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78" r:id="rId7"/>
  </p:sldMasterIdLst>
  <p:notesMasterIdLst>
    <p:notesMasterId r:id="rId22"/>
  </p:notesMasterIdLst>
  <p:sldIdLst>
    <p:sldId id="256" r:id="rId8"/>
    <p:sldId id="8767" r:id="rId9"/>
    <p:sldId id="8877" r:id="rId10"/>
    <p:sldId id="8882" r:id="rId11"/>
    <p:sldId id="2147376172" r:id="rId12"/>
    <p:sldId id="2147376188" r:id="rId13"/>
    <p:sldId id="2147376189" r:id="rId14"/>
    <p:sldId id="2147376191" r:id="rId15"/>
    <p:sldId id="2147376192" r:id="rId16"/>
    <p:sldId id="2147376194" r:id="rId17"/>
    <p:sldId id="2147376193" r:id="rId18"/>
    <p:sldId id="2147376186" r:id="rId19"/>
    <p:sldId id="2147376190" r:id="rId20"/>
    <p:sldId id="8759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9900"/>
    <a:srgbClr val="003A70"/>
    <a:srgbClr val="EFF6DF"/>
    <a:srgbClr val="1A3838"/>
    <a:srgbClr val="B0D461"/>
    <a:srgbClr val="F9B000"/>
    <a:srgbClr val="AA112C"/>
    <a:srgbClr val="008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74856-99BE-4D94-B59F-E0AE5FEE276A}" v="9" dt="2025-12-03T15:45:10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12" y="31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immerstedt" userId="7c1c70d2-ddf2-4ee6-b9c1-1d4f5fab9bbe" providerId="ADAL" clId="{1EC74856-99BE-4D94-B59F-E0AE5FEE276A}"/>
    <pc:docChg chg="undo custSel addSld modSld">
      <pc:chgData name="Anna Wimmerstedt" userId="7c1c70d2-ddf2-4ee6-b9c1-1d4f5fab9bbe" providerId="ADAL" clId="{1EC74856-99BE-4D94-B59F-E0AE5FEE276A}" dt="2025-11-28T14:25:27.616" v="902" actId="1076"/>
      <pc:docMkLst>
        <pc:docMk/>
      </pc:docMkLst>
      <pc:sldChg chg="modSp mod">
        <pc:chgData name="Anna Wimmerstedt" userId="7c1c70d2-ddf2-4ee6-b9c1-1d4f5fab9bbe" providerId="ADAL" clId="{1EC74856-99BE-4D94-B59F-E0AE5FEE276A}" dt="2025-11-28T07:40:27.237" v="20" actId="20577"/>
        <pc:sldMkLst>
          <pc:docMk/>
          <pc:sldMk cId="211789391" sldId="8882"/>
        </pc:sldMkLst>
        <pc:spChg chg="mod">
          <ac:chgData name="Anna Wimmerstedt" userId="7c1c70d2-ddf2-4ee6-b9c1-1d4f5fab9bbe" providerId="ADAL" clId="{1EC74856-99BE-4D94-B59F-E0AE5FEE276A}" dt="2025-11-28T07:40:27.237" v="20" actId="20577"/>
          <ac:spMkLst>
            <pc:docMk/>
            <pc:sldMk cId="211789391" sldId="8882"/>
            <ac:spMk id="3" creationId="{ACEB0EBC-CE9B-1930-EBBD-35DD664F82B1}"/>
          </ac:spMkLst>
        </pc:spChg>
      </pc:sldChg>
      <pc:sldChg chg="delSp modSp mod">
        <pc:chgData name="Anna Wimmerstedt" userId="7c1c70d2-ddf2-4ee6-b9c1-1d4f5fab9bbe" providerId="ADAL" clId="{1EC74856-99BE-4D94-B59F-E0AE5FEE276A}" dt="2025-11-28T07:45:44.534" v="42" actId="1076"/>
        <pc:sldMkLst>
          <pc:docMk/>
          <pc:sldMk cId="3313208592" sldId="2147376189"/>
        </pc:sldMkLst>
        <pc:spChg chg="mod">
          <ac:chgData name="Anna Wimmerstedt" userId="7c1c70d2-ddf2-4ee6-b9c1-1d4f5fab9bbe" providerId="ADAL" clId="{1EC74856-99BE-4D94-B59F-E0AE5FEE276A}" dt="2025-11-28T07:45:44.534" v="42" actId="1076"/>
          <ac:spMkLst>
            <pc:docMk/>
            <pc:sldMk cId="3313208592" sldId="2147376189"/>
            <ac:spMk id="10" creationId="{A9AB59F1-29EA-C615-BEB5-4DB97E4CC1F8}"/>
          </ac:spMkLst>
        </pc:spChg>
      </pc:sldChg>
      <pc:sldChg chg="modSp mod">
        <pc:chgData name="Anna Wimmerstedt" userId="7c1c70d2-ddf2-4ee6-b9c1-1d4f5fab9bbe" providerId="ADAL" clId="{1EC74856-99BE-4D94-B59F-E0AE5FEE276A}" dt="2025-11-28T08:33:13.833" v="587" actId="20577"/>
        <pc:sldMkLst>
          <pc:docMk/>
          <pc:sldMk cId="3448457960" sldId="2147376190"/>
        </pc:sldMkLst>
        <pc:spChg chg="mod">
          <ac:chgData name="Anna Wimmerstedt" userId="7c1c70d2-ddf2-4ee6-b9c1-1d4f5fab9bbe" providerId="ADAL" clId="{1EC74856-99BE-4D94-B59F-E0AE5FEE276A}" dt="2025-11-28T07:48:56.165" v="329" actId="20577"/>
          <ac:spMkLst>
            <pc:docMk/>
            <pc:sldMk cId="3448457960" sldId="2147376190"/>
            <ac:spMk id="5" creationId="{CC4348A8-05EA-EE09-8BA9-CA27D6DCDBBE}"/>
          </ac:spMkLst>
        </pc:spChg>
        <pc:spChg chg="mod">
          <ac:chgData name="Anna Wimmerstedt" userId="7c1c70d2-ddf2-4ee6-b9c1-1d4f5fab9bbe" providerId="ADAL" clId="{1EC74856-99BE-4D94-B59F-E0AE5FEE276A}" dt="2025-11-28T08:33:13.833" v="587" actId="20577"/>
          <ac:spMkLst>
            <pc:docMk/>
            <pc:sldMk cId="3448457960" sldId="2147376190"/>
            <ac:spMk id="6" creationId="{4DE2722C-AC5D-0618-FDB5-78A532F78C01}"/>
          </ac:spMkLst>
        </pc:spChg>
      </pc:sldChg>
      <pc:sldChg chg="addSp delSp modSp new mod">
        <pc:chgData name="Anna Wimmerstedt" userId="7c1c70d2-ddf2-4ee6-b9c1-1d4f5fab9bbe" providerId="ADAL" clId="{1EC74856-99BE-4D94-B59F-E0AE5FEE276A}" dt="2025-11-28T07:48:29.179" v="256" actId="1076"/>
        <pc:sldMkLst>
          <pc:docMk/>
          <pc:sldMk cId="1868922061" sldId="2147376191"/>
        </pc:sldMkLst>
        <pc:spChg chg="mod">
          <ac:chgData name="Anna Wimmerstedt" userId="7c1c70d2-ddf2-4ee6-b9c1-1d4f5fab9bbe" providerId="ADAL" clId="{1EC74856-99BE-4D94-B59F-E0AE5FEE276A}" dt="2025-11-28T07:48:21.695" v="254" actId="404"/>
          <ac:spMkLst>
            <pc:docMk/>
            <pc:sldMk cId="1868922061" sldId="2147376191"/>
            <ac:spMk id="2" creationId="{0CEE49EF-A5A5-8DE2-98A9-34788D5FD626}"/>
          </ac:spMkLst>
        </pc:spChg>
        <pc:spChg chg="mod">
          <ac:chgData name="Anna Wimmerstedt" userId="7c1c70d2-ddf2-4ee6-b9c1-1d4f5fab9bbe" providerId="ADAL" clId="{1EC74856-99BE-4D94-B59F-E0AE5FEE276A}" dt="2025-11-28T07:47:43.711" v="240" actId="20577"/>
          <ac:spMkLst>
            <pc:docMk/>
            <pc:sldMk cId="1868922061" sldId="2147376191"/>
            <ac:spMk id="4" creationId="{39C9163A-641D-25CB-92FC-34FDF88D0B59}"/>
          </ac:spMkLst>
        </pc:spChg>
        <pc:picChg chg="add mod">
          <ac:chgData name="Anna Wimmerstedt" userId="7c1c70d2-ddf2-4ee6-b9c1-1d4f5fab9bbe" providerId="ADAL" clId="{1EC74856-99BE-4D94-B59F-E0AE5FEE276A}" dt="2025-11-28T07:48:29.179" v="256" actId="1076"/>
          <ac:picMkLst>
            <pc:docMk/>
            <pc:sldMk cId="1868922061" sldId="2147376191"/>
            <ac:picMk id="5" creationId="{BFBB9932-5C62-1D6E-1132-32CCFC300BD0}"/>
          </ac:picMkLst>
        </pc:picChg>
      </pc:sldChg>
      <pc:sldChg chg="addSp delSp modSp new mod">
        <pc:chgData name="Anna Wimmerstedt" userId="7c1c70d2-ddf2-4ee6-b9c1-1d4f5fab9bbe" providerId="ADAL" clId="{1EC74856-99BE-4D94-B59F-E0AE5FEE276A}" dt="2025-11-28T08:42:34.200" v="669" actId="1076"/>
        <pc:sldMkLst>
          <pc:docMk/>
          <pc:sldMk cId="1773007881" sldId="2147376192"/>
        </pc:sldMkLst>
        <pc:spChg chg="mod">
          <ac:chgData name="Anna Wimmerstedt" userId="7c1c70d2-ddf2-4ee6-b9c1-1d4f5fab9bbe" providerId="ADAL" clId="{1EC74856-99BE-4D94-B59F-E0AE5FEE276A}" dt="2025-11-28T08:42:22.055" v="665" actId="14100"/>
          <ac:spMkLst>
            <pc:docMk/>
            <pc:sldMk cId="1773007881" sldId="2147376192"/>
            <ac:spMk id="2" creationId="{87068FC0-F79C-2F54-7DD9-48D331B345EC}"/>
          </ac:spMkLst>
        </pc:spChg>
        <pc:picChg chg="add mod">
          <ac:chgData name="Anna Wimmerstedt" userId="7c1c70d2-ddf2-4ee6-b9c1-1d4f5fab9bbe" providerId="ADAL" clId="{1EC74856-99BE-4D94-B59F-E0AE5FEE276A}" dt="2025-11-28T08:42:34.200" v="669" actId="1076"/>
          <ac:picMkLst>
            <pc:docMk/>
            <pc:sldMk cId="1773007881" sldId="2147376192"/>
            <ac:picMk id="5" creationId="{C7CEA972-44B4-1794-AE82-38D912B46D8D}"/>
          </ac:picMkLst>
        </pc:picChg>
      </pc:sldChg>
      <pc:sldChg chg="addSp delSp modSp new mod modClrScheme chgLayout">
        <pc:chgData name="Anna Wimmerstedt" userId="7c1c70d2-ddf2-4ee6-b9c1-1d4f5fab9bbe" providerId="ADAL" clId="{1EC74856-99BE-4D94-B59F-E0AE5FEE276A}" dt="2025-11-28T14:25:27.616" v="902" actId="1076"/>
        <pc:sldMkLst>
          <pc:docMk/>
          <pc:sldMk cId="2044018734" sldId="2147376193"/>
        </pc:sldMkLst>
        <pc:spChg chg="mod ord">
          <ac:chgData name="Anna Wimmerstedt" userId="7c1c70d2-ddf2-4ee6-b9c1-1d4f5fab9bbe" providerId="ADAL" clId="{1EC74856-99BE-4D94-B59F-E0AE5FEE276A}" dt="2025-11-28T08:42:53.652" v="701" actId="700"/>
          <ac:spMkLst>
            <pc:docMk/>
            <pc:sldMk cId="2044018734" sldId="2147376193"/>
            <ac:spMk id="2" creationId="{A6F53E1E-6975-F81F-BDE4-8D42EBDF020F}"/>
          </ac:spMkLst>
        </pc:spChg>
        <pc:spChg chg="add mod ord">
          <ac:chgData name="Anna Wimmerstedt" userId="7c1c70d2-ddf2-4ee6-b9c1-1d4f5fab9bbe" providerId="ADAL" clId="{1EC74856-99BE-4D94-B59F-E0AE5FEE276A}" dt="2025-11-28T08:42:59.696" v="722" actId="20577"/>
          <ac:spMkLst>
            <pc:docMk/>
            <pc:sldMk cId="2044018734" sldId="2147376193"/>
            <ac:spMk id="6" creationId="{F682D589-1171-11F1-28F4-B4A48E05825E}"/>
          </ac:spMkLst>
        </pc:spChg>
        <pc:spChg chg="add mod ord">
          <ac:chgData name="Anna Wimmerstedt" userId="7c1c70d2-ddf2-4ee6-b9c1-1d4f5fab9bbe" providerId="ADAL" clId="{1EC74856-99BE-4D94-B59F-E0AE5FEE276A}" dt="2025-11-28T08:47:23.301" v="865" actId="20577"/>
          <ac:spMkLst>
            <pc:docMk/>
            <pc:sldMk cId="2044018734" sldId="2147376193"/>
            <ac:spMk id="8" creationId="{5EAB8BE6-DB22-0AA3-DAE4-058D1BA32ECB}"/>
          </ac:spMkLst>
        </pc:spChg>
        <pc:picChg chg="add mod modCrop">
          <ac:chgData name="Anna Wimmerstedt" userId="7c1c70d2-ddf2-4ee6-b9c1-1d4f5fab9bbe" providerId="ADAL" clId="{1EC74856-99BE-4D94-B59F-E0AE5FEE276A}" dt="2025-11-28T08:47:15.212" v="837" actId="1076"/>
          <ac:picMkLst>
            <pc:docMk/>
            <pc:sldMk cId="2044018734" sldId="2147376193"/>
            <ac:picMk id="10" creationId="{B254F2CF-C7B3-05B6-76CE-ADC0E69420E9}"/>
          </ac:picMkLst>
        </pc:picChg>
        <pc:picChg chg="add mod ord modCrop">
          <ac:chgData name="Anna Wimmerstedt" userId="7c1c70d2-ddf2-4ee6-b9c1-1d4f5fab9bbe" providerId="ADAL" clId="{1EC74856-99BE-4D94-B59F-E0AE5FEE276A}" dt="2025-11-28T14:25:27.616" v="902" actId="1076"/>
          <ac:picMkLst>
            <pc:docMk/>
            <pc:sldMk cId="2044018734" sldId="2147376193"/>
            <ac:picMk id="11" creationId="{4F951975-C0F5-1004-C758-67FE84A140EE}"/>
          </ac:picMkLst>
        </pc:picChg>
        <pc:picChg chg="add mod modCrop">
          <ac:chgData name="Anna Wimmerstedt" userId="7c1c70d2-ddf2-4ee6-b9c1-1d4f5fab9bbe" providerId="ADAL" clId="{1EC74856-99BE-4D94-B59F-E0AE5FEE276A}" dt="2025-11-28T08:48:43.842" v="899" actId="1076"/>
          <ac:picMkLst>
            <pc:docMk/>
            <pc:sldMk cId="2044018734" sldId="2147376193"/>
            <ac:picMk id="13" creationId="{2C964102-667F-D571-253D-4397422E313B}"/>
          </ac:picMkLst>
        </pc:picChg>
        <pc:picChg chg="add mod modCrop">
          <ac:chgData name="Anna Wimmerstedt" userId="7c1c70d2-ddf2-4ee6-b9c1-1d4f5fab9bbe" providerId="ADAL" clId="{1EC74856-99BE-4D94-B59F-E0AE5FEE276A}" dt="2025-11-28T08:48:45.346" v="900" actId="1076"/>
          <ac:picMkLst>
            <pc:docMk/>
            <pc:sldMk cId="2044018734" sldId="2147376193"/>
            <ac:picMk id="14" creationId="{E2453DFD-3C15-1D18-B719-93000F7C7228}"/>
          </ac:picMkLst>
        </pc:picChg>
      </pc:sldChg>
      <pc:sldChg chg="modSp new mod">
        <pc:chgData name="Anna Wimmerstedt" userId="7c1c70d2-ddf2-4ee6-b9c1-1d4f5fab9bbe" providerId="ADAL" clId="{1EC74856-99BE-4D94-B59F-E0AE5FEE276A}" dt="2025-11-28T08:47:00.596" v="836" actId="20577"/>
        <pc:sldMkLst>
          <pc:docMk/>
          <pc:sldMk cId="4245440082" sldId="2147376194"/>
        </pc:sldMkLst>
        <pc:spChg chg="mod">
          <ac:chgData name="Anna Wimmerstedt" userId="7c1c70d2-ddf2-4ee6-b9c1-1d4f5fab9bbe" providerId="ADAL" clId="{1EC74856-99BE-4D94-B59F-E0AE5FEE276A}" dt="2025-11-28T08:47:00.596" v="836" actId="20577"/>
          <ac:spMkLst>
            <pc:docMk/>
            <pc:sldMk cId="4245440082" sldId="2147376194"/>
            <ac:spMk id="2" creationId="{D3ED89A0-C02C-C564-7FED-212DD96EBF4B}"/>
          </ac:spMkLst>
        </pc:spChg>
      </pc:sldChg>
    </pc:docChg>
  </pc:docChgLst>
  <pc:docChgLst>
    <pc:chgData name="Anna Wimmerstedt" userId="7c1c70d2-ddf2-4ee6-b9c1-1d4f5fab9bbe" providerId="ADAL" clId="{0445FD60-53FF-498A-8CDA-861DB3884179}"/>
    <pc:docChg chg="custSel modSld">
      <pc:chgData name="Anna Wimmerstedt" userId="7c1c70d2-ddf2-4ee6-b9c1-1d4f5fab9bbe" providerId="ADAL" clId="{0445FD60-53FF-498A-8CDA-861DB3884179}" dt="2025-12-03T15:49:30.869" v="133" actId="1076"/>
      <pc:docMkLst>
        <pc:docMk/>
      </pc:docMkLst>
      <pc:sldChg chg="modSp mod">
        <pc:chgData name="Anna Wimmerstedt" userId="7c1c70d2-ddf2-4ee6-b9c1-1d4f5fab9bbe" providerId="ADAL" clId="{0445FD60-53FF-498A-8CDA-861DB3884179}" dt="2025-12-03T15:49:30.869" v="133" actId="1076"/>
        <pc:sldMkLst>
          <pc:docMk/>
          <pc:sldMk cId="3747339589" sldId="2147376186"/>
        </pc:sldMkLst>
        <pc:spChg chg="mod">
          <ac:chgData name="Anna Wimmerstedt" userId="7c1c70d2-ddf2-4ee6-b9c1-1d4f5fab9bbe" providerId="ADAL" clId="{0445FD60-53FF-498A-8CDA-861DB3884179}" dt="2025-12-03T15:49:05.990" v="131" actId="1076"/>
          <ac:spMkLst>
            <pc:docMk/>
            <pc:sldMk cId="3747339589" sldId="2147376186"/>
            <ac:spMk id="9" creationId="{786C3733-BBF7-D0AC-BF5E-625C9C1BDB0D}"/>
          </ac:spMkLst>
        </pc:spChg>
        <pc:spChg chg="mod">
          <ac:chgData name="Anna Wimmerstedt" userId="7c1c70d2-ddf2-4ee6-b9c1-1d4f5fab9bbe" providerId="ADAL" clId="{0445FD60-53FF-498A-8CDA-861DB3884179}" dt="2025-12-03T15:49:30.869" v="133" actId="1076"/>
          <ac:spMkLst>
            <pc:docMk/>
            <pc:sldMk cId="3747339589" sldId="2147376186"/>
            <ac:spMk id="13" creationId="{066AD844-FB37-586D-1170-6C927C0A2565}"/>
          </ac:spMkLst>
        </pc:spChg>
      </pc:sldChg>
      <pc:sldChg chg="modSp mod">
        <pc:chgData name="Anna Wimmerstedt" userId="7c1c70d2-ddf2-4ee6-b9c1-1d4f5fab9bbe" providerId="ADAL" clId="{0445FD60-53FF-498A-8CDA-861DB3884179}" dt="2025-12-03T15:48:57.462" v="130" actId="1076"/>
        <pc:sldMkLst>
          <pc:docMk/>
          <pc:sldMk cId="1773007881" sldId="2147376192"/>
        </pc:sldMkLst>
        <pc:spChg chg="mod">
          <ac:chgData name="Anna Wimmerstedt" userId="7c1c70d2-ddf2-4ee6-b9c1-1d4f5fab9bbe" providerId="ADAL" clId="{0445FD60-53FF-498A-8CDA-861DB3884179}" dt="2025-12-03T15:44:49.495" v="9" actId="1076"/>
          <ac:spMkLst>
            <pc:docMk/>
            <pc:sldMk cId="1773007881" sldId="2147376192"/>
            <ac:spMk id="2" creationId="{87068FC0-F79C-2F54-7DD9-48D331B345EC}"/>
          </ac:spMkLst>
        </pc:spChg>
        <pc:picChg chg="mod modCrop">
          <ac:chgData name="Anna Wimmerstedt" userId="7c1c70d2-ddf2-4ee6-b9c1-1d4f5fab9bbe" providerId="ADAL" clId="{0445FD60-53FF-498A-8CDA-861DB3884179}" dt="2025-12-03T15:48:57.462" v="130" actId="1076"/>
          <ac:picMkLst>
            <pc:docMk/>
            <pc:sldMk cId="1773007881" sldId="2147376192"/>
            <ac:picMk id="5" creationId="{C7CEA972-44B4-1794-AE82-38D912B46D8D}"/>
          </ac:picMkLst>
        </pc:picChg>
      </pc:sldChg>
      <pc:sldChg chg="addSp delSp modSp mod">
        <pc:chgData name="Anna Wimmerstedt" userId="7c1c70d2-ddf2-4ee6-b9c1-1d4f5fab9bbe" providerId="ADAL" clId="{0445FD60-53FF-498A-8CDA-861DB3884179}" dt="2025-12-03T15:47:47.959" v="121" actId="1076"/>
        <pc:sldMkLst>
          <pc:docMk/>
          <pc:sldMk cId="2044018734" sldId="2147376193"/>
        </pc:sldMkLst>
        <pc:spChg chg="mod">
          <ac:chgData name="Anna Wimmerstedt" userId="7c1c70d2-ddf2-4ee6-b9c1-1d4f5fab9bbe" providerId="ADAL" clId="{0445FD60-53FF-498A-8CDA-861DB3884179}" dt="2025-12-03T15:47:38.550" v="108" actId="1076"/>
          <ac:spMkLst>
            <pc:docMk/>
            <pc:sldMk cId="2044018734" sldId="2147376193"/>
            <ac:spMk id="6" creationId="{F682D589-1171-11F1-28F4-B4A48E05825E}"/>
          </ac:spMkLst>
        </pc:spChg>
        <pc:spChg chg="mod">
          <ac:chgData name="Anna Wimmerstedt" userId="7c1c70d2-ddf2-4ee6-b9c1-1d4f5fab9bbe" providerId="ADAL" clId="{0445FD60-53FF-498A-8CDA-861DB3884179}" dt="2025-12-03T15:47:44.219" v="120" actId="1036"/>
          <ac:spMkLst>
            <pc:docMk/>
            <pc:sldMk cId="2044018734" sldId="2147376193"/>
            <ac:spMk id="8" creationId="{5EAB8BE6-DB22-0AA3-DAE4-058D1BA32ECB}"/>
          </ac:spMkLst>
        </pc:spChg>
        <pc:picChg chg="add mod modCrop">
          <ac:chgData name="Anna Wimmerstedt" userId="7c1c70d2-ddf2-4ee6-b9c1-1d4f5fab9bbe" providerId="ADAL" clId="{0445FD60-53FF-498A-8CDA-861DB3884179}" dt="2025-12-03T15:47:44.219" v="120" actId="1036"/>
          <ac:picMkLst>
            <pc:docMk/>
            <pc:sldMk cId="2044018734" sldId="2147376193"/>
            <ac:picMk id="3" creationId="{DC48AFBE-1B1D-6F68-8655-224D19A9FC33}"/>
          </ac:picMkLst>
        </pc:picChg>
        <pc:picChg chg="mod">
          <ac:chgData name="Anna Wimmerstedt" userId="7c1c70d2-ddf2-4ee6-b9c1-1d4f5fab9bbe" providerId="ADAL" clId="{0445FD60-53FF-498A-8CDA-861DB3884179}" dt="2025-12-03T15:47:38.550" v="108" actId="1076"/>
          <ac:picMkLst>
            <pc:docMk/>
            <pc:sldMk cId="2044018734" sldId="2147376193"/>
            <ac:picMk id="10" creationId="{B254F2CF-C7B3-05B6-76CE-ADC0E69420E9}"/>
          </ac:picMkLst>
        </pc:picChg>
        <pc:picChg chg="mod modCrop">
          <ac:chgData name="Anna Wimmerstedt" userId="7c1c70d2-ddf2-4ee6-b9c1-1d4f5fab9bbe" providerId="ADAL" clId="{0445FD60-53FF-498A-8CDA-861DB3884179}" dt="2025-12-03T15:47:44.219" v="120" actId="1036"/>
          <ac:picMkLst>
            <pc:docMk/>
            <pc:sldMk cId="2044018734" sldId="2147376193"/>
            <ac:picMk id="11" creationId="{4F951975-C0F5-1004-C758-67FE84A140EE}"/>
          </ac:picMkLst>
        </pc:picChg>
        <pc:picChg chg="del mod">
          <ac:chgData name="Anna Wimmerstedt" userId="7c1c70d2-ddf2-4ee6-b9c1-1d4f5fab9bbe" providerId="ADAL" clId="{0445FD60-53FF-498A-8CDA-861DB3884179}" dt="2025-12-03T15:46:01.030" v="33" actId="478"/>
          <ac:picMkLst>
            <pc:docMk/>
            <pc:sldMk cId="2044018734" sldId="2147376193"/>
            <ac:picMk id="12" creationId="{5771E96A-E936-1A3E-8E07-965FBD7EF8CF}"/>
          </ac:picMkLst>
        </pc:picChg>
        <pc:picChg chg="mod">
          <ac:chgData name="Anna Wimmerstedt" userId="7c1c70d2-ddf2-4ee6-b9c1-1d4f5fab9bbe" providerId="ADAL" clId="{0445FD60-53FF-498A-8CDA-861DB3884179}" dt="2025-12-03T15:47:44.219" v="120" actId="1036"/>
          <ac:picMkLst>
            <pc:docMk/>
            <pc:sldMk cId="2044018734" sldId="2147376193"/>
            <ac:picMk id="13" creationId="{2C964102-667F-D571-253D-4397422E313B}"/>
          </ac:picMkLst>
        </pc:picChg>
        <pc:picChg chg="mod">
          <ac:chgData name="Anna Wimmerstedt" userId="7c1c70d2-ddf2-4ee6-b9c1-1d4f5fab9bbe" providerId="ADAL" clId="{0445FD60-53FF-498A-8CDA-861DB3884179}" dt="2025-12-03T15:47:47.959" v="121" actId="1076"/>
          <ac:picMkLst>
            <pc:docMk/>
            <pc:sldMk cId="2044018734" sldId="2147376193"/>
            <ac:picMk id="14" creationId="{E2453DFD-3C15-1D18-B719-93000F7C7228}"/>
          </ac:picMkLst>
        </pc:picChg>
      </pc:sldChg>
      <pc:sldChg chg="addSp delSp modSp mod modClrScheme chgLayout">
        <pc:chgData name="Anna Wimmerstedt" userId="7c1c70d2-ddf2-4ee6-b9c1-1d4f5fab9bbe" providerId="ADAL" clId="{0445FD60-53FF-498A-8CDA-861DB3884179}" dt="2025-12-03T15:48:43.223" v="127" actId="1076"/>
        <pc:sldMkLst>
          <pc:docMk/>
          <pc:sldMk cId="4245440082" sldId="2147376194"/>
        </pc:sldMkLst>
        <pc:spChg chg="mod">
          <ac:chgData name="Anna Wimmerstedt" userId="7c1c70d2-ddf2-4ee6-b9c1-1d4f5fab9bbe" providerId="ADAL" clId="{0445FD60-53FF-498A-8CDA-861DB3884179}" dt="2025-12-03T15:48:35.582" v="124" actId="26606"/>
          <ac:spMkLst>
            <pc:docMk/>
            <pc:sldMk cId="4245440082" sldId="2147376194"/>
            <ac:spMk id="2" creationId="{D3ED89A0-C02C-C564-7FED-212DD96EBF4B}"/>
          </ac:spMkLst>
        </pc:spChg>
        <pc:spChg chg="del">
          <ac:chgData name="Anna Wimmerstedt" userId="7c1c70d2-ddf2-4ee6-b9c1-1d4f5fab9bbe" providerId="ADAL" clId="{0445FD60-53FF-498A-8CDA-861DB3884179}" dt="2025-12-03T15:48:32.191" v="122" actId="478"/>
          <ac:spMkLst>
            <pc:docMk/>
            <pc:sldMk cId="4245440082" sldId="2147376194"/>
            <ac:spMk id="3" creationId="{ADFE63F0-03F0-CE78-FA59-E8CB218F238C}"/>
          </ac:spMkLst>
        </pc:spChg>
        <pc:spChg chg="del">
          <ac:chgData name="Anna Wimmerstedt" userId="7c1c70d2-ddf2-4ee6-b9c1-1d4f5fab9bbe" providerId="ADAL" clId="{0445FD60-53FF-498A-8CDA-861DB3884179}" dt="2025-12-03T15:48:32.191" v="122" actId="478"/>
          <ac:spMkLst>
            <pc:docMk/>
            <pc:sldMk cId="4245440082" sldId="2147376194"/>
            <ac:spMk id="4" creationId="{3DDF882E-1CB6-5A2B-306A-1E5B71852992}"/>
          </ac:spMkLst>
        </pc:spChg>
        <pc:picChg chg="add mod">
          <ac:chgData name="Anna Wimmerstedt" userId="7c1c70d2-ddf2-4ee6-b9c1-1d4f5fab9bbe" providerId="ADAL" clId="{0445FD60-53FF-498A-8CDA-861DB3884179}" dt="2025-12-03T15:48:43.223" v="127" actId="1076"/>
          <ac:picMkLst>
            <pc:docMk/>
            <pc:sldMk cId="4245440082" sldId="2147376194"/>
            <ac:picMk id="6" creationId="{F60C09A2-032A-1D9D-2F2F-5E21D8258A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88DCE-16E4-43FC-9191-9EA4CE6A6888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D2F43-4037-4CD2-AC99-9B92FE2ABC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96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729A5-F0DE-C5FF-0BFE-751E70B91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8725BA9-C149-C609-78B8-8ABD71600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C6E9335-CB48-883D-3C01-71A0ADC27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770C7F-1203-01AF-B483-25F099374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D9F8A-08DC-9F42-AD6F-C500053F5DD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1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3850F26-D311-40B9-110E-9249629991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8275" y="1239982"/>
            <a:ext cx="5202238" cy="4301836"/>
          </a:xfrm>
        </p:spPr>
        <p:txBody>
          <a:bodyPr/>
          <a:lstStyle/>
          <a:p>
            <a:pPr lvl="0"/>
            <a:r>
              <a:rPr lang="sv-SE"/>
              <a:t>Klicka här för att lägga till bild</a:t>
            </a:r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C8936CA-1659-1615-7C15-F38CA399FC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18275" y="5726721"/>
            <a:ext cx="5202238" cy="205155"/>
          </a:xfrm>
        </p:spPr>
        <p:txBody>
          <a:bodyPr/>
          <a:lstStyle>
            <a:lvl1pPr marL="0" indent="0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/>
              <a:t>Klicka här för att lägga till bildbyline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030B9-2D5D-4145-9A31-E6F09FE79D3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1594902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1391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2025-12-03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4761D45-AF37-B2F4-C47A-2E77A0582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6F98EB-B273-CB56-9C29-A8C52FD5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2E699C-42DA-FEC3-7084-512997F79B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mall för rubrikformat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DFFE0A-AB1D-1035-67FF-3B9EAD69C6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v-SE" noProof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39032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7948419" y="561459"/>
            <a:ext cx="3695065" cy="118341"/>
          </a:xfrm>
        </p:spPr>
        <p:txBody>
          <a:bodyPr/>
          <a:lstStyle>
            <a:lvl1pPr>
              <a:defRPr/>
            </a:lvl1pPr>
          </a:lstStyle>
          <a:p>
            <a:fld id="{95D030B9-2D5D-4145-9A31-E6F09FE79D3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7939" y="61193"/>
            <a:ext cx="3830108" cy="439380"/>
          </a:xfrm>
        </p:spPr>
        <p:txBody>
          <a:bodyPr/>
          <a:lstStyle>
            <a:lvl1pPr>
              <a:defRPr/>
            </a:lvl1pPr>
          </a:lstStyle>
          <a:p>
            <a:fld id="{6580ABD2-57F8-4900-850C-035B746ABF2E}" type="datetime1">
              <a:rPr lang="sv-SE" smtClean="0"/>
              <a:pPr/>
              <a:t>2025-12-03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49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A043E-E595-4E37-AFD8-4DC4AAB472E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2470298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81A622D-3432-1153-8003-95F158596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4F6E73-C975-AB85-3309-A26E868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1947177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FFFF6B5-F3A0-C3D3-2348-94D7DAAD16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16A28E-5983-5C10-A326-2317358C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86DC313-43BD-8FD7-47C4-36B4A6E4156C}"/>
              </a:ext>
            </a:extLst>
          </p:cNvPr>
          <p:cNvSpPr/>
          <p:nvPr userDrawn="1"/>
        </p:nvSpPr>
        <p:spPr bwMode="auto">
          <a:xfrm>
            <a:off x="0" y="6498558"/>
            <a:ext cx="12177600" cy="4308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65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127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4065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62D2034-1186-4CCA-9930-92AF40C37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/>
              <a:t>Avsnittstitel</a:t>
            </a:r>
          </a:p>
        </p:txBody>
      </p:sp>
      <p:grpSp>
        <p:nvGrpSpPr>
          <p:cNvPr id="23" name="Bildobjekt 4">
            <a:extLst>
              <a:ext uri="{FF2B5EF4-FFF2-40B4-BE49-F238E27FC236}">
                <a16:creationId xmlns:a16="http://schemas.microsoft.com/office/drawing/2014/main" id="{55A2A061-289E-4462-9E8A-51C09602E3AE}"/>
              </a:ext>
            </a:extLst>
          </p:cNvPr>
          <p:cNvGrpSpPr/>
          <p:nvPr userDrawn="1"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00916-BC6A-4337-80BF-A649FAB5AAF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63309B-29F4-4C0D-B622-C4A72BD6AE9E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6239F7-7276-4627-94EF-4BB65C1FD41B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E87B7B-38C0-4FFF-AF3C-D643B4D1261C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390F785-ACFA-458A-9584-BE02F67FEFD3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3C56F8-FBD8-4D0C-B64B-8F43968B0A4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9EEC9F-1602-4C79-9590-9CC5295828D5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418E69-29B3-435A-BBE6-36E2D53FA967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5850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42" Type="http://schemas.openxmlformats.org/officeDocument/2006/relationships/image" Target="../media/image8.wmf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slideLayout" Target="../slideLayouts/slideLayout7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  <p:sldLayoutId id="2147483714" r:id="rId13"/>
    <p:sldLayoutId id="2147483717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2025-12-03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B27A600-C534-5420-711F-3C28767D765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204000" cy="972000"/>
          </a:xfrm>
          <a:prstGeom prst="rect">
            <a:avLst/>
          </a:prstGeom>
          <a:solidFill>
            <a:srgbClr val="5B9BD5">
              <a:alpha val="20000"/>
            </a:srgb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079501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0"/>
            <a:ext cx="10267949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4140" y="618609"/>
            <a:ext cx="4064572" cy="11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C3A30A-6E2D-4AA0-A698-C7EC701A20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16909" y="118343"/>
            <a:ext cx="4213119" cy="4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3000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2023-04-17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B92A1E3-95B2-AF1A-B32D-3DFA0184726C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4" y="230072"/>
            <a:ext cx="1272131" cy="48623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43B6014-0490-8BF1-B9DA-4835949B33FA}"/>
              </a:ext>
            </a:extLst>
          </p:cNvPr>
          <p:cNvSpPr/>
          <p:nvPr userDrawn="1"/>
        </p:nvSpPr>
        <p:spPr bwMode="auto">
          <a:xfrm>
            <a:off x="0" y="6498558"/>
            <a:ext cx="121776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62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797" r:id="rId6"/>
    <p:sldLayoutId id="2147483798" r:id="rId7"/>
    <p:sldLayoutId id="2147483795" r:id="rId8"/>
    <p:sldLayoutId id="2147483796" r:id="rId9"/>
    <p:sldLayoutId id="2147483793" r:id="rId10"/>
    <p:sldLayoutId id="2147483794" r:id="rId11"/>
    <p:sldLayoutId id="2147483791" r:id="rId12"/>
    <p:sldLayoutId id="2147483792" r:id="rId13"/>
    <p:sldLayoutId id="2147483789" r:id="rId14"/>
    <p:sldLayoutId id="2147483790" r:id="rId15"/>
    <p:sldLayoutId id="2147483787" r:id="rId16"/>
    <p:sldLayoutId id="2147483788" r:id="rId17"/>
    <p:sldLayoutId id="2147483785" r:id="rId18"/>
    <p:sldLayoutId id="2147483786" r:id="rId19"/>
    <p:sldLayoutId id="2147483783" r:id="rId20"/>
    <p:sldLayoutId id="2147483784" r:id="rId21"/>
    <p:sldLayoutId id="2147483781" r:id="rId22"/>
    <p:sldLayoutId id="2147483782" r:id="rId23"/>
    <p:sldLayoutId id="2147483779" r:id="rId24"/>
    <p:sldLayoutId id="2147483780" r:id="rId25"/>
    <p:sldLayoutId id="2147483777" r:id="rId26"/>
    <p:sldLayoutId id="2147483778" r:id="rId27"/>
    <p:sldLayoutId id="2147483775" r:id="rId28"/>
    <p:sldLayoutId id="2147483776" r:id="rId29"/>
    <p:sldLayoutId id="2147483773" r:id="rId30"/>
    <p:sldLayoutId id="2147483774" r:id="rId31"/>
    <p:sldLayoutId id="2147483771" r:id="rId32"/>
    <p:sldLayoutId id="2147483772" r:id="rId33"/>
    <p:sldLayoutId id="2147483769" r:id="rId34"/>
    <p:sldLayoutId id="2147483770" r:id="rId35"/>
    <p:sldLayoutId id="2147483767" r:id="rId36"/>
    <p:sldLayoutId id="2147483768" r:id="rId37"/>
    <p:sldLayoutId id="2147483685" r:id="rId38"/>
    <p:sldLayoutId id="2147483755" r:id="rId39"/>
    <p:sldLayoutId id="2147483759" r:id="rId4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095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5" Type="http://schemas.openxmlformats.org/officeDocument/2006/relationships/image" Target="../media/image60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24" Type="http://schemas.openxmlformats.org/officeDocument/2006/relationships/image" Target="../media/image59.pn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egionvarmland.se/vardgivarwebben/vard-och-behandling/strama-varmland/om-strama-varmland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rr.page/?id=389309&amp;token=929458653&amp;type=FP&amp;h=4090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gionvarmland.se/vardgivarwebben/vard-och-behandling/strama-varmland/antibiotikasmarta-tips-for-dig-som-arbetar-pa-sjukhus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6093" y="609600"/>
            <a:ext cx="7812531" cy="3309456"/>
          </a:xfrm>
        </p:spPr>
        <p:txBody>
          <a:bodyPr/>
          <a:lstStyle/>
          <a:p>
            <a:r>
              <a:rPr lang="sv-SE" sz="4000" dirty="0"/>
              <a:t>Antibiotikasmart region och sjukhus i Värmland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7949" y="4277644"/>
            <a:ext cx="9152119" cy="13909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/>
              <a:t>2025-11-17 Nätverksdag Antibiotikasmarta sjukhus</a:t>
            </a:r>
          </a:p>
          <a:p>
            <a:endParaRPr lang="sv-SE" sz="2000" dirty="0"/>
          </a:p>
          <a:p>
            <a:r>
              <a:rPr lang="sv-SE" sz="2000" dirty="0"/>
              <a:t>Anna Wimmerstedt,  Thomas Ahlqvist,    Cecilia Grankvist </a:t>
            </a:r>
            <a:endParaRPr lang="sv-SE" sz="2000" dirty="0">
              <a:cs typeface="Arial"/>
            </a:endParaRPr>
          </a:p>
          <a:p>
            <a:r>
              <a:rPr lang="sv-SE" sz="2000" dirty="0"/>
              <a:t>Strama Värmland              Patientsäkerhetsenheten</a:t>
            </a:r>
            <a:endParaRPr lang="sv-SE" sz="2000" dirty="0">
              <a:cs typeface="Arial"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ED89A0-C02C-C564-7FED-212DD96E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Antibiotikarond – mall att fylla i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60C09A2-032A-1D9D-2F2F-5E21D825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1505156"/>
            <a:ext cx="5684009" cy="498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44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">
            <a:extLst>
              <a:ext uri="{FF2B5EF4-FFF2-40B4-BE49-F238E27FC236}">
                <a16:creationId xmlns:a16="http://schemas.microsoft.com/office/drawing/2014/main" id="{4F951975-C0F5-1004-C758-67FE84A14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2" r="-2394" b="7891"/>
          <a:stretch>
            <a:fillRect/>
          </a:stretch>
        </p:blipFill>
        <p:spPr bwMode="auto">
          <a:xfrm>
            <a:off x="6902794" y="2484766"/>
            <a:ext cx="1561121" cy="216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682D589-1171-11F1-28F4-B4A48E058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3603" y="1531644"/>
            <a:ext cx="4140001" cy="823912"/>
          </a:xfrm>
        </p:spPr>
        <p:txBody>
          <a:bodyPr/>
          <a:lstStyle/>
          <a:p>
            <a:r>
              <a:rPr lang="sv-SE" dirty="0"/>
              <a:t>Kvalitativ enkät till</a:t>
            </a:r>
          </a:p>
          <a:p>
            <a:r>
              <a:rPr lang="sv-SE" dirty="0"/>
              <a:t>mottagande enhet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AB8BE6-DB22-0AA3-DAE4-058D1BA32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1485" y="1558493"/>
            <a:ext cx="4140000" cy="823912"/>
          </a:xfrm>
        </p:spPr>
        <p:txBody>
          <a:bodyPr/>
          <a:lstStyle/>
          <a:p>
            <a:r>
              <a:rPr lang="sv-SE" dirty="0"/>
              <a:t>Infektionsläkare fyller i statistik och kvalitativ uppföljning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F53E1E-6975-F81F-BDE4-8D42EBDF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Antibiotikarond - uppföljning</a:t>
            </a:r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id="{B254F2CF-C7B3-05B6-76CE-ADC0E69420E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621" r="-7918" b="22205"/>
          <a:stretch>
            <a:fillRect/>
          </a:stretch>
        </p:blipFill>
        <p:spPr bwMode="auto">
          <a:xfrm>
            <a:off x="1592908" y="2509682"/>
            <a:ext cx="2375200" cy="283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 3">
            <a:extLst>
              <a:ext uri="{FF2B5EF4-FFF2-40B4-BE49-F238E27FC236}">
                <a16:creationId xmlns:a16="http://schemas.microsoft.com/office/drawing/2014/main" id="{2C964102-667F-D571-253D-4397422E3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5" r="559" b="14785"/>
          <a:stretch>
            <a:fillRect/>
          </a:stretch>
        </p:blipFill>
        <p:spPr bwMode="auto">
          <a:xfrm>
            <a:off x="8571124" y="2464627"/>
            <a:ext cx="1580721" cy="237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 4">
            <a:extLst>
              <a:ext uri="{FF2B5EF4-FFF2-40B4-BE49-F238E27FC236}">
                <a16:creationId xmlns:a16="http://schemas.microsoft.com/office/drawing/2014/main" id="{E2453DFD-3C15-1D18-B719-93000F7C7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60" r="-2014" b="21007"/>
          <a:stretch>
            <a:fillRect/>
          </a:stretch>
        </p:blipFill>
        <p:spPr bwMode="auto">
          <a:xfrm>
            <a:off x="9890282" y="3694943"/>
            <a:ext cx="1990934" cy="2449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 1">
            <a:extLst>
              <a:ext uri="{FF2B5EF4-FFF2-40B4-BE49-F238E27FC236}">
                <a16:creationId xmlns:a16="http://schemas.microsoft.com/office/drawing/2014/main" id="{DC48AFBE-1B1D-6F68-8655-224D19A9F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3" b="13087"/>
          <a:stretch>
            <a:fillRect/>
          </a:stretch>
        </p:blipFill>
        <p:spPr bwMode="auto">
          <a:xfrm>
            <a:off x="5248151" y="2484766"/>
            <a:ext cx="1593602" cy="258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01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EECE7EF-0E1C-941F-5C0C-79F0FECD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0" y="18188"/>
            <a:ext cx="5194935" cy="6858000"/>
          </a:xfrm>
          <a:prstGeom prst="rect">
            <a:avLst/>
          </a:prstGeom>
          <a:noFill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66AD844-FB37-586D-1170-6C927C0A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075" y="485678"/>
            <a:ext cx="6941269" cy="1325563"/>
          </a:xfrm>
        </p:spPr>
        <p:txBody>
          <a:bodyPr/>
          <a:lstStyle/>
          <a:p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väg</a:t>
            </a:r>
            <a:r>
              <a:rPr lang="en-US" dirty="0"/>
              <a:t> mot </a:t>
            </a:r>
            <a:r>
              <a:rPr lang="en-US" dirty="0" err="1"/>
              <a:t>ett</a:t>
            </a:r>
            <a:r>
              <a:rPr lang="en-US" dirty="0"/>
              <a:t> Antibiotikasmart Värmland</a:t>
            </a:r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011A094C-7F61-DD04-973F-1D348674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4"/>
          <a:stretch>
            <a:fillRect/>
          </a:stretch>
        </p:blipFill>
        <p:spPr bwMode="auto">
          <a:xfrm>
            <a:off x="8793112" y="2657533"/>
            <a:ext cx="4904600" cy="28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5552F81-0838-F96E-AC04-B9CFE9E3ADDA}"/>
              </a:ext>
            </a:extLst>
          </p:cNvPr>
          <p:cNvSpPr txBox="1"/>
          <p:nvPr/>
        </p:nvSpPr>
        <p:spPr>
          <a:xfrm>
            <a:off x="6253084" y="2706566"/>
            <a:ext cx="1990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Nålarna visar kommuner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som har minst en pågående antibiotikasmart verksamhet inom respektive område. Om minst en verksamhet har nått diplomering, byts nålen mot stjärna.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Ring som inte är fylld visar planerad anmälan som antibiotikasmart verksamhet inom kommande året.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Bild 20" descr="Cirkeldiagram 100% med hel fyllning">
            <a:extLst>
              <a:ext uri="{FF2B5EF4-FFF2-40B4-BE49-F238E27FC236}">
                <a16:creationId xmlns:a16="http://schemas.microsoft.com/office/drawing/2014/main" id="{8A7E9BA7-566A-4A8D-261F-7C728817F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103" y="4903388"/>
            <a:ext cx="216000" cy="216000"/>
          </a:xfrm>
          <a:prstGeom prst="rect">
            <a:avLst/>
          </a:prstGeom>
        </p:spPr>
      </p:pic>
      <p:pic>
        <p:nvPicPr>
          <p:cNvPr id="23" name="Bild 22" descr="Cirkeldiagram 100% med hel fyllning">
            <a:extLst>
              <a:ext uri="{FF2B5EF4-FFF2-40B4-BE49-F238E27FC236}">
                <a16:creationId xmlns:a16="http://schemas.microsoft.com/office/drawing/2014/main" id="{0F28B7B5-6EAB-7537-3CBB-E4D6DF352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7048" y="4501680"/>
            <a:ext cx="216000" cy="216000"/>
          </a:xfrm>
          <a:prstGeom prst="rect">
            <a:avLst/>
          </a:prstGeom>
        </p:spPr>
      </p:pic>
      <p:pic>
        <p:nvPicPr>
          <p:cNvPr id="24" name="Bild 23" descr="Cirkeldiagram 100% med hel fyllning">
            <a:extLst>
              <a:ext uri="{FF2B5EF4-FFF2-40B4-BE49-F238E27FC236}">
                <a16:creationId xmlns:a16="http://schemas.microsoft.com/office/drawing/2014/main" id="{7B9131AD-1E02-7A33-A8A1-33A3BEB587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0103" y="4175288"/>
            <a:ext cx="216000" cy="216000"/>
          </a:xfrm>
          <a:prstGeom prst="rect">
            <a:avLst/>
          </a:prstGeom>
        </p:spPr>
      </p:pic>
      <p:pic>
        <p:nvPicPr>
          <p:cNvPr id="25" name="Bild 24" descr="Cirkeldiagram 100% med hel fyllning">
            <a:extLst>
              <a:ext uri="{FF2B5EF4-FFF2-40B4-BE49-F238E27FC236}">
                <a16:creationId xmlns:a16="http://schemas.microsoft.com/office/drawing/2014/main" id="{58FC4F74-40E9-AF44-5E65-56D3199266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7085" y="2877406"/>
            <a:ext cx="216000" cy="216000"/>
          </a:xfrm>
          <a:prstGeom prst="rect">
            <a:avLst/>
          </a:prstGeom>
        </p:spPr>
      </p:pic>
      <p:pic>
        <p:nvPicPr>
          <p:cNvPr id="26" name="Bild 25" descr="Cirkeldiagram 100% med hel fyllning">
            <a:extLst>
              <a:ext uri="{FF2B5EF4-FFF2-40B4-BE49-F238E27FC236}">
                <a16:creationId xmlns:a16="http://schemas.microsoft.com/office/drawing/2014/main" id="{93A7F095-E592-021E-5409-BB67E9CCCC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70103" y="3447188"/>
            <a:ext cx="216000" cy="216000"/>
          </a:xfrm>
          <a:prstGeom prst="rect">
            <a:avLst/>
          </a:prstGeom>
        </p:spPr>
      </p:pic>
      <p:pic>
        <p:nvPicPr>
          <p:cNvPr id="29" name="Bild 28" descr="Cirkeldiagram 100% med hel fyllning">
            <a:extLst>
              <a:ext uri="{FF2B5EF4-FFF2-40B4-BE49-F238E27FC236}">
                <a16:creationId xmlns:a16="http://schemas.microsoft.com/office/drawing/2014/main" id="{975CEBCF-7161-F71C-69C8-562D7626F3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0103" y="2719088"/>
            <a:ext cx="216000" cy="216000"/>
          </a:xfrm>
          <a:prstGeom prst="rect">
            <a:avLst/>
          </a:prstGeom>
        </p:spPr>
      </p:pic>
      <p:pic>
        <p:nvPicPr>
          <p:cNvPr id="34" name="Bild 33" descr="Stjärna med hel fyllning">
            <a:extLst>
              <a:ext uri="{FF2B5EF4-FFF2-40B4-BE49-F238E27FC236}">
                <a16:creationId xmlns:a16="http://schemas.microsoft.com/office/drawing/2014/main" id="{A520013E-027E-4800-D26C-4A6BECF039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27793" y="5753365"/>
            <a:ext cx="216000" cy="216000"/>
          </a:xfrm>
          <a:prstGeom prst="rect">
            <a:avLst/>
          </a:prstGeom>
        </p:spPr>
      </p:pic>
      <p:pic>
        <p:nvPicPr>
          <p:cNvPr id="35" name="Bild 34" descr="Stjärna med hel fyllning">
            <a:extLst>
              <a:ext uri="{FF2B5EF4-FFF2-40B4-BE49-F238E27FC236}">
                <a16:creationId xmlns:a16="http://schemas.microsoft.com/office/drawing/2014/main" id="{2A778AC4-BCB4-3946-C32F-76BD166F12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76800" y="5140726"/>
            <a:ext cx="216000" cy="216000"/>
          </a:xfrm>
          <a:prstGeom prst="rect">
            <a:avLst/>
          </a:prstGeom>
        </p:spPr>
      </p:pic>
      <p:pic>
        <p:nvPicPr>
          <p:cNvPr id="36" name="Bild 35" descr="Cirkeldiagram 100% med hel fyllning">
            <a:extLst>
              <a:ext uri="{FF2B5EF4-FFF2-40B4-BE49-F238E27FC236}">
                <a16:creationId xmlns:a16="http://schemas.microsoft.com/office/drawing/2014/main" id="{0091685D-3CC8-957A-F0CD-235D8A258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6608" y="1501274"/>
            <a:ext cx="216000" cy="216000"/>
          </a:xfrm>
          <a:prstGeom prst="rect">
            <a:avLst/>
          </a:prstGeom>
        </p:spPr>
      </p:pic>
      <p:pic>
        <p:nvPicPr>
          <p:cNvPr id="37" name="Bild 36" descr="Cirkeldiagram 100% med hel fyllning">
            <a:extLst>
              <a:ext uri="{FF2B5EF4-FFF2-40B4-BE49-F238E27FC236}">
                <a16:creationId xmlns:a16="http://schemas.microsoft.com/office/drawing/2014/main" id="{D1C3D112-2D96-B97F-C4CF-4236E17BA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2485" y="3976695"/>
            <a:ext cx="216000" cy="216000"/>
          </a:xfrm>
          <a:prstGeom prst="rect">
            <a:avLst/>
          </a:prstGeom>
        </p:spPr>
      </p:pic>
      <p:pic>
        <p:nvPicPr>
          <p:cNvPr id="38" name="Bild 37" descr="Cirkeldiagram 100% med hel fyllning">
            <a:extLst>
              <a:ext uri="{FF2B5EF4-FFF2-40B4-BE49-F238E27FC236}">
                <a16:creationId xmlns:a16="http://schemas.microsoft.com/office/drawing/2014/main" id="{AF7C05AE-F31D-7D27-6442-77DF5948C3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33135" y="4621213"/>
            <a:ext cx="216000" cy="216000"/>
          </a:xfrm>
          <a:prstGeom prst="rect">
            <a:avLst/>
          </a:prstGeom>
        </p:spPr>
      </p:pic>
      <p:pic>
        <p:nvPicPr>
          <p:cNvPr id="39" name="Bild 38" descr="Cirkeldiagram 100% med hel fyllning">
            <a:extLst>
              <a:ext uri="{FF2B5EF4-FFF2-40B4-BE49-F238E27FC236}">
                <a16:creationId xmlns:a16="http://schemas.microsoft.com/office/drawing/2014/main" id="{D05F636C-738A-AF17-F70D-D782D7A0737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11437" y="4621213"/>
            <a:ext cx="216000" cy="216000"/>
          </a:xfrm>
          <a:prstGeom prst="rect">
            <a:avLst/>
          </a:prstGeom>
        </p:spPr>
      </p:pic>
      <p:pic>
        <p:nvPicPr>
          <p:cNvPr id="43" name="Bild 42" descr="Cirkeldiagram 100% med hel fyllning">
            <a:extLst>
              <a:ext uri="{FF2B5EF4-FFF2-40B4-BE49-F238E27FC236}">
                <a16:creationId xmlns:a16="http://schemas.microsoft.com/office/drawing/2014/main" id="{6894B0E8-6831-6EDC-FE93-5063D3F04C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89637" y="4079960"/>
            <a:ext cx="216000" cy="216000"/>
          </a:xfrm>
          <a:prstGeom prst="rect">
            <a:avLst/>
          </a:prstGeom>
        </p:spPr>
      </p:pic>
      <p:pic>
        <p:nvPicPr>
          <p:cNvPr id="44" name="Bild 43" descr="Cirkeldiagram 100% med hel fyllning">
            <a:extLst>
              <a:ext uri="{FF2B5EF4-FFF2-40B4-BE49-F238E27FC236}">
                <a16:creationId xmlns:a16="http://schemas.microsoft.com/office/drawing/2014/main" id="{3CD56F39-99F4-BB9A-E6E3-52437DCEA63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70103" y="3811238"/>
            <a:ext cx="216000" cy="216000"/>
          </a:xfrm>
          <a:prstGeom prst="rect">
            <a:avLst/>
          </a:prstGeom>
        </p:spPr>
      </p:pic>
      <p:pic>
        <p:nvPicPr>
          <p:cNvPr id="45" name="Bild 44" descr="Cirkeldiagram 100% med hel fyllning">
            <a:extLst>
              <a:ext uri="{FF2B5EF4-FFF2-40B4-BE49-F238E27FC236}">
                <a16:creationId xmlns:a16="http://schemas.microsoft.com/office/drawing/2014/main" id="{6286C8D9-2F6B-B30C-FC0F-D05963DA382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64800" y="3710551"/>
            <a:ext cx="216000" cy="216000"/>
          </a:xfrm>
          <a:prstGeom prst="rect">
            <a:avLst/>
          </a:prstGeom>
        </p:spPr>
      </p:pic>
      <p:pic>
        <p:nvPicPr>
          <p:cNvPr id="46" name="Bild 45" descr="Cirkeldiagram 100% med hel fyllning">
            <a:extLst>
              <a:ext uri="{FF2B5EF4-FFF2-40B4-BE49-F238E27FC236}">
                <a16:creationId xmlns:a16="http://schemas.microsoft.com/office/drawing/2014/main" id="{CBEC059F-05D2-22B9-AC92-D7E7D431EA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96052" y="4066805"/>
            <a:ext cx="216000" cy="216000"/>
          </a:xfrm>
          <a:prstGeom prst="rect">
            <a:avLst/>
          </a:prstGeom>
        </p:spPr>
      </p:pic>
      <p:pic>
        <p:nvPicPr>
          <p:cNvPr id="47" name="Bild 46" descr="Cirkeldiagram 100% med hel fyllning">
            <a:extLst>
              <a:ext uri="{FF2B5EF4-FFF2-40B4-BE49-F238E27FC236}">
                <a16:creationId xmlns:a16="http://schemas.microsoft.com/office/drawing/2014/main" id="{8711B70F-4905-7AB5-AC25-A45E3739D0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455663" y="4414915"/>
            <a:ext cx="216000" cy="216000"/>
          </a:xfrm>
          <a:prstGeom prst="rect">
            <a:avLst/>
          </a:prstGeom>
        </p:spPr>
      </p:pic>
      <p:pic>
        <p:nvPicPr>
          <p:cNvPr id="48" name="Bild 47" descr="Cirkeldiagram 100% med hel fyllning">
            <a:extLst>
              <a:ext uri="{FF2B5EF4-FFF2-40B4-BE49-F238E27FC236}">
                <a16:creationId xmlns:a16="http://schemas.microsoft.com/office/drawing/2014/main" id="{406B7D67-D005-62FD-EE3E-ED105F552F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83334" y="4776017"/>
            <a:ext cx="216000" cy="216000"/>
          </a:xfrm>
          <a:prstGeom prst="rect">
            <a:avLst/>
          </a:prstGeom>
        </p:spPr>
      </p:pic>
      <p:pic>
        <p:nvPicPr>
          <p:cNvPr id="49" name="Bild 48" descr="Cirkeldiagram 100% med hel fyllning">
            <a:extLst>
              <a:ext uri="{FF2B5EF4-FFF2-40B4-BE49-F238E27FC236}">
                <a16:creationId xmlns:a16="http://schemas.microsoft.com/office/drawing/2014/main" id="{D6E43EC3-68AC-EF5E-3AAA-F5170B0759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89219" y="3745099"/>
            <a:ext cx="216000" cy="216000"/>
          </a:xfrm>
          <a:prstGeom prst="rect">
            <a:avLst/>
          </a:prstGeom>
        </p:spPr>
      </p:pic>
      <p:pic>
        <p:nvPicPr>
          <p:cNvPr id="50" name="Bild 49" descr="Cirkeldiagram 100% med hel fyllning">
            <a:extLst>
              <a:ext uri="{FF2B5EF4-FFF2-40B4-BE49-F238E27FC236}">
                <a16:creationId xmlns:a16="http://schemas.microsoft.com/office/drawing/2014/main" id="{125D3189-02B9-2EBF-538E-DC931053E79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74102" y="3601099"/>
            <a:ext cx="216000" cy="216000"/>
          </a:xfrm>
          <a:prstGeom prst="rect">
            <a:avLst/>
          </a:prstGeom>
        </p:spPr>
      </p:pic>
      <p:pic>
        <p:nvPicPr>
          <p:cNvPr id="51" name="Bild 50" descr="Cirkeldiagram 100% med hel fyllning">
            <a:extLst>
              <a:ext uri="{FF2B5EF4-FFF2-40B4-BE49-F238E27FC236}">
                <a16:creationId xmlns:a16="http://schemas.microsoft.com/office/drawing/2014/main" id="{7335A979-C8AB-4D86-6C02-59B4DE71F9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00340" y="1566864"/>
            <a:ext cx="216000" cy="216000"/>
          </a:xfrm>
          <a:prstGeom prst="rect">
            <a:avLst/>
          </a:prstGeom>
        </p:spPr>
      </p:pic>
      <p:pic>
        <p:nvPicPr>
          <p:cNvPr id="52" name="Bild 51" descr="Cirkeldiagram 100% med hel fyllning">
            <a:extLst>
              <a:ext uri="{FF2B5EF4-FFF2-40B4-BE49-F238E27FC236}">
                <a16:creationId xmlns:a16="http://schemas.microsoft.com/office/drawing/2014/main" id="{5ABC68F1-B594-6EA0-4025-808D037B64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55328" y="5298210"/>
            <a:ext cx="216000" cy="216000"/>
          </a:xfrm>
          <a:prstGeom prst="rect">
            <a:avLst/>
          </a:prstGeom>
        </p:spPr>
      </p:pic>
      <p:pic>
        <p:nvPicPr>
          <p:cNvPr id="53" name="Bild 52" descr="Cirkeldiagram 100% med hel fyllning">
            <a:extLst>
              <a:ext uri="{FF2B5EF4-FFF2-40B4-BE49-F238E27FC236}">
                <a16:creationId xmlns:a16="http://schemas.microsoft.com/office/drawing/2014/main" id="{92D1B15B-2B96-43B2-AEEF-DA27D962A8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34946" y="4671651"/>
            <a:ext cx="216000" cy="216000"/>
          </a:xfrm>
          <a:prstGeom prst="rect">
            <a:avLst/>
          </a:prstGeom>
        </p:spPr>
      </p:pic>
      <p:pic>
        <p:nvPicPr>
          <p:cNvPr id="2" name="Bild 1" descr="Cirkeldiagram 100% med hel fyllning">
            <a:extLst>
              <a:ext uri="{FF2B5EF4-FFF2-40B4-BE49-F238E27FC236}">
                <a16:creationId xmlns:a16="http://schemas.microsoft.com/office/drawing/2014/main" id="{1B7416FF-8202-FBC7-DC85-BC6A9205951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70103" y="3083138"/>
            <a:ext cx="216000" cy="216000"/>
          </a:xfrm>
          <a:prstGeom prst="rect">
            <a:avLst/>
          </a:prstGeom>
        </p:spPr>
      </p:pic>
      <p:pic>
        <p:nvPicPr>
          <p:cNvPr id="3" name="Bild 2" descr="Cirkeldiagram 100% med hel fyllning">
            <a:extLst>
              <a:ext uri="{FF2B5EF4-FFF2-40B4-BE49-F238E27FC236}">
                <a16:creationId xmlns:a16="http://schemas.microsoft.com/office/drawing/2014/main" id="{F335378C-39C5-6417-35D9-1A775C41D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0103" y="5267439"/>
            <a:ext cx="216000" cy="216000"/>
          </a:xfrm>
          <a:prstGeom prst="rect">
            <a:avLst/>
          </a:prstGeom>
        </p:spPr>
      </p:pic>
      <p:pic>
        <p:nvPicPr>
          <p:cNvPr id="5" name="Bild 4" descr="Cirkeldiagram 100% med hel fyllning">
            <a:extLst>
              <a:ext uri="{FF2B5EF4-FFF2-40B4-BE49-F238E27FC236}">
                <a16:creationId xmlns:a16="http://schemas.microsoft.com/office/drawing/2014/main" id="{A2903B4F-0E77-9DE8-1DFF-2B6FA13D89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70103" y="4539338"/>
            <a:ext cx="216000" cy="216000"/>
          </a:xfrm>
          <a:prstGeom prst="rect">
            <a:avLst/>
          </a:prstGeom>
        </p:spPr>
      </p:pic>
      <p:pic>
        <p:nvPicPr>
          <p:cNvPr id="6" name="Bild 5" descr="Stjärna med hel fyllning">
            <a:extLst>
              <a:ext uri="{FF2B5EF4-FFF2-40B4-BE49-F238E27FC236}">
                <a16:creationId xmlns:a16="http://schemas.microsoft.com/office/drawing/2014/main" id="{0121EEEA-D25E-32A9-1FB5-BF79C4D373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72943" y="5456411"/>
            <a:ext cx="216000" cy="216000"/>
          </a:xfrm>
          <a:prstGeom prst="rect">
            <a:avLst/>
          </a:prstGeom>
        </p:spPr>
      </p:pic>
      <p:pic>
        <p:nvPicPr>
          <p:cNvPr id="10" name="Bild 9" descr="Cirkeldiagram 100% med hel fyllning">
            <a:extLst>
              <a:ext uri="{FF2B5EF4-FFF2-40B4-BE49-F238E27FC236}">
                <a16:creationId xmlns:a16="http://schemas.microsoft.com/office/drawing/2014/main" id="{A1D63062-49D2-056C-D27A-82B0334802A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42684" y="5210847"/>
            <a:ext cx="216000" cy="216000"/>
          </a:xfrm>
          <a:prstGeom prst="rect">
            <a:avLst/>
          </a:prstGeom>
        </p:spPr>
      </p:pic>
      <p:pic>
        <p:nvPicPr>
          <p:cNvPr id="11" name="Bild 10" descr="Stjärna med hel fyllning">
            <a:extLst>
              <a:ext uri="{FF2B5EF4-FFF2-40B4-BE49-F238E27FC236}">
                <a16:creationId xmlns:a16="http://schemas.microsoft.com/office/drawing/2014/main" id="{D3ED29E5-E6A1-23E0-3DA1-7613D8AAFF2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34615" y="4187960"/>
            <a:ext cx="216000" cy="216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86C3733-BBF7-D0AC-BF5E-625C9C1BDB0D}"/>
              </a:ext>
            </a:extLst>
          </p:cNvPr>
          <p:cNvSpPr txBox="1"/>
          <p:nvPr/>
        </p:nvSpPr>
        <p:spPr>
          <a:xfrm>
            <a:off x="5782075" y="6243685"/>
            <a:ext cx="506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Region, sjukhus och vårdcentraler 2027</a:t>
            </a:r>
          </a:p>
        </p:txBody>
      </p:sp>
    </p:spTree>
    <p:extLst>
      <p:ext uri="{BB962C8B-B14F-4D97-AF65-F5344CB8AC3E}">
        <p14:creationId xmlns:p14="http://schemas.microsoft.com/office/powerpoint/2010/main" val="374733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01CBEA3-9617-9AFF-E7F9-4FB1989D5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Hinder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35AF4-F1D1-8AA8-DAB5-427FF84E9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Framgångsfaktorer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7798C1F-DD7B-F60D-2195-F5050E37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C4348A8-05EA-EE09-8BA9-CA27D6DCDBB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sv-SE" dirty="0"/>
              <a:t>Komplex verksamhet</a:t>
            </a:r>
          </a:p>
          <a:p>
            <a:r>
              <a:rPr lang="sv-SE" dirty="0"/>
              <a:t>Få resurser/generationsväxling</a:t>
            </a:r>
          </a:p>
          <a:p>
            <a:r>
              <a:rPr lang="sv-SE" dirty="0"/>
              <a:t>Riktlinjesystemet behöver förbättras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DE2722C-AC5D-0618-FDB5-78A532F78C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Mycket väl fungerande samverkan Strama, Smittskydd, Patientsäkerhet, kommunikation</a:t>
            </a:r>
          </a:p>
          <a:p>
            <a:pPr marL="0" indent="0">
              <a:buNone/>
            </a:pPr>
            <a:r>
              <a:rPr lang="sv-SE" dirty="0"/>
              <a:t>Ledningens engagemang</a:t>
            </a:r>
          </a:p>
          <a:p>
            <a:pPr marL="0" indent="0">
              <a:buNone/>
            </a:pPr>
            <a:r>
              <a:rPr lang="sv-SE" dirty="0"/>
              <a:t>Välfungerande nätverk: hygienombud, sepsisombud, MAS-nätverk</a:t>
            </a:r>
          </a:p>
          <a:p>
            <a:pPr marL="0" indent="0">
              <a:buNone/>
            </a:pPr>
            <a:r>
              <a:rPr lang="sv-SE" dirty="0"/>
              <a:t>3 sjukhus parallellt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45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14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 descr="Fyrklöver med hel fyllning">
            <a:extLst>
              <a:ext uri="{FF2B5EF4-FFF2-40B4-BE49-F238E27FC236}">
                <a16:creationId xmlns:a16="http://schemas.microsoft.com/office/drawing/2014/main" id="{3457EF29-55C3-4594-C0B4-CC28E285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16" y="1250473"/>
            <a:ext cx="5299947" cy="529994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0DD3F8F-12BC-7FCE-BF42-AD1539441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161" y="1250473"/>
            <a:ext cx="3307616" cy="460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F2A3DF4-9F24-0EFA-959E-C91C05F75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527" y="1240652"/>
            <a:ext cx="3206929" cy="467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B91FB86-3323-C20B-04AE-12AA8E409F5D}"/>
              </a:ext>
            </a:extLst>
          </p:cNvPr>
          <p:cNvSpPr txBox="1"/>
          <p:nvPr/>
        </p:nvSpPr>
        <p:spPr>
          <a:xfrm>
            <a:off x="4669161" y="6162962"/>
            <a:ext cx="488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6"/>
              </a:rPr>
              <a:t>Om Strama Värmland - Region Värmland</a:t>
            </a:r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4AAE17E2-353B-6B3C-1989-3D2CAE20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49" y="-273351"/>
            <a:ext cx="11046840" cy="1325563"/>
          </a:xfrm>
        </p:spPr>
        <p:txBody>
          <a:bodyPr/>
          <a:lstStyle/>
          <a:p>
            <a:r>
              <a:rPr lang="sv-SE" dirty="0"/>
              <a:t>Tillsammans för ett antibiotikasmart Värmland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8232649-19A6-3D5A-36E5-066F516F7EB3}"/>
              </a:ext>
            </a:extLst>
          </p:cNvPr>
          <p:cNvSpPr txBox="1"/>
          <p:nvPr/>
        </p:nvSpPr>
        <p:spPr>
          <a:xfrm>
            <a:off x="2127136" y="2385410"/>
            <a:ext cx="169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Strama 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413A624-CB5B-A117-06FD-E81462BD21C1}"/>
              </a:ext>
            </a:extLst>
          </p:cNvPr>
          <p:cNvSpPr txBox="1"/>
          <p:nvPr/>
        </p:nvSpPr>
        <p:spPr>
          <a:xfrm>
            <a:off x="1139081" y="3303919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Smittskydd-vårdhygien 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0531F8D-2959-37D1-4E65-177CC0574739}"/>
              </a:ext>
            </a:extLst>
          </p:cNvPr>
          <p:cNvSpPr txBox="1"/>
          <p:nvPr/>
        </p:nvSpPr>
        <p:spPr>
          <a:xfrm>
            <a:off x="2831148" y="3159383"/>
            <a:ext cx="187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Patientsäkerhet - Chefläkare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C3DDD0D-1034-1B49-293E-EF987E7FB3D5}"/>
              </a:ext>
            </a:extLst>
          </p:cNvPr>
          <p:cNvSpPr txBox="1"/>
          <p:nvPr/>
        </p:nvSpPr>
        <p:spPr>
          <a:xfrm>
            <a:off x="2378707" y="4280838"/>
            <a:ext cx="212257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/>
              <a:t>Kommunikations-avdelningen</a:t>
            </a:r>
          </a:p>
        </p:txBody>
      </p:sp>
    </p:spTree>
    <p:extLst>
      <p:ext uri="{BB962C8B-B14F-4D97-AF65-F5344CB8AC3E}">
        <p14:creationId xmlns:p14="http://schemas.microsoft.com/office/powerpoint/2010/main" val="312496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l: femhörning 28">
            <a:extLst>
              <a:ext uri="{FF2B5EF4-FFF2-40B4-BE49-F238E27FC236}">
                <a16:creationId xmlns:a16="http://schemas.microsoft.com/office/drawing/2014/main" id="{803A5F77-F81C-E942-807C-728CB3ECEA79}"/>
              </a:ext>
            </a:extLst>
          </p:cNvPr>
          <p:cNvSpPr/>
          <p:nvPr/>
        </p:nvSpPr>
        <p:spPr>
          <a:xfrm>
            <a:off x="475861" y="562247"/>
            <a:ext cx="11331983" cy="1547943"/>
          </a:xfrm>
          <a:prstGeom prst="homePlate">
            <a:avLst/>
          </a:prstGeom>
          <a:solidFill>
            <a:srgbClr val="D9F2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93B8DF8F-7699-3E89-FE7E-1D82C8229EFA}"/>
              </a:ext>
            </a:extLst>
          </p:cNvPr>
          <p:cNvSpPr/>
          <p:nvPr/>
        </p:nvSpPr>
        <p:spPr>
          <a:xfrm>
            <a:off x="1269696" y="890221"/>
            <a:ext cx="4454401" cy="1058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sv-SE" sz="1600">
                <a:solidFill>
                  <a:prstClr val="black"/>
                </a:solidFill>
                <a:latin typeface="Aptos" panose="02110004020202020204"/>
              </a:rPr>
              <a:t>Processgrupp övergripande och per sjukhus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Samverkansgrupp </a:t>
            </a:r>
            <a:r>
              <a:rPr kumimoji="0" lang="sv-SE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patientsäkerhet-VH-Strama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>
              <a:defRPr/>
            </a:pPr>
            <a:r>
              <a:rPr lang="sv-SE" sz="1600">
                <a:solidFill>
                  <a:prstClr val="black"/>
                </a:solidFill>
                <a:latin typeface="Aptos" panose="02110004020202020204"/>
              </a:rPr>
              <a:t>Statistik och uppföljning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BF89407-A794-27F9-7B0E-2DDE624CD932}"/>
              </a:ext>
            </a:extLst>
          </p:cNvPr>
          <p:cNvSpPr/>
          <p:nvPr/>
        </p:nvSpPr>
        <p:spPr>
          <a:xfrm>
            <a:off x="1243918" y="1573411"/>
            <a:ext cx="4505958" cy="46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8AA5F8D-1B88-FACB-45E6-1184E19F8FBB}"/>
              </a:ext>
            </a:extLst>
          </p:cNvPr>
          <p:cNvSpPr/>
          <p:nvPr/>
        </p:nvSpPr>
        <p:spPr>
          <a:xfrm>
            <a:off x="1216604" y="635206"/>
            <a:ext cx="4879396" cy="46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1978DFB-A3BA-ED94-3267-788CB6B77CE6}"/>
              </a:ext>
            </a:extLst>
          </p:cNvPr>
          <p:cNvSpPr/>
          <p:nvPr/>
        </p:nvSpPr>
        <p:spPr>
          <a:xfrm rot="16200000">
            <a:off x="284523" y="1115340"/>
            <a:ext cx="1026374" cy="3514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Region</a:t>
            </a:r>
          </a:p>
        </p:txBody>
      </p:sp>
      <p:sp>
        <p:nvSpPr>
          <p:cNvPr id="35" name="Pil: femhörning 34">
            <a:extLst>
              <a:ext uri="{FF2B5EF4-FFF2-40B4-BE49-F238E27FC236}">
                <a16:creationId xmlns:a16="http://schemas.microsoft.com/office/drawing/2014/main" id="{F348DE68-36B9-6F25-96E1-D709FEACDC7A}"/>
              </a:ext>
            </a:extLst>
          </p:cNvPr>
          <p:cNvSpPr/>
          <p:nvPr/>
        </p:nvSpPr>
        <p:spPr>
          <a:xfrm>
            <a:off x="621983" y="2685224"/>
            <a:ext cx="11122089" cy="1547943"/>
          </a:xfrm>
          <a:prstGeom prst="homePlate">
            <a:avLst/>
          </a:prstGeom>
          <a:solidFill>
            <a:srgbClr val="EBF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273D2FF9-3C85-F43C-BD1A-C4576CC808D1}"/>
              </a:ext>
            </a:extLst>
          </p:cNvPr>
          <p:cNvSpPr/>
          <p:nvPr/>
        </p:nvSpPr>
        <p:spPr>
          <a:xfrm>
            <a:off x="1347033" y="3379362"/>
            <a:ext cx="2789851" cy="46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6B19CDD-4CF0-E520-F82B-55746E5B2020}"/>
              </a:ext>
            </a:extLst>
          </p:cNvPr>
          <p:cNvSpPr/>
          <p:nvPr/>
        </p:nvSpPr>
        <p:spPr>
          <a:xfrm>
            <a:off x="1347033" y="3140424"/>
            <a:ext cx="3301174" cy="1026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Område medicinska specialiteter</a:t>
            </a:r>
          </a:p>
          <a:p>
            <a:pPr>
              <a:defRPr/>
            </a:pPr>
            <a:r>
              <a:rPr lang="sv-SE" sz="1600">
                <a:solidFill>
                  <a:prstClr val="black"/>
                </a:solidFill>
                <a:latin typeface="Aptos" panose="02110004020202020204"/>
              </a:rPr>
              <a:t>Område kirurgiska specialiteter</a:t>
            </a:r>
          </a:p>
          <a:p>
            <a:pPr lvl="0">
              <a:defRPr/>
            </a:pPr>
            <a:r>
              <a:rPr lang="sv-SE" sz="1600">
                <a:solidFill>
                  <a:prstClr val="black"/>
                </a:solidFill>
                <a:latin typeface="Aptos" panose="02110004020202020204"/>
              </a:rPr>
              <a:t>Område Torsby</a:t>
            </a:r>
          </a:p>
          <a:p>
            <a:pPr lvl="0">
              <a:defRPr/>
            </a:pPr>
            <a:r>
              <a:rPr lang="sv-SE" sz="1600">
                <a:solidFill>
                  <a:prstClr val="black"/>
                </a:solidFill>
                <a:latin typeface="Aptos" panose="02110004020202020204"/>
              </a:rPr>
              <a:t>Område Arvika</a:t>
            </a:r>
          </a:p>
          <a:p>
            <a:pPr>
              <a:defRPr/>
            </a:pPr>
            <a:endParaRPr lang="sv-SE" sz="160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3CD2A05-17F7-E23B-A669-CD44A0C58078}"/>
              </a:ext>
            </a:extLst>
          </p:cNvPr>
          <p:cNvSpPr/>
          <p:nvPr/>
        </p:nvSpPr>
        <p:spPr>
          <a:xfrm>
            <a:off x="1347033" y="3015866"/>
            <a:ext cx="3301174" cy="46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71B69A71-7046-CE74-78B3-A0DEAB85C1C6}"/>
              </a:ext>
            </a:extLst>
          </p:cNvPr>
          <p:cNvSpPr/>
          <p:nvPr/>
        </p:nvSpPr>
        <p:spPr>
          <a:xfrm rot="16200000">
            <a:off x="284523" y="3209358"/>
            <a:ext cx="1026374" cy="3514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Område</a:t>
            </a:r>
          </a:p>
        </p:txBody>
      </p:sp>
      <p:sp>
        <p:nvSpPr>
          <p:cNvPr id="40" name="Pil: femhörning 39">
            <a:extLst>
              <a:ext uri="{FF2B5EF4-FFF2-40B4-BE49-F238E27FC236}">
                <a16:creationId xmlns:a16="http://schemas.microsoft.com/office/drawing/2014/main" id="{573CA051-BB1D-2F5F-95E7-3F0E787C0032}"/>
              </a:ext>
            </a:extLst>
          </p:cNvPr>
          <p:cNvSpPr/>
          <p:nvPr/>
        </p:nvSpPr>
        <p:spPr>
          <a:xfrm>
            <a:off x="418395" y="4621081"/>
            <a:ext cx="11216931" cy="1279064"/>
          </a:xfrm>
          <a:prstGeom prst="homePlate">
            <a:avLst/>
          </a:prstGeom>
          <a:solidFill>
            <a:srgbClr val="FBF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4846CA59-285C-2B41-6B05-F1BDBF121BD0}"/>
              </a:ext>
            </a:extLst>
          </p:cNvPr>
          <p:cNvSpPr/>
          <p:nvPr/>
        </p:nvSpPr>
        <p:spPr>
          <a:xfrm rot="16200000">
            <a:off x="284523" y="5140295"/>
            <a:ext cx="1026374" cy="3514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Klinik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5D15BB32-9693-5CB5-3B7C-FA463B34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811" y="2656274"/>
            <a:ext cx="1043972" cy="1499194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789CC9E4-638B-71C6-9CF7-D383D6165039}"/>
              </a:ext>
            </a:extLst>
          </p:cNvPr>
          <p:cNvSpPr txBox="1"/>
          <p:nvPr/>
        </p:nvSpPr>
        <p:spPr>
          <a:xfrm>
            <a:off x="7625366" y="943161"/>
            <a:ext cx="369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Uppfylla kriterier för antibiotikasmart regionledning och antibiotikasmarta sjukhus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3588695E-7A71-0A31-B2FD-0B394BBF7DF9}"/>
              </a:ext>
            </a:extLst>
          </p:cNvPr>
          <p:cNvSpPr txBox="1"/>
          <p:nvPr/>
        </p:nvSpPr>
        <p:spPr>
          <a:xfrm>
            <a:off x="7625366" y="4769508"/>
            <a:ext cx="398687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Implementering av 10-pp i praktiken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Kriterier för antibiotikasmarta kliniker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Mått och mål på verksamhetsnivå,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Stratsys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ECFF9F80-98D9-DC6F-9538-C9CEA459D53D}"/>
              </a:ext>
            </a:extLst>
          </p:cNvPr>
          <p:cNvSpPr txBox="1"/>
          <p:nvPr/>
        </p:nvSpPr>
        <p:spPr>
          <a:xfrm>
            <a:off x="7760509" y="2973604"/>
            <a:ext cx="2882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Stötta implementering av 10-pp i praktiken och kriterier på </a:t>
            </a:r>
            <a:r>
              <a:rPr lang="sv-SE" sz="1600">
                <a:solidFill>
                  <a:prstClr val="black"/>
                </a:solidFill>
                <a:latin typeface="Aptos" panose="02110004020202020204"/>
              </a:rPr>
              <a:t>verksamhetsnivå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7686C3D7-1D5E-58AF-CD3A-3351F35B8C6D}"/>
              </a:ext>
            </a:extLst>
          </p:cNvPr>
          <p:cNvSpPr/>
          <p:nvPr/>
        </p:nvSpPr>
        <p:spPr>
          <a:xfrm>
            <a:off x="1347033" y="3820600"/>
            <a:ext cx="3301174" cy="46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Fler områden kopplas på successivt  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26970096-80A5-ED3E-2964-E551562E6C06}"/>
              </a:ext>
            </a:extLst>
          </p:cNvPr>
          <p:cNvSpPr txBox="1"/>
          <p:nvPr/>
        </p:nvSpPr>
        <p:spPr>
          <a:xfrm>
            <a:off x="1348457" y="4969613"/>
            <a:ext cx="3354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Kliniker/avdelningar/mottagningar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C406846-AB75-DB08-5516-9ED4E88F56A4}"/>
              </a:ext>
            </a:extLst>
          </p:cNvPr>
          <p:cNvSpPr/>
          <p:nvPr/>
        </p:nvSpPr>
        <p:spPr>
          <a:xfrm>
            <a:off x="7682132" y="40537"/>
            <a:ext cx="3976652" cy="46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Aktiviteter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A42F88E-A388-8B79-9959-DA929FAB40D4}"/>
              </a:ext>
            </a:extLst>
          </p:cNvPr>
          <p:cNvSpPr/>
          <p:nvPr/>
        </p:nvSpPr>
        <p:spPr>
          <a:xfrm>
            <a:off x="1045796" y="70956"/>
            <a:ext cx="6182176" cy="46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Grupperingar Antibiotikasmarta sjukhus Värmland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A171F47-F4FF-34B9-1BE2-1A53EF2F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44" y="4521048"/>
            <a:ext cx="1007439" cy="14467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784E811-FCB3-9812-3707-DED9AA657612}"/>
              </a:ext>
            </a:extLst>
          </p:cNvPr>
          <p:cNvSpPr txBox="1"/>
          <p:nvPr/>
        </p:nvSpPr>
        <p:spPr>
          <a:xfrm>
            <a:off x="743815" y="6374726"/>
            <a:ext cx="5183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Tack till Region Sörmland för inspiration</a:t>
            </a:r>
          </a:p>
        </p:txBody>
      </p:sp>
    </p:spTree>
    <p:extLst>
      <p:ext uri="{BB962C8B-B14F-4D97-AF65-F5344CB8AC3E}">
        <p14:creationId xmlns:p14="http://schemas.microsoft.com/office/powerpoint/2010/main" val="28809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C9FA4-B352-45F4-F1FC-B89849BC0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D356DE3-1694-CFE9-873D-4849A30DD2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356DE3-1694-CFE9-873D-4849A30DD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97E886B1-69DE-DCDA-18D7-8614CFCE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714" y="193040"/>
            <a:ext cx="7200000" cy="1325563"/>
          </a:xfrm>
        </p:spPr>
        <p:txBody>
          <a:bodyPr vert="horz">
            <a:normAutofit/>
          </a:bodyPr>
          <a:lstStyle/>
          <a:p>
            <a:r>
              <a:rPr lang="sv-SE" dirty="0"/>
              <a:t>Strategi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30AA0F3-3489-7A3B-C78A-D418DBA870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7609" y="1681956"/>
            <a:ext cx="7200000" cy="4671219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1. </a:t>
            </a:r>
            <a:r>
              <a:rPr lang="sv-SE" sz="1800" b="1" dirty="0" err="1"/>
              <a:t>Base-line</a:t>
            </a:r>
            <a:r>
              <a:rPr lang="sv-SE" sz="1800" b="1" dirty="0"/>
              <a:t> enkät </a:t>
            </a:r>
          </a:p>
          <a:p>
            <a:pPr lvl="1"/>
            <a:r>
              <a:rPr lang="sv-SE" sz="1600" dirty="0"/>
              <a:t>Genomförd utifrån kriterierna</a:t>
            </a:r>
          </a:p>
          <a:p>
            <a:pPr marL="0" indent="0">
              <a:buNone/>
            </a:pPr>
            <a:r>
              <a:rPr lang="sv-SE" sz="1800" b="1" dirty="0"/>
              <a:t>2. Fortlöpande kommunikationsplan   </a:t>
            </a:r>
          </a:p>
          <a:p>
            <a:pPr marL="0" indent="0">
              <a:buNone/>
            </a:pPr>
            <a:r>
              <a:rPr lang="sv-SE" sz="1800" b="1" dirty="0"/>
              <a:t>3. GAP- analys </a:t>
            </a:r>
          </a:p>
          <a:p>
            <a:pPr lvl="1"/>
            <a:r>
              <a:rPr lang="sv-SE" sz="1600" dirty="0"/>
              <a:t>Genomförd utifrån kriterierna för antibiotikasmart sjukhus och 10-punktsprogrammet </a:t>
            </a:r>
          </a:p>
          <a:p>
            <a:pPr lvl="1"/>
            <a:r>
              <a:rPr lang="sv-SE" sz="1600" dirty="0"/>
              <a:t>Aktuellt status bedömt utifrån: kriterier uppfyllda, delvist uppfyllda, ej uppfyllda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sv-SE" sz="1800" b="1" dirty="0"/>
              <a:t>Områden kopplas in fortlöpande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sv-SE" sz="1800" b="1" dirty="0"/>
              <a:t> Stödkriterier för verksamheterna</a:t>
            </a:r>
          </a:p>
          <a:p>
            <a:pPr lvl="1"/>
            <a:r>
              <a:rPr lang="sv-SE" sz="1800" dirty="0"/>
              <a:t>Stödkriterier för verksamheten tas fram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sv-SE" sz="2000" b="1" dirty="0"/>
              <a:t>Koppla på konkreta aktiviteter samt  relevanta mått och mål </a:t>
            </a:r>
          </a:p>
          <a:p>
            <a:endParaRPr lang="sv-SE" sz="1400" dirty="0"/>
          </a:p>
          <a:p>
            <a:pPr lvl="1"/>
            <a:endParaRPr lang="sv-SE" sz="1200" dirty="0"/>
          </a:p>
          <a:p>
            <a:pPr marL="0" indent="0">
              <a:buNone/>
            </a:pPr>
            <a:endParaRPr lang="sv-SE" sz="1200" dirty="0"/>
          </a:p>
          <a:p>
            <a:endParaRPr lang="sv-SE" sz="12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CEB0EBC-CE9B-1930-EBBD-35DD664F82B1}"/>
              </a:ext>
            </a:extLst>
          </p:cNvPr>
          <p:cNvSpPr txBox="1"/>
          <p:nvPr/>
        </p:nvSpPr>
        <p:spPr>
          <a:xfrm>
            <a:off x="1619305" y="6362639"/>
            <a:ext cx="5183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Tack till </a:t>
            </a:r>
            <a:r>
              <a:rPr lang="sv-SE" sz="1400" i="1" dirty="0" err="1"/>
              <a:t>St</a:t>
            </a:r>
            <a:r>
              <a:rPr lang="sv-SE" sz="1400" i="1" dirty="0"/>
              <a:t> Görans sjukhus för inspiration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2E6FBF-AAE5-B6BD-E083-117F60A3C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481" y="724299"/>
            <a:ext cx="3995382" cy="227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8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0A3B-92B4-72CD-B307-E5FF8419E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7D759-3265-F82B-CDC1-93EF43BA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47" y="175869"/>
            <a:ext cx="7200000" cy="1325563"/>
          </a:xfrm>
        </p:spPr>
        <p:txBody>
          <a:bodyPr/>
          <a:lstStyle/>
          <a:p>
            <a:r>
              <a:rPr lang="sv-SE" dirty="0"/>
              <a:t>Kommunikationens roll i ett Antibiotikasmart Värmland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F2FC441-CDC3-D71F-3FEB-E9D1B621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" y="1816148"/>
            <a:ext cx="4683646" cy="430118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00CF81C-A7D8-DC3D-45CA-B1E3BB29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054" y="483244"/>
            <a:ext cx="4165804" cy="4004339"/>
          </a:xfrm>
          <a:prstGeom prst="rect">
            <a:avLst/>
          </a:prstGeom>
        </p:spPr>
      </p:pic>
      <p:pic>
        <p:nvPicPr>
          <p:cNvPr id="11" name="Bildobjekt 10" descr="En bild som visar text, Publikation, nyhetstidning, inomhus&#10;&#10;AI-genererat innehåll kan vara felaktigt.">
            <a:extLst>
              <a:ext uri="{FF2B5EF4-FFF2-40B4-BE49-F238E27FC236}">
                <a16:creationId xmlns:a16="http://schemas.microsoft.com/office/drawing/2014/main" id="{7E93DC18-95BE-58BF-3D40-CF42846D7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3154679"/>
            <a:ext cx="4695860" cy="352189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409362E-6B68-294F-3F98-57EE140E5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139" y="1402373"/>
            <a:ext cx="1526862" cy="21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5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C741931-0D2F-FD53-69F4-3267AEE4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558" y="0"/>
            <a:ext cx="9487210" cy="1325563"/>
          </a:xfrm>
        </p:spPr>
        <p:txBody>
          <a:bodyPr/>
          <a:lstStyle/>
          <a:p>
            <a:r>
              <a:rPr lang="sv-SE" dirty="0"/>
              <a:t>På en antibiotikasmart klinik i Värmland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1E013DD-6DDD-2BBC-6645-0C8E746B39BE}"/>
              </a:ext>
            </a:extLst>
          </p:cNvPr>
          <p:cNvSpPr txBox="1"/>
          <p:nvPr/>
        </p:nvSpPr>
        <p:spPr>
          <a:xfrm>
            <a:off x="2258583" y="6359898"/>
            <a:ext cx="5183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Tack till Region Jönköping och Region Örebro för inspiration</a:t>
            </a:r>
          </a:p>
        </p:txBody>
      </p:sp>
      <p:pic>
        <p:nvPicPr>
          <p:cNvPr id="2" name="Bildobjekt 1" descr="En bild som visar text, skärmbild, Teckensnitt, logotyp&#10;&#10;AI-genererat innehåll kan vara felaktigt.">
            <a:extLst>
              <a:ext uri="{FF2B5EF4-FFF2-40B4-BE49-F238E27FC236}">
                <a16:creationId xmlns:a16="http://schemas.microsoft.com/office/drawing/2014/main" id="{0EEF78D4-F3BE-C4B6-5E4B-CEDF495C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05" y="1329069"/>
            <a:ext cx="1997996" cy="2844210"/>
          </a:xfrm>
          <a:prstGeom prst="rect">
            <a:avLst/>
          </a:prstGeom>
        </p:spPr>
      </p:pic>
      <p:pic>
        <p:nvPicPr>
          <p:cNvPr id="3" name="Bildobjekt 2" descr="En bild som visar text, skärmbild, Teckensnitt, design&#10;&#10;AI-genererat innehåll kan vara felaktigt.">
            <a:extLst>
              <a:ext uri="{FF2B5EF4-FFF2-40B4-BE49-F238E27FC236}">
                <a16:creationId xmlns:a16="http://schemas.microsoft.com/office/drawing/2014/main" id="{A417A334-AC93-9A8B-88E6-FFEEB3A06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404" y="1328959"/>
            <a:ext cx="3249797" cy="4855755"/>
          </a:xfrm>
          <a:prstGeom prst="rect">
            <a:avLst/>
          </a:prstGeom>
        </p:spPr>
      </p:pic>
      <p:pic>
        <p:nvPicPr>
          <p:cNvPr id="5" name="Bildobjekt 4" descr="En bild som visar text, skärmbild, Teckensnitt, design&#10;&#10;AI-genererat innehåll kan vara felaktigt.">
            <a:extLst>
              <a:ext uri="{FF2B5EF4-FFF2-40B4-BE49-F238E27FC236}">
                <a16:creationId xmlns:a16="http://schemas.microsoft.com/office/drawing/2014/main" id="{8C278B11-8B01-C213-130D-D818D31F3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407" y="1196161"/>
            <a:ext cx="3446072" cy="4988444"/>
          </a:xfrm>
          <a:prstGeom prst="rect">
            <a:avLst/>
          </a:prstGeom>
        </p:spPr>
      </p:pic>
      <p:pic>
        <p:nvPicPr>
          <p:cNvPr id="6" name="Bildobjekt 5" descr="En bild som visar text, skärmbild, Teckensnitt, design&#10;&#10;AI-genererat innehåll kan vara felaktigt.">
            <a:extLst>
              <a:ext uri="{FF2B5EF4-FFF2-40B4-BE49-F238E27FC236}">
                <a16:creationId xmlns:a16="http://schemas.microsoft.com/office/drawing/2014/main" id="{94EB4DD6-C1E5-3423-2712-A3D1F51E1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329" y="1196162"/>
            <a:ext cx="2772739" cy="3916326"/>
          </a:xfrm>
          <a:prstGeom prst="rect">
            <a:avLst/>
          </a:prstGeom>
        </p:spPr>
      </p:pic>
      <p:pic>
        <p:nvPicPr>
          <p:cNvPr id="7" name="Bildobjekt 6" descr="En bild som visar Grafik, Teckensnitt, grafisk design, logotyp&#10;&#10;AI-genererat innehåll kan vara felaktigt.">
            <a:extLst>
              <a:ext uri="{FF2B5EF4-FFF2-40B4-BE49-F238E27FC236}">
                <a16:creationId xmlns:a16="http://schemas.microsoft.com/office/drawing/2014/main" id="{643D2F6C-5313-D27E-D2D3-726343CE1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038" y="4515292"/>
            <a:ext cx="507928" cy="2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266D2-F178-DFCF-6793-DF88C628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99" y="-46910"/>
            <a:ext cx="1914400" cy="1325563"/>
          </a:xfrm>
        </p:spPr>
        <p:txBody>
          <a:bodyPr/>
          <a:lstStyle/>
          <a:p>
            <a:r>
              <a:rPr lang="sv-SE" dirty="0"/>
              <a:t>2025</a:t>
            </a: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C9FF3AC0-D5DB-C8D5-E146-B137C33A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89" y="1514346"/>
            <a:ext cx="3356654" cy="251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EC13184-7A93-CD08-DD18-BD972FF32A63}"/>
              </a:ext>
            </a:extLst>
          </p:cNvPr>
          <p:cNvSpPr txBox="1"/>
          <p:nvPr/>
        </p:nvSpPr>
        <p:spPr>
          <a:xfrm>
            <a:off x="951862" y="408490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Workshops för chefer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3F08D84-BA75-3A3B-57A7-0341E23BD8F5}"/>
              </a:ext>
            </a:extLst>
          </p:cNvPr>
          <p:cNvSpPr txBox="1"/>
          <p:nvPr/>
        </p:nvSpPr>
        <p:spPr>
          <a:xfrm>
            <a:off x="7549923" y="381032"/>
            <a:ext cx="239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Föreläsningsserie för alla verksamheter </a:t>
            </a:r>
          </a:p>
        </p:txBody>
      </p:sp>
      <p:pic>
        <p:nvPicPr>
          <p:cNvPr id="9" name="Bildobjekt 8" descr="En bild som visar text, skärmbild, Teckensnitt, design&#10;&#10;Automatiskt genererad beskrivning">
            <a:hlinkClick r:id="rId3"/>
            <a:extLst>
              <a:ext uri="{FF2B5EF4-FFF2-40B4-BE49-F238E27FC236}">
                <a16:creationId xmlns:a16="http://schemas.microsoft.com/office/drawing/2014/main" id="{5B612336-B447-4C6A-5BF1-FDB0DD2DD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086" y="417069"/>
            <a:ext cx="1900282" cy="27244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9AB59F1-29EA-C615-BEB5-4DB97E4CC1F8}"/>
              </a:ext>
            </a:extLst>
          </p:cNvPr>
          <p:cNvSpPr txBox="1"/>
          <p:nvPr/>
        </p:nvSpPr>
        <p:spPr>
          <a:xfrm>
            <a:off x="5577524" y="4269574"/>
            <a:ext cx="254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Workshop om städningens betydelse för ett antibiotikasmart sjukhus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E20F102-93E8-FEFF-EFC2-2F50D6FE0052}"/>
              </a:ext>
            </a:extLst>
          </p:cNvPr>
          <p:cNvSpPr txBox="1"/>
          <p:nvPr/>
        </p:nvSpPr>
        <p:spPr>
          <a:xfrm>
            <a:off x="866891" y="5090646"/>
            <a:ext cx="335665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Hälso- och sjukvårdsledningen</a:t>
            </a:r>
          </a:p>
          <a:p>
            <a:r>
              <a:rPr lang="sv-SE" dirty="0"/>
              <a:t>Patientnämnden</a:t>
            </a:r>
          </a:p>
          <a:p>
            <a:r>
              <a:rPr lang="sv-SE" dirty="0"/>
              <a:t>Beredskapsgruppen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BE6074E0-1034-20E3-8DEE-F5188529E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783" y="3993273"/>
            <a:ext cx="2462183" cy="1642691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6F974FFB-F6D1-4D79-65E8-14B34233F382}"/>
              </a:ext>
            </a:extLst>
          </p:cNvPr>
          <p:cNvSpPr txBox="1"/>
          <p:nvPr/>
        </p:nvSpPr>
        <p:spPr>
          <a:xfrm>
            <a:off x="9229313" y="5632017"/>
            <a:ext cx="297165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100" i="1" dirty="0"/>
              <a:t>Tack till Region Östergötland och </a:t>
            </a:r>
            <a:r>
              <a:rPr lang="sv-SE" sz="1100" i="1"/>
              <a:t>Västerbotten för inspiration</a:t>
            </a:r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7CF34B8-B7B6-C9AD-5161-B2CE07575166}"/>
              </a:ext>
            </a:extLst>
          </p:cNvPr>
          <p:cNvSpPr txBox="1"/>
          <p:nvPr/>
        </p:nvSpPr>
        <p:spPr>
          <a:xfrm>
            <a:off x="9229313" y="3576836"/>
            <a:ext cx="327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Dataanalys </a:t>
            </a:r>
            <a:r>
              <a:rPr lang="sv-SE" dirty="0">
                <a:sym typeface="Wingdings" panose="05000000000000000000" pitchFamily="2" charset="2"/>
              </a:rPr>
              <a:t> dashboard?</a:t>
            </a:r>
            <a:endParaRPr lang="sv-SE" dirty="0"/>
          </a:p>
        </p:txBody>
      </p:sp>
      <p:pic>
        <p:nvPicPr>
          <p:cNvPr id="19" name="Platshållare för innehåll 3">
            <a:hlinkClick r:id="rId6"/>
            <a:extLst>
              <a:ext uri="{FF2B5EF4-FFF2-40B4-BE49-F238E27FC236}">
                <a16:creationId xmlns:a16="http://schemas.microsoft.com/office/drawing/2014/main" id="{6C248BE0-D1C6-EE19-F1A8-8300ABE528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3937" t="39608"/>
          <a:stretch/>
        </p:blipFill>
        <p:spPr>
          <a:xfrm>
            <a:off x="5132828" y="267642"/>
            <a:ext cx="1914400" cy="1805144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E837C93B-1C66-D015-334F-E6C4256140E5}"/>
              </a:ext>
            </a:extLst>
          </p:cNvPr>
          <p:cNvSpPr txBox="1"/>
          <p:nvPr/>
        </p:nvSpPr>
        <p:spPr>
          <a:xfrm>
            <a:off x="4991418" y="2072786"/>
            <a:ext cx="344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Tips och stöd på Strama Värmlands hemsida</a:t>
            </a:r>
          </a:p>
        </p:txBody>
      </p:sp>
    </p:spTree>
    <p:extLst>
      <p:ext uri="{BB962C8B-B14F-4D97-AF65-F5344CB8AC3E}">
        <p14:creationId xmlns:p14="http://schemas.microsoft.com/office/powerpoint/2010/main" val="331320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EE49EF-A5A5-8DE2-98A9-34788D5F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96" y="972000"/>
            <a:ext cx="9671252" cy="1325563"/>
          </a:xfrm>
        </p:spPr>
        <p:txBody>
          <a:bodyPr/>
          <a:lstStyle/>
          <a:p>
            <a:r>
              <a:rPr lang="sv-SE" sz="3200" dirty="0"/>
              <a:t>Inspirationsmaterial – patientinvolvering PVK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C9163A-641D-25CB-92FC-34FDF88D0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2646000"/>
            <a:ext cx="5348233" cy="3240000"/>
          </a:xfrm>
        </p:spPr>
        <p:txBody>
          <a:bodyPr/>
          <a:lstStyle/>
          <a:p>
            <a:r>
              <a:rPr lang="sv-SE" dirty="0"/>
              <a:t>Information till patient under vårdtiden i form av inplastat kort 15x20 cm </a:t>
            </a:r>
          </a:p>
        </p:txBody>
      </p:sp>
      <p:pic>
        <p:nvPicPr>
          <p:cNvPr id="5" name="Bild 1">
            <a:extLst>
              <a:ext uri="{FF2B5EF4-FFF2-40B4-BE49-F238E27FC236}">
                <a16:creationId xmlns:a16="http://schemas.microsoft.com/office/drawing/2014/main" id="{BFBB9932-5C62-1D6E-1132-32CCFC300B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36" y="2582625"/>
            <a:ext cx="2749167" cy="3665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92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068FC0-F79C-2F54-7DD9-48D331B3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17" y="264634"/>
            <a:ext cx="9082573" cy="1325563"/>
          </a:xfrm>
        </p:spPr>
        <p:txBody>
          <a:bodyPr/>
          <a:lstStyle/>
          <a:p>
            <a:r>
              <a:rPr lang="sv-SE" dirty="0"/>
              <a:t>Antibiotikarond - informationsplansch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7CEA972-44B4-1794-AE82-38D912B4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42"/>
          <a:stretch>
            <a:fillRect/>
          </a:stretch>
        </p:blipFill>
        <p:spPr>
          <a:xfrm>
            <a:off x="2587588" y="1736518"/>
            <a:ext cx="6223037" cy="46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007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Standardformgivning">
  <a:themeElements>
    <a:clrScheme name="Standardformgivning 4">
      <a:dk1>
        <a:srgbClr val="000000"/>
      </a:dk1>
      <a:lt1>
        <a:srgbClr val="FFFFFF"/>
      </a:lt1>
      <a:dk2>
        <a:srgbClr val="002D5A"/>
      </a:dk2>
      <a:lt2>
        <a:srgbClr val="FFFFFF"/>
      </a:lt2>
      <a:accent1>
        <a:srgbClr val="A79D96"/>
      </a:accent1>
      <a:accent2>
        <a:srgbClr val="00AEEF"/>
      </a:accent2>
      <a:accent3>
        <a:srgbClr val="66CFF6"/>
      </a:accent3>
      <a:accent4>
        <a:srgbClr val="B2E7FB"/>
      </a:accent4>
      <a:accent5>
        <a:srgbClr val="66819C"/>
      </a:accent5>
      <a:accent6>
        <a:srgbClr val="B2C0CD"/>
      </a:accent6>
      <a:hlink>
        <a:srgbClr val="B30538"/>
      </a:hlink>
      <a:folHlink>
        <a:srgbClr val="E2001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H_HSF_vit_li_4x3_SE.potx" id="{3D0E010B-5425-4434-BD15-0514A2027EFE}" vid="{A3EE46F7-6684-42FC-B84D-CC696CC32905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da619c-f891-459a-86c0-7e00aaa13cfd" xsi:nil="true"/>
    <lcf76f155ced4ddcb4097134ff3c332f xmlns="58d3a820-0123-4d66-b4fe-26423cfd971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B2A405BFC404FA792E5543916DE1B" ma:contentTypeVersion="13" ma:contentTypeDescription="Create a new document." ma:contentTypeScope="" ma:versionID="b777717b5261f15d7eaa968cebf8a84f">
  <xsd:schema xmlns:xsd="http://www.w3.org/2001/XMLSchema" xmlns:xs="http://www.w3.org/2001/XMLSchema" xmlns:p="http://schemas.microsoft.com/office/2006/metadata/properties" xmlns:ns2="58d3a820-0123-4d66-b4fe-26423cfd9710" xmlns:ns3="1fda619c-f891-459a-86c0-7e00aaa13cfd" targetNamespace="http://schemas.microsoft.com/office/2006/metadata/properties" ma:root="true" ma:fieldsID="697d50a3333feda251a81aaabc78936c" ns2:_="" ns3:_="">
    <xsd:import namespace="58d3a820-0123-4d66-b4fe-26423cfd9710"/>
    <xsd:import namespace="1fda619c-f891-459a-86c0-7e00aaa13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3a820-0123-4d66-b4fe-26423cfd9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619c-f891-459a-86c0-7e00aaa13c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86d69cd-e472-4347-a418-ca1eeccea2fd}" ma:internalName="TaxCatchAll" ma:showField="CatchAllData" ma:web="1fda619c-f891-459a-86c0-7e00aaa13c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1EB33B-74E6-4135-81EA-074ACD9EA8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7FE968-5036-450D-AD2D-7FC33C8A671C}">
  <ds:schemaRefs>
    <ds:schemaRef ds:uri="http://schemas.microsoft.com/office/2006/metadata/properties"/>
    <ds:schemaRef ds:uri="http://schemas.microsoft.com/office/infopath/2007/PartnerControls"/>
    <ds:schemaRef ds:uri="1fda619c-f891-459a-86c0-7e00aaa13cfd"/>
    <ds:schemaRef ds:uri="58d3a820-0123-4d66-b4fe-26423cfd9710"/>
  </ds:schemaRefs>
</ds:datastoreItem>
</file>

<file path=customXml/itemProps3.xml><?xml version="1.0" encoding="utf-8"?>
<ds:datastoreItem xmlns:ds="http://schemas.openxmlformats.org/officeDocument/2006/customXml" ds:itemID="{4AF941CD-4EE7-4808-9ABA-F22290433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3a820-0123-4d66-b4fe-26423cfd9710"/>
    <ds:schemaRef ds:uri="1fda619c-f891-459a-86c0-7e00aaa13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4198</TotalTime>
  <Words>379</Words>
  <Application>Microsoft Office PowerPoint</Application>
  <PresentationFormat>Bredbild</PresentationFormat>
  <Paragraphs>84</Paragraphs>
  <Slides>14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5" baseType="lpstr">
      <vt:lpstr>Aptos</vt:lpstr>
      <vt:lpstr>Arial</vt:lpstr>
      <vt:lpstr>Courier New</vt:lpstr>
      <vt:lpstr>Trebuchet MS</vt:lpstr>
      <vt:lpstr>Verdana</vt:lpstr>
      <vt:lpstr>Wingdings</vt:lpstr>
      <vt:lpstr>Region Varmland</vt:lpstr>
      <vt:lpstr>Region Varmland Grå</vt:lpstr>
      <vt:lpstr>Stor rubrik</vt:lpstr>
      <vt:lpstr>Standardformgivning</vt:lpstr>
      <vt:lpstr>think-cell Slide</vt:lpstr>
      <vt:lpstr>Antibiotikasmart region och sjukhus i Värmland</vt:lpstr>
      <vt:lpstr>Tillsammans för ett antibiotikasmart Värmland</vt:lpstr>
      <vt:lpstr>PowerPoint-presentation</vt:lpstr>
      <vt:lpstr>Strategi</vt:lpstr>
      <vt:lpstr>Kommunikationens roll i ett Antibiotikasmart Värmland</vt:lpstr>
      <vt:lpstr>På en antibiotikasmart klinik i Värmland</vt:lpstr>
      <vt:lpstr>2025</vt:lpstr>
      <vt:lpstr>Inspirationsmaterial – patientinvolvering PVK</vt:lpstr>
      <vt:lpstr>Antibiotikarond - informationsplansch </vt:lpstr>
      <vt:lpstr>Antibiotikarond – mall att fylla i </vt:lpstr>
      <vt:lpstr>Antibiotikarond - uppföljning</vt:lpstr>
      <vt:lpstr>På väg mot ett Antibiotikasmart Värmland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Monica Ryd</dc:creator>
  <cp:lastModifiedBy>Anna Wimmerstedt</cp:lastModifiedBy>
  <cp:revision>48</cp:revision>
  <dcterms:created xsi:type="dcterms:W3CDTF">2021-06-21T09:10:06Z</dcterms:created>
  <dcterms:modified xsi:type="dcterms:W3CDTF">2025-12-03T15:49:38Z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0x010100737B2A405BFC404FA792E5543916DE1B</vt:lpwstr>
  </property>
  <property fmtid="{D5CDD505-2E9C-101B-9397-08002B2CF9AE}" pid="3" name="MediaServiceImageTags">
    <vt:lpwstr/>
  </property>
</Properties>
</file>