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  <p:sldMasterId id="2147483753" r:id="rId5"/>
    <p:sldMasterId id="2147483818" r:id="rId6"/>
    <p:sldMasterId id="2147483836" r:id="rId7"/>
    <p:sldMasterId id="2147483856" r:id="rId8"/>
  </p:sldMasterIdLst>
  <p:notesMasterIdLst>
    <p:notesMasterId r:id="rId39"/>
  </p:notesMasterIdLst>
  <p:handoutMasterIdLst>
    <p:handoutMasterId r:id="rId40"/>
  </p:handoutMasterIdLst>
  <p:sldIdLst>
    <p:sldId id="2147376089" r:id="rId9"/>
    <p:sldId id="2147376212" r:id="rId10"/>
    <p:sldId id="2147376189" r:id="rId11"/>
    <p:sldId id="2147376106" r:id="rId12"/>
    <p:sldId id="2147376090" r:id="rId13"/>
    <p:sldId id="8748" r:id="rId14"/>
    <p:sldId id="2147376098" r:id="rId15"/>
    <p:sldId id="2147376099" r:id="rId16"/>
    <p:sldId id="2147376100" r:id="rId17"/>
    <p:sldId id="2147376091" r:id="rId18"/>
    <p:sldId id="2147376085" r:id="rId19"/>
    <p:sldId id="2147376193" r:id="rId20"/>
    <p:sldId id="2147376093" r:id="rId21"/>
    <p:sldId id="2147376194" r:id="rId22"/>
    <p:sldId id="2147376196" r:id="rId23"/>
    <p:sldId id="2147376195" r:id="rId24"/>
    <p:sldId id="2147376197" r:id="rId25"/>
    <p:sldId id="2147376094" r:id="rId26"/>
    <p:sldId id="2147376201" r:id="rId27"/>
    <p:sldId id="2147376202" r:id="rId28"/>
    <p:sldId id="2147376203" r:id="rId29"/>
    <p:sldId id="2147376204" r:id="rId30"/>
    <p:sldId id="2147376092" r:id="rId31"/>
    <p:sldId id="8751" r:id="rId32"/>
    <p:sldId id="2147376207" r:id="rId33"/>
    <p:sldId id="2147376208" r:id="rId34"/>
    <p:sldId id="2147376209" r:id="rId35"/>
    <p:sldId id="2147376210" r:id="rId36"/>
    <p:sldId id="2147376211" r:id="rId37"/>
    <p:sldId id="8726" r:id="rId38"/>
  </p:sldIdLst>
  <p:sldSz cx="12192000" cy="6858000"/>
  <p:notesSz cx="6797675" cy="9926638"/>
  <p:custDataLst>
    <p:tags r:id="rId41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845" userDrawn="1">
          <p15:clr>
            <a:srgbClr val="A4A3A4"/>
          </p15:clr>
        </p15:guide>
        <p15:guide id="5" pos="574" userDrawn="1">
          <p15:clr>
            <a:srgbClr val="A4A3A4"/>
          </p15:clr>
        </p15:guide>
        <p15:guide id="6" pos="7101" userDrawn="1">
          <p15:clr>
            <a:srgbClr val="A4A3A4"/>
          </p15:clr>
        </p15:guide>
        <p15:guide id="7" orient="horz" pos="35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 Rye-Danjelsen" initials="ER" lastIdx="20" clrIdx="0">
    <p:extLst>
      <p:ext uri="{19B8F6BF-5375-455C-9EA6-DF929625EA0E}">
        <p15:presenceInfo xmlns:p15="http://schemas.microsoft.com/office/powerpoint/2012/main" userId="S-1-5-21-1634941473-1398440489-521539862-11851" providerId="AD"/>
      </p:ext>
    </p:extLst>
  </p:cmAuthor>
  <p:cmAuthor id="2" name="elin.rye-danjelsen@folkhalsomyndigheten.se" initials="e" lastIdx="6" clrIdx="1">
    <p:extLst>
      <p:ext uri="{19B8F6BF-5375-455C-9EA6-DF929625EA0E}">
        <p15:presenceInfo xmlns:p15="http://schemas.microsoft.com/office/powerpoint/2012/main" userId="elin.rye-danjelsen@folkhalsomyndigheten.se" providerId="None"/>
      </p:ext>
    </p:extLst>
  </p:cmAuthor>
  <p:cmAuthor id="3" name="Gunilla Skoog Ståhlgren" initials="GSS" lastIdx="1" clrIdx="2">
    <p:extLst>
      <p:ext uri="{19B8F6BF-5375-455C-9EA6-DF929625EA0E}">
        <p15:presenceInfo xmlns:p15="http://schemas.microsoft.com/office/powerpoint/2012/main" userId="S-1-5-21-1634941473-1398440489-521539862-14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6DF"/>
    <a:srgbClr val="E0E0E0"/>
    <a:srgbClr val="003399"/>
    <a:srgbClr val="00DFD5"/>
    <a:srgbClr val="008DB2"/>
    <a:srgbClr val="0065AC"/>
    <a:srgbClr val="CBD3E3"/>
    <a:srgbClr val="6DC1B9"/>
    <a:srgbClr val="009284"/>
    <a:srgbClr val="41A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84217" autoAdjust="0"/>
  </p:normalViewPr>
  <p:slideViewPr>
    <p:cSldViewPr showGuides="1">
      <p:cViewPr varScale="1">
        <p:scale>
          <a:sx n="69" d="100"/>
          <a:sy n="69" d="100"/>
        </p:scale>
        <p:origin x="1224" y="72"/>
      </p:cViewPr>
      <p:guideLst>
        <p:guide orient="horz" pos="845"/>
        <p:guide pos="574"/>
        <p:guide pos="7101"/>
        <p:guide orient="horz" pos="3521"/>
      </p:guideLst>
    </p:cSldViewPr>
  </p:slideViewPr>
  <p:outlineViewPr>
    <p:cViewPr>
      <p:scale>
        <a:sx n="33" d="100"/>
        <a:sy n="33" d="100"/>
      </p:scale>
      <p:origin x="0" y="-181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4026" y="17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sa Olsson" userId="cd4aa8e9-4e96-4cdb-95bb-1f0e12a0d44c" providerId="ADAL" clId="{45706AD0-8AE2-403C-9305-93A6361EE7C7}"/>
    <pc:docChg chg="modSld">
      <pc:chgData name="Åsa Olsson" userId="cd4aa8e9-4e96-4cdb-95bb-1f0e12a0d44c" providerId="ADAL" clId="{45706AD0-8AE2-403C-9305-93A6361EE7C7}" dt="2025-11-25T08:37:55.281" v="23" actId="1076"/>
      <pc:docMkLst>
        <pc:docMk/>
      </pc:docMkLst>
      <pc:sldChg chg="modSp mod">
        <pc:chgData name="Åsa Olsson" userId="cd4aa8e9-4e96-4cdb-95bb-1f0e12a0d44c" providerId="ADAL" clId="{45706AD0-8AE2-403C-9305-93A6361EE7C7}" dt="2025-11-25T08:36:34.147" v="19" actId="1076"/>
        <pc:sldMkLst>
          <pc:docMk/>
          <pc:sldMk cId="1139471906" sldId="2147376085"/>
        </pc:sldMkLst>
        <pc:spChg chg="mod">
          <ac:chgData name="Åsa Olsson" userId="cd4aa8e9-4e96-4cdb-95bb-1f0e12a0d44c" providerId="ADAL" clId="{45706AD0-8AE2-403C-9305-93A6361EE7C7}" dt="2025-11-25T08:36:29.760" v="18" actId="14100"/>
          <ac:spMkLst>
            <pc:docMk/>
            <pc:sldMk cId="1139471906" sldId="2147376085"/>
            <ac:spMk id="2" creationId="{F358A63E-AE07-0CC1-A735-2E58A405B321}"/>
          </ac:spMkLst>
        </pc:spChg>
        <pc:spChg chg="mod">
          <ac:chgData name="Åsa Olsson" userId="cd4aa8e9-4e96-4cdb-95bb-1f0e12a0d44c" providerId="ADAL" clId="{45706AD0-8AE2-403C-9305-93A6361EE7C7}" dt="2025-11-25T08:36:34.147" v="19" actId="1076"/>
          <ac:spMkLst>
            <pc:docMk/>
            <pc:sldMk cId="1139471906" sldId="2147376085"/>
            <ac:spMk id="4" creationId="{FEA9777F-7C60-AA2A-FA21-30D7B511D5AC}"/>
          </ac:spMkLst>
        </pc:spChg>
      </pc:sldChg>
      <pc:sldChg chg="modSp mod">
        <pc:chgData name="Åsa Olsson" userId="cd4aa8e9-4e96-4cdb-95bb-1f0e12a0d44c" providerId="ADAL" clId="{45706AD0-8AE2-403C-9305-93A6361EE7C7}" dt="2025-11-25T08:35:38.117" v="14" actId="1076"/>
        <pc:sldMkLst>
          <pc:docMk/>
          <pc:sldMk cId="744081156" sldId="2147376098"/>
        </pc:sldMkLst>
        <pc:spChg chg="mod">
          <ac:chgData name="Åsa Olsson" userId="cd4aa8e9-4e96-4cdb-95bb-1f0e12a0d44c" providerId="ADAL" clId="{45706AD0-8AE2-403C-9305-93A6361EE7C7}" dt="2025-11-25T08:35:33.483" v="13" actId="14100"/>
          <ac:spMkLst>
            <pc:docMk/>
            <pc:sldMk cId="744081156" sldId="2147376098"/>
            <ac:spMk id="3" creationId="{2E63A113-4C36-BEE1-177D-5EA8A4BDF931}"/>
          </ac:spMkLst>
        </pc:spChg>
        <pc:spChg chg="mod">
          <ac:chgData name="Åsa Olsson" userId="cd4aa8e9-4e96-4cdb-95bb-1f0e12a0d44c" providerId="ADAL" clId="{45706AD0-8AE2-403C-9305-93A6361EE7C7}" dt="2025-11-25T08:35:38.117" v="14" actId="1076"/>
          <ac:spMkLst>
            <pc:docMk/>
            <pc:sldMk cId="744081156" sldId="2147376098"/>
            <ac:spMk id="4" creationId="{0DCF6563-A0CF-4A1F-8428-5DE14A0BFF55}"/>
          </ac:spMkLst>
        </pc:spChg>
      </pc:sldChg>
      <pc:sldChg chg="modSp mod">
        <pc:chgData name="Åsa Olsson" userId="cd4aa8e9-4e96-4cdb-95bb-1f0e12a0d44c" providerId="ADAL" clId="{45706AD0-8AE2-403C-9305-93A6361EE7C7}" dt="2025-11-25T08:35:54.997" v="16" actId="113"/>
        <pc:sldMkLst>
          <pc:docMk/>
          <pc:sldMk cId="812034238" sldId="2147376099"/>
        </pc:sldMkLst>
        <pc:spChg chg="mod">
          <ac:chgData name="Åsa Olsson" userId="cd4aa8e9-4e96-4cdb-95bb-1f0e12a0d44c" providerId="ADAL" clId="{45706AD0-8AE2-403C-9305-93A6361EE7C7}" dt="2025-11-25T08:35:54.997" v="16" actId="113"/>
          <ac:spMkLst>
            <pc:docMk/>
            <pc:sldMk cId="812034238" sldId="2147376099"/>
            <ac:spMk id="3" creationId="{DFC7DF5F-EC63-346C-A76A-933468CBE9E5}"/>
          </ac:spMkLst>
        </pc:spChg>
      </pc:sldChg>
      <pc:sldChg chg="modSp mod">
        <pc:chgData name="Åsa Olsson" userId="cd4aa8e9-4e96-4cdb-95bb-1f0e12a0d44c" providerId="ADAL" clId="{45706AD0-8AE2-403C-9305-93A6361EE7C7}" dt="2025-11-25T08:36:08.999" v="17" actId="1076"/>
        <pc:sldMkLst>
          <pc:docMk/>
          <pc:sldMk cId="3905254961" sldId="2147376100"/>
        </pc:sldMkLst>
        <pc:spChg chg="mod">
          <ac:chgData name="Åsa Olsson" userId="cd4aa8e9-4e96-4cdb-95bb-1f0e12a0d44c" providerId="ADAL" clId="{45706AD0-8AE2-403C-9305-93A6361EE7C7}" dt="2025-11-25T08:36:08.999" v="17" actId="1076"/>
          <ac:spMkLst>
            <pc:docMk/>
            <pc:sldMk cId="3905254961" sldId="2147376100"/>
            <ac:spMk id="4" creationId="{6CCE3A5E-502B-BB54-08B2-2E770DE5CBD3}"/>
          </ac:spMkLst>
        </pc:spChg>
      </pc:sldChg>
      <pc:sldChg chg="modSp mod">
        <pc:chgData name="Åsa Olsson" userId="cd4aa8e9-4e96-4cdb-95bb-1f0e12a0d44c" providerId="ADAL" clId="{45706AD0-8AE2-403C-9305-93A6361EE7C7}" dt="2025-11-25T08:35:20.606" v="12" actId="14100"/>
        <pc:sldMkLst>
          <pc:docMk/>
          <pc:sldMk cId="3312898153" sldId="2147376106"/>
        </pc:sldMkLst>
        <pc:spChg chg="mod">
          <ac:chgData name="Åsa Olsson" userId="cd4aa8e9-4e96-4cdb-95bb-1f0e12a0d44c" providerId="ADAL" clId="{45706AD0-8AE2-403C-9305-93A6361EE7C7}" dt="2025-11-25T08:35:20.606" v="12" actId="14100"/>
          <ac:spMkLst>
            <pc:docMk/>
            <pc:sldMk cId="3312898153" sldId="2147376106"/>
            <ac:spMk id="3" creationId="{A47CF3C2-5CB1-48E8-5849-FFC9CA4310A9}"/>
          </ac:spMkLst>
        </pc:spChg>
      </pc:sldChg>
      <pc:sldChg chg="modSp mod">
        <pc:chgData name="Åsa Olsson" userId="cd4aa8e9-4e96-4cdb-95bb-1f0e12a0d44c" providerId="ADAL" clId="{45706AD0-8AE2-403C-9305-93A6361EE7C7}" dt="2025-11-25T08:36:47.033" v="20" actId="1076"/>
        <pc:sldMkLst>
          <pc:docMk/>
          <pc:sldMk cId="1061612450" sldId="2147376193"/>
        </pc:sldMkLst>
        <pc:spChg chg="mod">
          <ac:chgData name="Åsa Olsson" userId="cd4aa8e9-4e96-4cdb-95bb-1f0e12a0d44c" providerId="ADAL" clId="{45706AD0-8AE2-403C-9305-93A6361EE7C7}" dt="2025-11-25T08:36:47.033" v="20" actId="1076"/>
          <ac:spMkLst>
            <pc:docMk/>
            <pc:sldMk cId="1061612450" sldId="2147376193"/>
            <ac:spMk id="4" creationId="{73EBABF5-BB7A-1D9D-EE22-C699BC8B27D9}"/>
          </ac:spMkLst>
        </pc:spChg>
      </pc:sldChg>
      <pc:sldChg chg="modSp mod">
        <pc:chgData name="Åsa Olsson" userId="cd4aa8e9-4e96-4cdb-95bb-1f0e12a0d44c" providerId="ADAL" clId="{45706AD0-8AE2-403C-9305-93A6361EE7C7}" dt="2025-11-25T08:37:20.879" v="21" actId="1076"/>
        <pc:sldMkLst>
          <pc:docMk/>
          <pc:sldMk cId="3275377107" sldId="2147376201"/>
        </pc:sldMkLst>
        <pc:spChg chg="mod">
          <ac:chgData name="Åsa Olsson" userId="cd4aa8e9-4e96-4cdb-95bb-1f0e12a0d44c" providerId="ADAL" clId="{45706AD0-8AE2-403C-9305-93A6361EE7C7}" dt="2025-11-25T08:37:20.879" v="21" actId="1076"/>
          <ac:spMkLst>
            <pc:docMk/>
            <pc:sldMk cId="3275377107" sldId="2147376201"/>
            <ac:spMk id="4" creationId="{CE35BCE8-62FB-60E5-BBF5-96EE0A705B28}"/>
          </ac:spMkLst>
        </pc:spChg>
      </pc:sldChg>
      <pc:sldChg chg="modSp mod">
        <pc:chgData name="Åsa Olsson" userId="cd4aa8e9-4e96-4cdb-95bb-1f0e12a0d44c" providerId="ADAL" clId="{45706AD0-8AE2-403C-9305-93A6361EE7C7}" dt="2025-11-25T08:37:35.174" v="22" actId="1076"/>
        <pc:sldMkLst>
          <pc:docMk/>
          <pc:sldMk cId="2850133773" sldId="2147376203"/>
        </pc:sldMkLst>
        <pc:spChg chg="mod">
          <ac:chgData name="Åsa Olsson" userId="cd4aa8e9-4e96-4cdb-95bb-1f0e12a0d44c" providerId="ADAL" clId="{45706AD0-8AE2-403C-9305-93A6361EE7C7}" dt="2025-11-25T08:37:35.174" v="22" actId="1076"/>
          <ac:spMkLst>
            <pc:docMk/>
            <pc:sldMk cId="2850133773" sldId="2147376203"/>
            <ac:spMk id="4" creationId="{32E247D8-3F59-EF5A-487D-DD302C3F74DE}"/>
          </ac:spMkLst>
        </pc:spChg>
      </pc:sldChg>
      <pc:sldChg chg="modSp mod">
        <pc:chgData name="Åsa Olsson" userId="cd4aa8e9-4e96-4cdb-95bb-1f0e12a0d44c" providerId="ADAL" clId="{45706AD0-8AE2-403C-9305-93A6361EE7C7}" dt="2025-11-25T08:37:55.281" v="23" actId="1076"/>
        <pc:sldMkLst>
          <pc:docMk/>
          <pc:sldMk cId="2977073355" sldId="2147376210"/>
        </pc:sldMkLst>
        <pc:spChg chg="mod">
          <ac:chgData name="Åsa Olsson" userId="cd4aa8e9-4e96-4cdb-95bb-1f0e12a0d44c" providerId="ADAL" clId="{45706AD0-8AE2-403C-9305-93A6361EE7C7}" dt="2025-11-25T08:37:55.281" v="23" actId="1076"/>
          <ac:spMkLst>
            <pc:docMk/>
            <pc:sldMk cId="2977073355" sldId="2147376210"/>
            <ac:spMk id="4" creationId="{225BD3F2-DDC0-5A54-D1C9-DD2F43D082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434047" y="1"/>
            <a:ext cx="2826894" cy="496332"/>
          </a:xfrm>
          <a:prstGeom prst="rect">
            <a:avLst/>
          </a:prstGeom>
        </p:spPr>
        <p:txBody>
          <a:bodyPr vert="horz" lIns="95562" tIns="47781" rIns="95562" bIns="47781" rtlCol="0" anchor="b" anchorCtr="0"/>
          <a:lstStyle>
            <a:lvl1pPr algn="l">
              <a:defRPr sz="1300"/>
            </a:lvl1pPr>
          </a:lstStyle>
          <a:p>
            <a:endParaRPr lang="sv-S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605684" y="1"/>
            <a:ext cx="2738813" cy="496332"/>
          </a:xfrm>
          <a:prstGeom prst="rect">
            <a:avLst/>
          </a:prstGeom>
        </p:spPr>
        <p:txBody>
          <a:bodyPr vert="horz" lIns="95562" tIns="47781" rIns="95562" bIns="47781" rtlCol="0" anchor="b" anchorCtr="0"/>
          <a:lstStyle>
            <a:lvl1pPr algn="r">
              <a:defRPr sz="1300"/>
            </a:lvl1pPr>
          </a:lstStyle>
          <a:p>
            <a:fld id="{41AE9EB3-8931-49C7-BE2C-A6174C33ACB4}" type="datetimeFigureOut">
              <a:rPr lang="sv-SE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2025-11-25</a:t>
            </a:fld>
            <a:endParaRPr lang="sv-S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605684" y="9571336"/>
            <a:ext cx="2738813" cy="353580"/>
          </a:xfrm>
          <a:prstGeom prst="rect">
            <a:avLst/>
          </a:prstGeom>
        </p:spPr>
        <p:txBody>
          <a:bodyPr vert="horz" lIns="95562" tIns="47781" rIns="95562" bIns="47781" rtlCol="0" anchor="t" anchorCtr="0"/>
          <a:lstStyle>
            <a:lvl1pPr algn="r">
              <a:defRPr sz="1300"/>
            </a:lvl1pPr>
          </a:lstStyle>
          <a:p>
            <a:fld id="{37EE2D9D-F385-4CF0-A100-034B5F23D549}" type="slidenum">
              <a:rPr lang="sv-SE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sv-S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34045" y="9571830"/>
            <a:ext cx="2826895" cy="354807"/>
          </a:xfrm>
          <a:prstGeom prst="rect">
            <a:avLst/>
          </a:prstGeom>
          <a:noFill/>
        </p:spPr>
        <p:txBody>
          <a:bodyPr wrap="square" lIns="88221" tIns="44111" rIns="88221" bIns="44111" rtlCol="0">
            <a:normAutofit/>
          </a:bodyPr>
          <a:lstStyle/>
          <a:p>
            <a:r>
              <a:rPr lang="sv-S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Folkhälsomyndigheten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-8804" y="9279066"/>
            <a:ext cx="6807920" cy="36406"/>
            <a:chOff x="0" y="6619124"/>
            <a:chExt cx="7471719" cy="37536"/>
          </a:xfrm>
        </p:grpSpPr>
        <p:cxnSp>
          <p:nvCxnSpPr>
            <p:cNvPr id="10" name="Rak koppling 9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koppling 10"/>
            <p:cNvCxnSpPr/>
            <p:nvPr userDrawn="1"/>
          </p:nvCxnSpPr>
          <p:spPr>
            <a:xfrm>
              <a:off x="0" y="6656660"/>
              <a:ext cx="6120000" cy="0"/>
            </a:xfrm>
            <a:prstGeom prst="line">
              <a:avLst/>
            </a:prstGeom>
            <a:ln w="19050">
              <a:solidFill>
                <a:srgbClr val="009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3999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90488" y="1"/>
            <a:ext cx="4676501" cy="496332"/>
          </a:xfrm>
          <a:prstGeom prst="rect">
            <a:avLst/>
          </a:prstGeom>
        </p:spPr>
        <p:txBody>
          <a:bodyPr vert="horz" lIns="95562" tIns="47781" rIns="95562" bIns="47781" rtlCol="0" anchor="b" anchorCtr="0"/>
          <a:lstStyle>
            <a:lvl1pPr algn="l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897760" y="1"/>
            <a:ext cx="1446737" cy="496332"/>
          </a:xfrm>
          <a:prstGeom prst="rect">
            <a:avLst/>
          </a:prstGeom>
        </p:spPr>
        <p:txBody>
          <a:bodyPr vert="horz" lIns="95562" tIns="47781" rIns="95562" bIns="47781" rtlCol="0" anchor="b" anchorCtr="0"/>
          <a:lstStyle>
            <a:lvl1pPr algn="r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3324598-625F-4279-8712-6568122A40DD}" type="datetimeFigureOut">
              <a:rPr lang="sv-SE" smtClean="0"/>
              <a:pPr/>
              <a:t>2025-11-25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464837" y="4715153"/>
            <a:ext cx="586800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886670" y="9428584"/>
            <a:ext cx="3680816" cy="496332"/>
          </a:xfrm>
          <a:prstGeom prst="rect">
            <a:avLst/>
          </a:prstGeom>
        </p:spPr>
        <p:txBody>
          <a:bodyPr vert="horz" lIns="95562" tIns="47781" rIns="95562" bIns="47781" rtlCol="0" anchor="t" anchorCtr="0"/>
          <a:lstStyle>
            <a:lvl1pPr algn="l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66303" y="9428584"/>
            <a:ext cx="678194" cy="496332"/>
          </a:xfrm>
          <a:prstGeom prst="rect">
            <a:avLst/>
          </a:prstGeom>
        </p:spPr>
        <p:txBody>
          <a:bodyPr vert="horz" lIns="95562" tIns="47781" rIns="95562" bIns="47781" rtlCol="0" anchor="t" anchorCtr="0"/>
          <a:lstStyle>
            <a:lvl1pPr algn="r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5362E9-56F8-4489-B0BC-0270E33C950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90488" y="9428584"/>
            <a:ext cx="1796182" cy="273749"/>
          </a:xfrm>
          <a:prstGeom prst="rect">
            <a:avLst/>
          </a:prstGeom>
          <a:noFill/>
        </p:spPr>
        <p:txBody>
          <a:bodyPr wrap="square" lIns="88221" tIns="44111" rIns="88221" bIns="44111" rtlCol="0">
            <a:spAutoFit/>
          </a:bodyPr>
          <a:lstStyle/>
          <a:p>
            <a:pPr algn="l"/>
            <a:r>
              <a:rPr lang="sv-S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Folkhälsomyndigheten</a:t>
            </a:r>
          </a:p>
        </p:txBody>
      </p:sp>
      <p:grpSp>
        <p:nvGrpSpPr>
          <p:cNvPr id="15" name="Grupp 14"/>
          <p:cNvGrpSpPr/>
          <p:nvPr/>
        </p:nvGrpSpPr>
        <p:grpSpPr>
          <a:xfrm>
            <a:off x="-8804" y="9279066"/>
            <a:ext cx="6807920" cy="36406"/>
            <a:chOff x="0" y="6619124"/>
            <a:chExt cx="7471719" cy="37536"/>
          </a:xfrm>
        </p:grpSpPr>
        <p:cxnSp>
          <p:nvCxnSpPr>
            <p:cNvPr id="16" name="Rak koppling 15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koppling 16"/>
            <p:cNvCxnSpPr/>
            <p:nvPr userDrawn="1"/>
          </p:nvCxnSpPr>
          <p:spPr>
            <a:xfrm>
              <a:off x="0" y="6656660"/>
              <a:ext cx="6120000" cy="0"/>
            </a:xfrm>
            <a:prstGeom prst="line">
              <a:avLst/>
            </a:prstGeom>
            <a:ln w="19050">
              <a:solidFill>
                <a:srgbClr val="009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3570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1424" y="1922880"/>
            <a:ext cx="9360000" cy="1470025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1424" y="3526160"/>
            <a:ext cx="8640000" cy="838944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  <a:buNone/>
              <a:defRPr sz="26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 • datum</a:t>
            </a:r>
          </a:p>
        </p:txBody>
      </p:sp>
      <p:pic>
        <p:nvPicPr>
          <p:cNvPr id="5" name="Bildobjekt 4" descr="Folkhälsomyndighet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58897"/>
            <a:ext cx="2736304" cy="9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8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re del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911225" y="4365104"/>
            <a:ext cx="2880000" cy="1218838"/>
          </a:xfrm>
          <a:ln>
            <a:noFill/>
          </a:ln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2"/>
          </p:nvPr>
        </p:nvSpPr>
        <p:spPr>
          <a:xfrm>
            <a:off x="1271225" y="1887888"/>
            <a:ext cx="2160000" cy="2160000"/>
          </a:xfrm>
          <a:prstGeom prst="ellipse">
            <a:avLst/>
          </a:prstGeom>
          <a:ln w="50800" cmpd="dbl">
            <a:solidFill>
              <a:schemeClr val="bg2"/>
            </a:solidFill>
          </a:ln>
          <a:effectLst>
            <a:outerShdw blurRad="127000" dist="38100" dir="2700000" algn="ct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655324" y="4365104"/>
            <a:ext cx="2880000" cy="1218838"/>
          </a:xfrm>
          <a:ln>
            <a:noFill/>
          </a:ln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7" name="Platshållare för bild 10"/>
          <p:cNvSpPr>
            <a:spLocks noGrp="1"/>
          </p:cNvSpPr>
          <p:nvPr>
            <p:ph type="pic" sz="quarter" idx="18"/>
          </p:nvPr>
        </p:nvSpPr>
        <p:spPr>
          <a:xfrm>
            <a:off x="5015324" y="1887888"/>
            <a:ext cx="2160000" cy="2160000"/>
          </a:xfrm>
          <a:prstGeom prst="ellipse">
            <a:avLst/>
          </a:prstGeom>
          <a:ln w="50800" cmpd="dbl">
            <a:solidFill>
              <a:schemeClr val="bg2"/>
            </a:solidFill>
          </a:ln>
          <a:effectLst>
            <a:outerShdw blurRad="127000" dist="38100" dir="2700000" algn="ct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0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8399423" y="4365104"/>
            <a:ext cx="2880000" cy="1218838"/>
          </a:xfrm>
          <a:ln>
            <a:noFill/>
          </a:ln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8" name="Platshållare för bild 10"/>
          <p:cNvSpPr>
            <a:spLocks noGrp="1"/>
          </p:cNvSpPr>
          <p:nvPr>
            <p:ph type="pic" sz="quarter" idx="19"/>
          </p:nvPr>
        </p:nvSpPr>
        <p:spPr>
          <a:xfrm>
            <a:off x="8759423" y="1887888"/>
            <a:ext cx="2160000" cy="2160000"/>
          </a:xfrm>
          <a:prstGeom prst="ellipse">
            <a:avLst/>
          </a:prstGeom>
          <a:ln w="50800" cmpd="dbl">
            <a:solidFill>
              <a:schemeClr val="bg2"/>
            </a:solidFill>
          </a:ln>
          <a:effectLst>
            <a:outerShdw blurRad="127000" dist="38100" dir="2700000" algn="ct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217750" y="2085888"/>
            <a:ext cx="3600000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  <p:grpSp>
        <p:nvGrpSpPr>
          <p:cNvPr id="15" name="Grupp 14"/>
          <p:cNvGrpSpPr/>
          <p:nvPr userDrawn="1"/>
        </p:nvGrpSpPr>
        <p:grpSpPr>
          <a:xfrm>
            <a:off x="0" y="6619124"/>
            <a:ext cx="12192000" cy="50236"/>
            <a:chOff x="0" y="6619124"/>
            <a:chExt cx="12192000" cy="50236"/>
          </a:xfrm>
        </p:grpSpPr>
        <p:cxnSp>
          <p:nvCxnSpPr>
            <p:cNvPr id="19" name="Rak koppling 18"/>
            <p:cNvCxnSpPr/>
            <p:nvPr userDrawn="1"/>
          </p:nvCxnSpPr>
          <p:spPr>
            <a:xfrm>
              <a:off x="0" y="6619124"/>
              <a:ext cx="12192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koppling 20"/>
            <p:cNvCxnSpPr/>
            <p:nvPr userDrawn="1"/>
          </p:nvCxnSpPr>
          <p:spPr>
            <a:xfrm>
              <a:off x="0" y="6669360"/>
              <a:ext cx="9504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8118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3" y="404664"/>
            <a:ext cx="103680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252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4727848" y="2421530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2"/>
          </p:nvPr>
        </p:nvSpPr>
        <p:spPr>
          <a:xfrm flipH="1">
            <a:off x="6193704" y="3935328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639823" y="3410320"/>
            <a:ext cx="3639600" cy="216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cxnSp>
        <p:nvCxnSpPr>
          <p:cNvPr id="7" name="Rak koppling 6"/>
          <p:cNvCxnSpPr/>
          <p:nvPr userDrawn="1"/>
        </p:nvCxnSpPr>
        <p:spPr>
          <a:xfrm>
            <a:off x="6096000" y="1628775"/>
            <a:ext cx="0" cy="5229225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693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 m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568961"/>
            <a:ext cx="3816153" cy="252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4727848" y="1289683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641175" y="3410320"/>
            <a:ext cx="3639600" cy="216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2"/>
          </p:nvPr>
        </p:nvSpPr>
        <p:spPr>
          <a:xfrm flipH="1">
            <a:off x="6193704" y="3935328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7" name="Rak koppling 6"/>
          <p:cNvCxnSpPr/>
          <p:nvPr userDrawn="1"/>
        </p:nvCxnSpPr>
        <p:spPr>
          <a:xfrm>
            <a:off x="6094973" y="0"/>
            <a:ext cx="5095" cy="6858000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1656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 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569000"/>
            <a:ext cx="3816425" cy="252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4727848" y="1289722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2"/>
          </p:nvPr>
        </p:nvSpPr>
        <p:spPr>
          <a:xfrm flipH="1">
            <a:off x="6183248" y="3400915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7" name="Rak koppling 6"/>
          <p:cNvCxnSpPr/>
          <p:nvPr userDrawn="1"/>
        </p:nvCxnSpPr>
        <p:spPr>
          <a:xfrm>
            <a:off x="6094973" y="0"/>
            <a:ext cx="0" cy="5389563"/>
          </a:xfrm>
          <a:prstGeom prst="line">
            <a:avLst/>
          </a:prstGeom>
          <a:ln w="57150">
            <a:solidFill>
              <a:srgbClr val="0065AC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641175" y="2875907"/>
            <a:ext cx="3639600" cy="216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98159457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2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2" name="Rak pilkoppling 11"/>
          <p:cNvCxnSpPr/>
          <p:nvPr userDrawn="1"/>
        </p:nvCxnSpPr>
        <p:spPr>
          <a:xfrm>
            <a:off x="2819499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4187347" y="4797232"/>
            <a:ext cx="3816153" cy="144008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4" name="Rak pilkoppling 13"/>
          <p:cNvCxnSpPr/>
          <p:nvPr userDrawn="1"/>
        </p:nvCxnSpPr>
        <p:spPr>
          <a:xfrm flipV="1">
            <a:off x="6095423" y="3989541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7463270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7" name="Rak pilkoppling 16"/>
          <p:cNvCxnSpPr/>
          <p:nvPr userDrawn="1"/>
        </p:nvCxnSpPr>
        <p:spPr>
          <a:xfrm>
            <a:off x="9371346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 userDrawn="1"/>
        </p:nvCxnSpPr>
        <p:spPr>
          <a:xfrm>
            <a:off x="911423" y="3933056"/>
            <a:ext cx="11280577" cy="0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3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2 m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2" name="Rak pilkoppling 11"/>
          <p:cNvCxnSpPr/>
          <p:nvPr userDrawn="1"/>
        </p:nvCxnSpPr>
        <p:spPr>
          <a:xfrm>
            <a:off x="2819499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4187347" y="4797232"/>
            <a:ext cx="3816153" cy="144008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4" name="Rak pilkoppling 13"/>
          <p:cNvCxnSpPr/>
          <p:nvPr userDrawn="1"/>
        </p:nvCxnSpPr>
        <p:spPr>
          <a:xfrm flipV="1">
            <a:off x="6095423" y="3989541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7463270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7" name="Rak pilkoppling 16"/>
          <p:cNvCxnSpPr/>
          <p:nvPr userDrawn="1"/>
        </p:nvCxnSpPr>
        <p:spPr>
          <a:xfrm>
            <a:off x="9371346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 userDrawn="1"/>
        </p:nvCxnSpPr>
        <p:spPr>
          <a:xfrm>
            <a:off x="0" y="3933056"/>
            <a:ext cx="12192000" cy="0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843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2 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3" y="404664"/>
            <a:ext cx="103680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2" name="Rak pilkoppling 11"/>
          <p:cNvCxnSpPr/>
          <p:nvPr userDrawn="1"/>
        </p:nvCxnSpPr>
        <p:spPr>
          <a:xfrm>
            <a:off x="2819499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4187347" y="4797232"/>
            <a:ext cx="3816153" cy="144008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4" name="Rak pilkoppling 13"/>
          <p:cNvCxnSpPr/>
          <p:nvPr userDrawn="1"/>
        </p:nvCxnSpPr>
        <p:spPr>
          <a:xfrm flipV="1">
            <a:off x="6095423" y="3989541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7463270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7" name="Rak pilkoppling 16"/>
          <p:cNvCxnSpPr/>
          <p:nvPr userDrawn="1"/>
        </p:nvCxnSpPr>
        <p:spPr>
          <a:xfrm>
            <a:off x="9371346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 userDrawn="1"/>
        </p:nvCxnSpPr>
        <p:spPr>
          <a:xfrm>
            <a:off x="0" y="3933056"/>
            <a:ext cx="11712352" cy="0"/>
          </a:xfrm>
          <a:prstGeom prst="line">
            <a:avLst/>
          </a:prstGeom>
          <a:ln w="57150">
            <a:solidFill>
              <a:srgbClr val="0065AC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842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87588" y="1484784"/>
            <a:ext cx="7416824" cy="792088"/>
          </a:xfrm>
        </p:spPr>
        <p:txBody>
          <a:bodyPr anchor="b" anchorCtr="0"/>
          <a:lstStyle>
            <a:lvl1pPr algn="ctr"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87588" y="2483604"/>
            <a:ext cx="7416824" cy="1089412"/>
          </a:xfr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6" name="Bildobjekt 5" descr="Folkhälsomyndighet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04" y="4149080"/>
            <a:ext cx="2078992" cy="1389955"/>
          </a:xfrm>
          <a:prstGeom prst="rect">
            <a:avLst/>
          </a:prstGeom>
        </p:spPr>
      </p:pic>
      <p:sp>
        <p:nvSpPr>
          <p:cNvPr id="10" name="textruta 9"/>
          <p:cNvSpPr txBox="1"/>
          <p:nvPr userDrawn="1"/>
        </p:nvSpPr>
        <p:spPr>
          <a:xfrm>
            <a:off x="907357" y="5837410"/>
            <a:ext cx="10377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www.fohm.se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/>
              <a:t>  </a:t>
            </a:r>
            <a:r>
              <a:rPr lang="sv-SE" sz="1600" baseline="0" dirty="0"/>
              <a:t> fohm.se/nyhetsbrev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600" baseline="0" dirty="0"/>
              <a:t>  LinkedIn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baseline="0" dirty="0"/>
              <a:t>   Facebook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baseline="0" dirty="0"/>
              <a:t>   Twitter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792937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1424" y="1922880"/>
            <a:ext cx="9360000" cy="14700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1424" y="3526160"/>
            <a:ext cx="8640000" cy="8389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  <a:buNone/>
              <a:defRPr sz="26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 • datum</a:t>
            </a:r>
          </a:p>
        </p:txBody>
      </p:sp>
      <p:grpSp>
        <p:nvGrpSpPr>
          <p:cNvPr id="4" name="Grupp 3" descr="Folkhälsomyndigheten bidrar till globala målen för hållbar utveckling" title="Logotyper"/>
          <p:cNvGrpSpPr/>
          <p:nvPr userDrawn="1"/>
        </p:nvGrpSpPr>
        <p:grpSpPr>
          <a:xfrm>
            <a:off x="623392" y="458897"/>
            <a:ext cx="5588019" cy="1337617"/>
            <a:chOff x="623392" y="458897"/>
            <a:chExt cx="5588019" cy="1337617"/>
          </a:xfrm>
        </p:grpSpPr>
        <p:pic>
          <p:nvPicPr>
            <p:cNvPr id="5" name="Bildobjekt 4" descr="Folkhälsomyndighet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458897"/>
              <a:ext cx="2736304" cy="918596"/>
            </a:xfrm>
            <a:prstGeom prst="rect">
              <a:avLst/>
            </a:prstGeom>
          </p:spPr>
        </p:pic>
        <p:cxnSp>
          <p:nvCxnSpPr>
            <p:cNvPr id="6" name="Rak koppling 5"/>
            <p:cNvCxnSpPr/>
            <p:nvPr userDrawn="1"/>
          </p:nvCxnSpPr>
          <p:spPr>
            <a:xfrm>
              <a:off x="3719737" y="567152"/>
              <a:ext cx="0" cy="93610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Bildobjekt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777" y="711204"/>
              <a:ext cx="2131634" cy="648000"/>
            </a:xfrm>
            <a:prstGeom prst="rect">
              <a:avLst/>
            </a:prstGeom>
          </p:spPr>
        </p:pic>
        <p:sp>
          <p:nvSpPr>
            <p:cNvPr id="8" name="Rektangel 7"/>
            <p:cNvSpPr/>
            <p:nvPr userDrawn="1"/>
          </p:nvSpPr>
          <p:spPr>
            <a:xfrm>
              <a:off x="623392" y="1630315"/>
              <a:ext cx="3861635" cy="1661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v-SE" sz="1080" dirty="0"/>
                <a:t>Folkhälsomyndigheten bidrar till globala målen för hållbar 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955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87588" y="1484784"/>
            <a:ext cx="7416824" cy="79208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87588" y="2483604"/>
            <a:ext cx="7416824" cy="10894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sv-SE" dirty="0"/>
          </a:p>
        </p:txBody>
      </p:sp>
      <p:grpSp>
        <p:nvGrpSpPr>
          <p:cNvPr id="7" name="Grupp 6" descr="Folkhälsomyndigheten bidrar till globala målen för hållbar utveckling" title="Logotyper"/>
          <p:cNvGrpSpPr/>
          <p:nvPr userDrawn="1"/>
        </p:nvGrpSpPr>
        <p:grpSpPr>
          <a:xfrm>
            <a:off x="4165183" y="3832703"/>
            <a:ext cx="3861635" cy="1667204"/>
            <a:chOff x="4165183" y="3832703"/>
            <a:chExt cx="3861635" cy="1667204"/>
          </a:xfrm>
        </p:grpSpPr>
        <p:pic>
          <p:nvPicPr>
            <p:cNvPr id="8" name="Bildobjekt 7" descr="Folkhälsomyndigheten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135" y="3832703"/>
              <a:ext cx="1885900" cy="1260860"/>
            </a:xfrm>
            <a:prstGeom prst="rect">
              <a:avLst/>
            </a:prstGeom>
          </p:spPr>
        </p:pic>
        <p:cxnSp>
          <p:nvCxnSpPr>
            <p:cNvPr id="9" name="Rak koppling 8"/>
            <p:cNvCxnSpPr/>
            <p:nvPr userDrawn="1"/>
          </p:nvCxnSpPr>
          <p:spPr>
            <a:xfrm>
              <a:off x="6523586" y="3832703"/>
              <a:ext cx="0" cy="12082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Bildobjekt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137" y="3905563"/>
              <a:ext cx="1030729" cy="1188000"/>
            </a:xfrm>
            <a:prstGeom prst="rect">
              <a:avLst/>
            </a:prstGeom>
          </p:spPr>
        </p:pic>
        <p:sp>
          <p:nvSpPr>
            <p:cNvPr id="12" name="Rektangel 11"/>
            <p:cNvSpPr/>
            <p:nvPr userDrawn="1"/>
          </p:nvSpPr>
          <p:spPr>
            <a:xfrm>
              <a:off x="4165183" y="5333708"/>
              <a:ext cx="3861635" cy="1661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080" dirty="0"/>
                <a:t>Folkhälsomyndigheten bidrar till globala målen för hållbar utveckling</a:t>
              </a:r>
            </a:p>
          </p:txBody>
        </p:sp>
      </p:grpSp>
      <p:sp>
        <p:nvSpPr>
          <p:cNvPr id="13" name="textruta 12"/>
          <p:cNvSpPr txBox="1"/>
          <p:nvPr userDrawn="1"/>
        </p:nvSpPr>
        <p:spPr>
          <a:xfrm>
            <a:off x="907357" y="5837410"/>
            <a:ext cx="10377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www.fohm.se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v-SE" sz="16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fohm.se/nyhetsbrev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6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LinkedIn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Facebook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Twitter</a:t>
            </a:r>
            <a:endParaRPr lang="sv-S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6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1423" y="1641500"/>
            <a:ext cx="10368000" cy="1470025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1423" y="3244780"/>
            <a:ext cx="10368000" cy="838944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  <a:buNone/>
              <a:defRPr sz="2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 • datum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4363239"/>
            <a:ext cx="12192000" cy="2494759"/>
          </a:xfrm>
          <a:custGeom>
            <a:avLst/>
            <a:gdLst>
              <a:gd name="connsiteX0" fmla="*/ 0 w 12192000"/>
              <a:gd name="connsiteY0" fmla="*/ 0 h 2420937"/>
              <a:gd name="connsiteX1" fmla="*/ 12192000 w 12192000"/>
              <a:gd name="connsiteY1" fmla="*/ 0 h 2420937"/>
              <a:gd name="connsiteX2" fmla="*/ 12192000 w 12192000"/>
              <a:gd name="connsiteY2" fmla="*/ 2420937 h 2420937"/>
              <a:gd name="connsiteX3" fmla="*/ 0 w 12192000"/>
              <a:gd name="connsiteY3" fmla="*/ 2420937 h 2420937"/>
              <a:gd name="connsiteX4" fmla="*/ 0 w 12192000"/>
              <a:gd name="connsiteY4" fmla="*/ 0 h 2420937"/>
              <a:gd name="connsiteX0" fmla="*/ 0 w 12192000"/>
              <a:gd name="connsiteY0" fmla="*/ 4400 h 2425337"/>
              <a:gd name="connsiteX1" fmla="*/ 6087291 w 12192000"/>
              <a:gd name="connsiteY1" fmla="*/ 0 h 2425337"/>
              <a:gd name="connsiteX2" fmla="*/ 12192000 w 12192000"/>
              <a:gd name="connsiteY2" fmla="*/ 4400 h 2425337"/>
              <a:gd name="connsiteX3" fmla="*/ 12192000 w 12192000"/>
              <a:gd name="connsiteY3" fmla="*/ 2425337 h 2425337"/>
              <a:gd name="connsiteX4" fmla="*/ 0 w 12192000"/>
              <a:gd name="connsiteY4" fmla="*/ 2425337 h 2425337"/>
              <a:gd name="connsiteX5" fmla="*/ 0 w 12192000"/>
              <a:gd name="connsiteY5" fmla="*/ 4400 h 2425337"/>
              <a:gd name="connsiteX0" fmla="*/ 0 w 12192000"/>
              <a:gd name="connsiteY0" fmla="*/ 41656 h 2462593"/>
              <a:gd name="connsiteX1" fmla="*/ 6087291 w 12192000"/>
              <a:gd name="connsiteY1" fmla="*/ 37256 h 2462593"/>
              <a:gd name="connsiteX2" fmla="*/ 12192000 w 12192000"/>
              <a:gd name="connsiteY2" fmla="*/ 41656 h 2462593"/>
              <a:gd name="connsiteX3" fmla="*/ 12192000 w 12192000"/>
              <a:gd name="connsiteY3" fmla="*/ 2462593 h 2462593"/>
              <a:gd name="connsiteX4" fmla="*/ 0 w 12192000"/>
              <a:gd name="connsiteY4" fmla="*/ 2462593 h 2462593"/>
              <a:gd name="connsiteX5" fmla="*/ 0 w 12192000"/>
              <a:gd name="connsiteY5" fmla="*/ 41656 h 2462593"/>
              <a:gd name="connsiteX0" fmla="*/ 0 w 12192000"/>
              <a:gd name="connsiteY0" fmla="*/ 180802 h 2601739"/>
              <a:gd name="connsiteX1" fmla="*/ 6087291 w 12192000"/>
              <a:gd name="connsiteY1" fmla="*/ 176402 h 2601739"/>
              <a:gd name="connsiteX2" fmla="*/ 12192000 w 12192000"/>
              <a:gd name="connsiteY2" fmla="*/ 180802 h 2601739"/>
              <a:gd name="connsiteX3" fmla="*/ 12192000 w 12192000"/>
              <a:gd name="connsiteY3" fmla="*/ 2601739 h 2601739"/>
              <a:gd name="connsiteX4" fmla="*/ 0 w 12192000"/>
              <a:gd name="connsiteY4" fmla="*/ 2601739 h 2601739"/>
              <a:gd name="connsiteX5" fmla="*/ 0 w 12192000"/>
              <a:gd name="connsiteY5" fmla="*/ 180802 h 2601739"/>
              <a:gd name="connsiteX0" fmla="*/ 0 w 12192000"/>
              <a:gd name="connsiteY0" fmla="*/ 180802 h 2601739"/>
              <a:gd name="connsiteX1" fmla="*/ 6087291 w 12192000"/>
              <a:gd name="connsiteY1" fmla="*/ 176402 h 2601739"/>
              <a:gd name="connsiteX2" fmla="*/ 12192000 w 12192000"/>
              <a:gd name="connsiteY2" fmla="*/ 180802 h 2601739"/>
              <a:gd name="connsiteX3" fmla="*/ 12192000 w 12192000"/>
              <a:gd name="connsiteY3" fmla="*/ 2601739 h 2601739"/>
              <a:gd name="connsiteX4" fmla="*/ 0 w 12192000"/>
              <a:gd name="connsiteY4" fmla="*/ 2601739 h 2601739"/>
              <a:gd name="connsiteX5" fmla="*/ 0 w 12192000"/>
              <a:gd name="connsiteY5" fmla="*/ 180802 h 2601739"/>
              <a:gd name="connsiteX0" fmla="*/ 0 w 12192000"/>
              <a:gd name="connsiteY0" fmla="*/ 4400 h 2425337"/>
              <a:gd name="connsiteX1" fmla="*/ 6087291 w 12192000"/>
              <a:gd name="connsiteY1" fmla="*/ 0 h 2425337"/>
              <a:gd name="connsiteX2" fmla="*/ 12192000 w 12192000"/>
              <a:gd name="connsiteY2" fmla="*/ 4400 h 2425337"/>
              <a:gd name="connsiteX3" fmla="*/ 12192000 w 12192000"/>
              <a:gd name="connsiteY3" fmla="*/ 2425337 h 2425337"/>
              <a:gd name="connsiteX4" fmla="*/ 0 w 12192000"/>
              <a:gd name="connsiteY4" fmla="*/ 2425337 h 2425337"/>
              <a:gd name="connsiteX5" fmla="*/ 0 w 12192000"/>
              <a:gd name="connsiteY5" fmla="*/ 4400 h 2425337"/>
              <a:gd name="connsiteX0" fmla="*/ 0 w 12192000"/>
              <a:gd name="connsiteY0" fmla="*/ 45525 h 2466462"/>
              <a:gd name="connsiteX1" fmla="*/ 6087291 w 12192000"/>
              <a:gd name="connsiteY1" fmla="*/ 41125 h 2466462"/>
              <a:gd name="connsiteX2" fmla="*/ 12192000 w 12192000"/>
              <a:gd name="connsiteY2" fmla="*/ 45525 h 2466462"/>
              <a:gd name="connsiteX3" fmla="*/ 12192000 w 12192000"/>
              <a:gd name="connsiteY3" fmla="*/ 2466462 h 2466462"/>
              <a:gd name="connsiteX4" fmla="*/ 0 w 12192000"/>
              <a:gd name="connsiteY4" fmla="*/ 2466462 h 2466462"/>
              <a:gd name="connsiteX5" fmla="*/ 0 w 12192000"/>
              <a:gd name="connsiteY5" fmla="*/ 45525 h 2466462"/>
              <a:gd name="connsiteX0" fmla="*/ 0 w 12192000"/>
              <a:gd name="connsiteY0" fmla="*/ 48263 h 2469200"/>
              <a:gd name="connsiteX1" fmla="*/ 6087291 w 12192000"/>
              <a:gd name="connsiteY1" fmla="*/ 43863 h 2469200"/>
              <a:gd name="connsiteX2" fmla="*/ 12192000 w 12192000"/>
              <a:gd name="connsiteY2" fmla="*/ 48263 h 2469200"/>
              <a:gd name="connsiteX3" fmla="*/ 12192000 w 12192000"/>
              <a:gd name="connsiteY3" fmla="*/ 2469200 h 2469200"/>
              <a:gd name="connsiteX4" fmla="*/ 0 w 12192000"/>
              <a:gd name="connsiteY4" fmla="*/ 2469200 h 2469200"/>
              <a:gd name="connsiteX5" fmla="*/ 0 w 12192000"/>
              <a:gd name="connsiteY5" fmla="*/ 48263 h 2469200"/>
              <a:gd name="connsiteX0" fmla="*/ 0 w 12192000"/>
              <a:gd name="connsiteY0" fmla="*/ 40017 h 2460954"/>
              <a:gd name="connsiteX1" fmla="*/ 6087291 w 12192000"/>
              <a:gd name="connsiteY1" fmla="*/ 35617 h 2460954"/>
              <a:gd name="connsiteX2" fmla="*/ 12192000 w 12192000"/>
              <a:gd name="connsiteY2" fmla="*/ 40017 h 2460954"/>
              <a:gd name="connsiteX3" fmla="*/ 12192000 w 12192000"/>
              <a:gd name="connsiteY3" fmla="*/ 2460954 h 2460954"/>
              <a:gd name="connsiteX4" fmla="*/ 0 w 12192000"/>
              <a:gd name="connsiteY4" fmla="*/ 2460954 h 2460954"/>
              <a:gd name="connsiteX5" fmla="*/ 0 w 12192000"/>
              <a:gd name="connsiteY5" fmla="*/ 40017 h 2460954"/>
              <a:gd name="connsiteX0" fmla="*/ 0 w 12192000"/>
              <a:gd name="connsiteY0" fmla="*/ 71872 h 2492809"/>
              <a:gd name="connsiteX1" fmla="*/ 6087291 w 12192000"/>
              <a:gd name="connsiteY1" fmla="*/ 67472 h 2492809"/>
              <a:gd name="connsiteX2" fmla="*/ 12192000 w 12192000"/>
              <a:gd name="connsiteY2" fmla="*/ 71872 h 2492809"/>
              <a:gd name="connsiteX3" fmla="*/ 12192000 w 12192000"/>
              <a:gd name="connsiteY3" fmla="*/ 2492809 h 2492809"/>
              <a:gd name="connsiteX4" fmla="*/ 0 w 12192000"/>
              <a:gd name="connsiteY4" fmla="*/ 2492809 h 2492809"/>
              <a:gd name="connsiteX5" fmla="*/ 0 w 12192000"/>
              <a:gd name="connsiteY5" fmla="*/ 71872 h 2492809"/>
              <a:gd name="connsiteX0" fmla="*/ 0 w 12192000"/>
              <a:gd name="connsiteY0" fmla="*/ 68075 h 2489012"/>
              <a:gd name="connsiteX1" fmla="*/ 6087291 w 12192000"/>
              <a:gd name="connsiteY1" fmla="*/ 63675 h 2489012"/>
              <a:gd name="connsiteX2" fmla="*/ 12192000 w 12192000"/>
              <a:gd name="connsiteY2" fmla="*/ 68075 h 2489012"/>
              <a:gd name="connsiteX3" fmla="*/ 12192000 w 12192000"/>
              <a:gd name="connsiteY3" fmla="*/ 2489012 h 2489012"/>
              <a:gd name="connsiteX4" fmla="*/ 0 w 12192000"/>
              <a:gd name="connsiteY4" fmla="*/ 2489012 h 2489012"/>
              <a:gd name="connsiteX5" fmla="*/ 0 w 12192000"/>
              <a:gd name="connsiteY5" fmla="*/ 68075 h 2489012"/>
              <a:gd name="connsiteX0" fmla="*/ 0 w 12192000"/>
              <a:gd name="connsiteY0" fmla="*/ 78422 h 2499359"/>
              <a:gd name="connsiteX1" fmla="*/ 6087291 w 12192000"/>
              <a:gd name="connsiteY1" fmla="*/ 74022 h 2499359"/>
              <a:gd name="connsiteX2" fmla="*/ 12192000 w 12192000"/>
              <a:gd name="connsiteY2" fmla="*/ 78422 h 2499359"/>
              <a:gd name="connsiteX3" fmla="*/ 12192000 w 12192000"/>
              <a:gd name="connsiteY3" fmla="*/ 2499359 h 2499359"/>
              <a:gd name="connsiteX4" fmla="*/ 0 w 12192000"/>
              <a:gd name="connsiteY4" fmla="*/ 2499359 h 2499359"/>
              <a:gd name="connsiteX5" fmla="*/ 0 w 12192000"/>
              <a:gd name="connsiteY5" fmla="*/ 78422 h 2499359"/>
              <a:gd name="connsiteX0" fmla="*/ 0 w 12192000"/>
              <a:gd name="connsiteY0" fmla="*/ 68075 h 2489012"/>
              <a:gd name="connsiteX1" fmla="*/ 6087291 w 12192000"/>
              <a:gd name="connsiteY1" fmla="*/ 63675 h 2489012"/>
              <a:gd name="connsiteX2" fmla="*/ 12192000 w 12192000"/>
              <a:gd name="connsiteY2" fmla="*/ 68075 h 2489012"/>
              <a:gd name="connsiteX3" fmla="*/ 12192000 w 12192000"/>
              <a:gd name="connsiteY3" fmla="*/ 2489012 h 2489012"/>
              <a:gd name="connsiteX4" fmla="*/ 0 w 12192000"/>
              <a:gd name="connsiteY4" fmla="*/ 2489012 h 2489012"/>
              <a:gd name="connsiteX5" fmla="*/ 0 w 12192000"/>
              <a:gd name="connsiteY5" fmla="*/ 68075 h 2489012"/>
              <a:gd name="connsiteX0" fmla="*/ 0 w 12192000"/>
              <a:gd name="connsiteY0" fmla="*/ 68075 h 2489012"/>
              <a:gd name="connsiteX1" fmla="*/ 6087291 w 12192000"/>
              <a:gd name="connsiteY1" fmla="*/ 63675 h 2489012"/>
              <a:gd name="connsiteX2" fmla="*/ 12192000 w 12192000"/>
              <a:gd name="connsiteY2" fmla="*/ 68075 h 2489012"/>
              <a:gd name="connsiteX3" fmla="*/ 12192000 w 12192000"/>
              <a:gd name="connsiteY3" fmla="*/ 2489012 h 2489012"/>
              <a:gd name="connsiteX4" fmla="*/ 0 w 12192000"/>
              <a:gd name="connsiteY4" fmla="*/ 2489012 h 2489012"/>
              <a:gd name="connsiteX5" fmla="*/ 0 w 12192000"/>
              <a:gd name="connsiteY5" fmla="*/ 68075 h 2489012"/>
              <a:gd name="connsiteX0" fmla="*/ 0 w 12192000"/>
              <a:gd name="connsiteY0" fmla="*/ 41495 h 2462432"/>
              <a:gd name="connsiteX1" fmla="*/ 6087291 w 12192000"/>
              <a:gd name="connsiteY1" fmla="*/ 37095 h 2462432"/>
              <a:gd name="connsiteX2" fmla="*/ 12192000 w 12192000"/>
              <a:gd name="connsiteY2" fmla="*/ 41495 h 2462432"/>
              <a:gd name="connsiteX3" fmla="*/ 12192000 w 12192000"/>
              <a:gd name="connsiteY3" fmla="*/ 2462432 h 2462432"/>
              <a:gd name="connsiteX4" fmla="*/ 0 w 12192000"/>
              <a:gd name="connsiteY4" fmla="*/ 2462432 h 2462432"/>
              <a:gd name="connsiteX5" fmla="*/ 0 w 12192000"/>
              <a:gd name="connsiteY5" fmla="*/ 41495 h 2462432"/>
              <a:gd name="connsiteX0" fmla="*/ 0 w 12192000"/>
              <a:gd name="connsiteY0" fmla="*/ 41495 h 2462432"/>
              <a:gd name="connsiteX1" fmla="*/ 6087291 w 12192000"/>
              <a:gd name="connsiteY1" fmla="*/ 37095 h 2462432"/>
              <a:gd name="connsiteX2" fmla="*/ 12192000 w 12192000"/>
              <a:gd name="connsiteY2" fmla="*/ 41495 h 2462432"/>
              <a:gd name="connsiteX3" fmla="*/ 12192000 w 12192000"/>
              <a:gd name="connsiteY3" fmla="*/ 2462432 h 2462432"/>
              <a:gd name="connsiteX4" fmla="*/ 0 w 12192000"/>
              <a:gd name="connsiteY4" fmla="*/ 2462432 h 2462432"/>
              <a:gd name="connsiteX5" fmla="*/ 0 w 12192000"/>
              <a:gd name="connsiteY5" fmla="*/ 41495 h 2462432"/>
              <a:gd name="connsiteX0" fmla="*/ 0 w 12192000"/>
              <a:gd name="connsiteY0" fmla="*/ 38787 h 2459724"/>
              <a:gd name="connsiteX1" fmla="*/ 6087291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87291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574402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44008 h 2464945"/>
              <a:gd name="connsiteX1" fmla="*/ 6061654 w 12192000"/>
              <a:gd name="connsiteY1" fmla="*/ 39608 h 2464945"/>
              <a:gd name="connsiteX2" fmla="*/ 12192000 w 12192000"/>
              <a:gd name="connsiteY2" fmla="*/ 44008 h 2464945"/>
              <a:gd name="connsiteX3" fmla="*/ 12192000 w 12192000"/>
              <a:gd name="connsiteY3" fmla="*/ 2464945 h 2464945"/>
              <a:gd name="connsiteX4" fmla="*/ 0 w 12192000"/>
              <a:gd name="connsiteY4" fmla="*/ 2464945 h 2464945"/>
              <a:gd name="connsiteX5" fmla="*/ 0 w 12192000"/>
              <a:gd name="connsiteY5" fmla="*/ 44008 h 2464945"/>
              <a:gd name="connsiteX0" fmla="*/ 0 w 12192000"/>
              <a:gd name="connsiteY0" fmla="*/ 78183 h 2499120"/>
              <a:gd name="connsiteX1" fmla="*/ 6061654 w 12192000"/>
              <a:gd name="connsiteY1" fmla="*/ 73783 h 2499120"/>
              <a:gd name="connsiteX2" fmla="*/ 12192000 w 12192000"/>
              <a:gd name="connsiteY2" fmla="*/ 78183 h 2499120"/>
              <a:gd name="connsiteX3" fmla="*/ 12192000 w 12192000"/>
              <a:gd name="connsiteY3" fmla="*/ 2499120 h 2499120"/>
              <a:gd name="connsiteX4" fmla="*/ 0 w 12192000"/>
              <a:gd name="connsiteY4" fmla="*/ 2499120 h 2499120"/>
              <a:gd name="connsiteX5" fmla="*/ 0 w 12192000"/>
              <a:gd name="connsiteY5" fmla="*/ 78183 h 2499120"/>
              <a:gd name="connsiteX0" fmla="*/ 0 w 12192000"/>
              <a:gd name="connsiteY0" fmla="*/ 78183 h 2499120"/>
              <a:gd name="connsiteX1" fmla="*/ 6061654 w 12192000"/>
              <a:gd name="connsiteY1" fmla="*/ 73783 h 2499120"/>
              <a:gd name="connsiteX2" fmla="*/ 12192000 w 12192000"/>
              <a:gd name="connsiteY2" fmla="*/ 78183 h 2499120"/>
              <a:gd name="connsiteX3" fmla="*/ 12192000 w 12192000"/>
              <a:gd name="connsiteY3" fmla="*/ 2499120 h 2499120"/>
              <a:gd name="connsiteX4" fmla="*/ 0 w 12192000"/>
              <a:gd name="connsiteY4" fmla="*/ 2499120 h 2499120"/>
              <a:gd name="connsiteX5" fmla="*/ 0 w 12192000"/>
              <a:gd name="connsiteY5" fmla="*/ 78183 h 2499120"/>
              <a:gd name="connsiteX0" fmla="*/ 0 w 12192000"/>
              <a:gd name="connsiteY0" fmla="*/ 86332 h 2507269"/>
              <a:gd name="connsiteX1" fmla="*/ 6061654 w 12192000"/>
              <a:gd name="connsiteY1" fmla="*/ 81932 h 2507269"/>
              <a:gd name="connsiteX2" fmla="*/ 12192000 w 12192000"/>
              <a:gd name="connsiteY2" fmla="*/ 86332 h 2507269"/>
              <a:gd name="connsiteX3" fmla="*/ 12192000 w 12192000"/>
              <a:gd name="connsiteY3" fmla="*/ 2507269 h 2507269"/>
              <a:gd name="connsiteX4" fmla="*/ 0 w 12192000"/>
              <a:gd name="connsiteY4" fmla="*/ 2507269 h 2507269"/>
              <a:gd name="connsiteX5" fmla="*/ 0 w 12192000"/>
              <a:gd name="connsiteY5" fmla="*/ 86332 h 2507269"/>
              <a:gd name="connsiteX0" fmla="*/ 0 w 12192000"/>
              <a:gd name="connsiteY0" fmla="*/ 73822 h 2494759"/>
              <a:gd name="connsiteX1" fmla="*/ 6104383 w 12192000"/>
              <a:gd name="connsiteY1" fmla="*/ 86514 h 2494759"/>
              <a:gd name="connsiteX2" fmla="*/ 12192000 w 12192000"/>
              <a:gd name="connsiteY2" fmla="*/ 73822 h 2494759"/>
              <a:gd name="connsiteX3" fmla="*/ 12192000 w 12192000"/>
              <a:gd name="connsiteY3" fmla="*/ 2494759 h 2494759"/>
              <a:gd name="connsiteX4" fmla="*/ 0 w 12192000"/>
              <a:gd name="connsiteY4" fmla="*/ 2494759 h 2494759"/>
              <a:gd name="connsiteX5" fmla="*/ 0 w 12192000"/>
              <a:gd name="connsiteY5" fmla="*/ 73822 h 249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494759">
                <a:moveTo>
                  <a:pt x="0" y="73822"/>
                </a:moveTo>
                <a:cubicBezTo>
                  <a:pt x="287627" y="71623"/>
                  <a:pt x="2776131" y="242580"/>
                  <a:pt x="6104383" y="86514"/>
                </a:cubicBezTo>
                <a:cubicBezTo>
                  <a:pt x="10074479" y="-99649"/>
                  <a:pt x="11891893" y="72355"/>
                  <a:pt x="12192000" y="73822"/>
                </a:cubicBezTo>
                <a:lnTo>
                  <a:pt x="12192000" y="2494759"/>
                </a:lnTo>
                <a:lnTo>
                  <a:pt x="0" y="2494759"/>
                </a:lnTo>
                <a:lnTo>
                  <a:pt x="0" y="73822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5" name="Bildobjekt 4" descr="Folkhälsomyndighetens logoty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58897"/>
            <a:ext cx="2736304" cy="918596"/>
          </a:xfrm>
          <a:prstGeom prst="rect">
            <a:avLst/>
          </a:prstGeom>
        </p:spPr>
      </p:pic>
      <p:sp>
        <p:nvSpPr>
          <p:cNvPr id="7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847750" y="5405047"/>
            <a:ext cx="2340000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3759059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93AEF8-A861-4255-9327-DFFCF4B436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54598"/>
            <a:ext cx="9829800" cy="747897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5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288A740-D0F0-4974-BFC7-CB6E07F9EA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552568"/>
            <a:ext cx="9829800" cy="3651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Presentationsundertitel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3CBC5BA0-C991-4F51-ADE2-754D4FD510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6720"/>
            <a:ext cx="2743200" cy="647272"/>
          </a:xfrm>
          <a:prstGeom prst="rect">
            <a:avLst/>
          </a:prstGeom>
        </p:spPr>
      </p:pic>
      <p:grpSp>
        <p:nvGrpSpPr>
          <p:cNvPr id="8" name="Bild 9">
            <a:extLst>
              <a:ext uri="{FF2B5EF4-FFF2-40B4-BE49-F238E27FC236}">
                <a16:creationId xmlns:a16="http://schemas.microsoft.com/office/drawing/2014/main" id="{4E8DDB87-3AF7-40A3-878B-9856CD6320F3}"/>
              </a:ext>
            </a:extLst>
          </p:cNvPr>
          <p:cNvGrpSpPr/>
          <p:nvPr userDrawn="1"/>
        </p:nvGrpSpPr>
        <p:grpSpPr>
          <a:xfrm>
            <a:off x="6246342" y="914400"/>
            <a:ext cx="5942196" cy="5943600"/>
            <a:chOff x="6246342" y="914400"/>
            <a:chExt cx="5990958" cy="5992374"/>
          </a:xfrm>
          <a:solidFill>
            <a:schemeClr val="accent3"/>
          </a:solidFill>
        </p:grpSpPr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41612BEF-72C3-43CD-BE89-7D91494E8AB0}"/>
                </a:ext>
              </a:extLst>
            </p:cNvPr>
            <p:cNvSpPr/>
            <p:nvPr/>
          </p:nvSpPr>
          <p:spPr>
            <a:xfrm>
              <a:off x="7422732" y="2093622"/>
              <a:ext cx="3860431" cy="3859015"/>
            </a:xfrm>
            <a:custGeom>
              <a:avLst/>
              <a:gdLst>
                <a:gd name="connsiteX0" fmla="*/ 2182906 w 3860431"/>
                <a:gd name="connsiteY0" fmla="*/ 3420169 h 3859015"/>
                <a:gd name="connsiteX1" fmla="*/ 2511333 w 3860431"/>
                <a:gd name="connsiteY1" fmla="*/ 3857600 h 3859015"/>
                <a:gd name="connsiteX2" fmla="*/ 2512748 w 3860431"/>
                <a:gd name="connsiteY2" fmla="*/ 3857600 h 3859015"/>
                <a:gd name="connsiteX3" fmla="*/ 2512748 w 3860431"/>
                <a:gd name="connsiteY3" fmla="*/ 3859015 h 3859015"/>
                <a:gd name="connsiteX4" fmla="*/ 3860431 w 3860431"/>
                <a:gd name="connsiteY4" fmla="*/ 2511333 h 3859015"/>
                <a:gd name="connsiteX5" fmla="*/ 3859015 w 3860431"/>
                <a:gd name="connsiteY5" fmla="*/ 2511333 h 3859015"/>
                <a:gd name="connsiteX6" fmla="*/ 3859015 w 3860431"/>
                <a:gd name="connsiteY6" fmla="*/ 2509917 h 3859015"/>
                <a:gd name="connsiteX7" fmla="*/ 3421585 w 3860431"/>
                <a:gd name="connsiteY7" fmla="*/ 2181490 h 3859015"/>
                <a:gd name="connsiteX8" fmla="*/ 2921866 w 3860431"/>
                <a:gd name="connsiteY8" fmla="*/ 246320 h 3859015"/>
                <a:gd name="connsiteX9" fmla="*/ 1967730 w 3860431"/>
                <a:gd name="connsiteY9" fmla="*/ 0 h 3859015"/>
                <a:gd name="connsiteX10" fmla="*/ 0 w 3860431"/>
                <a:gd name="connsiteY10" fmla="*/ 1967730 h 3859015"/>
                <a:gd name="connsiteX11" fmla="*/ 246320 w 3860431"/>
                <a:gd name="connsiteY11" fmla="*/ 2920451 h 3859015"/>
                <a:gd name="connsiteX12" fmla="*/ 2182906 w 3860431"/>
                <a:gd name="connsiteY12" fmla="*/ 3420169 h 385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0431" h="3859015">
                  <a:moveTo>
                    <a:pt x="2182906" y="3420169"/>
                  </a:moveTo>
                  <a:cubicBezTo>
                    <a:pt x="2315975" y="3553239"/>
                    <a:pt x="2426395" y="3700465"/>
                    <a:pt x="2511333" y="3857600"/>
                  </a:cubicBezTo>
                  <a:cubicBezTo>
                    <a:pt x="2511333" y="3857600"/>
                    <a:pt x="2511333" y="3857600"/>
                    <a:pt x="2512748" y="3857600"/>
                  </a:cubicBezTo>
                  <a:cubicBezTo>
                    <a:pt x="2512748" y="3857600"/>
                    <a:pt x="2512748" y="3859015"/>
                    <a:pt x="2512748" y="3859015"/>
                  </a:cubicBezTo>
                  <a:cubicBezTo>
                    <a:pt x="3162524" y="3672152"/>
                    <a:pt x="3673567" y="3161108"/>
                    <a:pt x="3860431" y="2511333"/>
                  </a:cubicBezTo>
                  <a:cubicBezTo>
                    <a:pt x="3860431" y="2511333"/>
                    <a:pt x="3859015" y="2511333"/>
                    <a:pt x="3859015" y="2511333"/>
                  </a:cubicBezTo>
                  <a:cubicBezTo>
                    <a:pt x="3859015" y="2511333"/>
                    <a:pt x="3859015" y="2511333"/>
                    <a:pt x="3859015" y="2509917"/>
                  </a:cubicBezTo>
                  <a:cubicBezTo>
                    <a:pt x="3701880" y="2422148"/>
                    <a:pt x="3556070" y="2313144"/>
                    <a:pt x="3421585" y="2181490"/>
                  </a:cubicBezTo>
                  <a:cubicBezTo>
                    <a:pt x="2897801" y="1657706"/>
                    <a:pt x="2730756" y="911668"/>
                    <a:pt x="2921866" y="246320"/>
                  </a:cubicBezTo>
                  <a:cubicBezTo>
                    <a:pt x="2638740" y="89185"/>
                    <a:pt x="2314560" y="0"/>
                    <a:pt x="1967730" y="0"/>
                  </a:cubicBezTo>
                  <a:cubicBezTo>
                    <a:pt x="880524" y="0"/>
                    <a:pt x="0" y="880524"/>
                    <a:pt x="0" y="1967730"/>
                  </a:cubicBezTo>
                  <a:cubicBezTo>
                    <a:pt x="0" y="2313144"/>
                    <a:pt x="89185" y="2638740"/>
                    <a:pt x="246320" y="2920451"/>
                  </a:cubicBezTo>
                  <a:cubicBezTo>
                    <a:pt x="913083" y="2729340"/>
                    <a:pt x="1657706" y="2894969"/>
                    <a:pt x="2182906" y="3420169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0" name="Frihandsfigur 10">
              <a:extLst>
                <a:ext uri="{FF2B5EF4-FFF2-40B4-BE49-F238E27FC236}">
                  <a16:creationId xmlns:a16="http://schemas.microsoft.com/office/drawing/2014/main" id="{359137D2-113D-4BA3-88B0-F631E13522DD}"/>
                </a:ext>
              </a:extLst>
            </p:cNvPr>
            <p:cNvSpPr/>
            <p:nvPr/>
          </p:nvSpPr>
          <p:spPr>
            <a:xfrm>
              <a:off x="10346014" y="914400"/>
              <a:ext cx="1891285" cy="3936874"/>
            </a:xfrm>
            <a:custGeom>
              <a:avLst/>
              <a:gdLst>
                <a:gd name="connsiteX0" fmla="*/ 938565 w 1891285"/>
                <a:gd name="connsiteY0" fmla="*/ 3690555 h 3936874"/>
                <a:gd name="connsiteX1" fmla="*/ 1891286 w 1891285"/>
                <a:gd name="connsiteY1" fmla="*/ 3936875 h 3936874"/>
                <a:gd name="connsiteX2" fmla="*/ 1891286 w 1891285"/>
                <a:gd name="connsiteY2" fmla="*/ 0 h 3936874"/>
                <a:gd name="connsiteX3" fmla="*/ 499719 w 1891285"/>
                <a:gd name="connsiteY3" fmla="*/ 576163 h 3936874"/>
                <a:gd name="connsiteX4" fmla="*/ 0 w 1891285"/>
                <a:gd name="connsiteY4" fmla="*/ 1424127 h 3936874"/>
                <a:gd name="connsiteX5" fmla="*/ 1013593 w 1891285"/>
                <a:gd name="connsiteY5" fmla="*/ 3145536 h 3936874"/>
                <a:gd name="connsiteX6" fmla="*/ 938565 w 1891285"/>
                <a:gd name="connsiteY6" fmla="*/ 3690555 h 3936874"/>
                <a:gd name="connsiteX7" fmla="*/ 938565 w 1891285"/>
                <a:gd name="connsiteY7" fmla="*/ 3690555 h 3936874"/>
                <a:gd name="connsiteX8" fmla="*/ 938565 w 1891285"/>
                <a:gd name="connsiteY8" fmla="*/ 3690555 h 393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1285" h="3936874">
                  <a:moveTo>
                    <a:pt x="938565" y="3690555"/>
                  </a:moveTo>
                  <a:cubicBezTo>
                    <a:pt x="1234432" y="3854768"/>
                    <a:pt x="1562859" y="3936875"/>
                    <a:pt x="1891286" y="3936875"/>
                  </a:cubicBezTo>
                  <a:lnTo>
                    <a:pt x="1891286" y="0"/>
                  </a:lnTo>
                  <a:cubicBezTo>
                    <a:pt x="1387320" y="0"/>
                    <a:pt x="884771" y="192526"/>
                    <a:pt x="499719" y="576163"/>
                  </a:cubicBezTo>
                  <a:cubicBezTo>
                    <a:pt x="254814" y="821067"/>
                    <a:pt x="89185" y="1114103"/>
                    <a:pt x="0" y="1424127"/>
                  </a:cubicBezTo>
                  <a:cubicBezTo>
                    <a:pt x="604475" y="1759632"/>
                    <a:pt x="1013593" y="2403745"/>
                    <a:pt x="1013593" y="3145536"/>
                  </a:cubicBezTo>
                  <a:cubicBezTo>
                    <a:pt x="1013593" y="3333815"/>
                    <a:pt x="986696" y="3516432"/>
                    <a:pt x="938565" y="3690555"/>
                  </a:cubicBezTo>
                  <a:cubicBezTo>
                    <a:pt x="938565" y="3689139"/>
                    <a:pt x="938565" y="3689139"/>
                    <a:pt x="938565" y="3690555"/>
                  </a:cubicBezTo>
                  <a:cubicBezTo>
                    <a:pt x="938565" y="3689139"/>
                    <a:pt x="938565" y="3690555"/>
                    <a:pt x="938565" y="3690555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1" name="Frihandsfigur 11">
              <a:extLst>
                <a:ext uri="{FF2B5EF4-FFF2-40B4-BE49-F238E27FC236}">
                  <a16:creationId xmlns:a16="http://schemas.microsoft.com/office/drawing/2014/main" id="{92318BC7-DEA9-476B-8CAB-95207429DB3B}"/>
                </a:ext>
              </a:extLst>
            </p:cNvPr>
            <p:cNvSpPr/>
            <p:nvPr/>
          </p:nvSpPr>
          <p:spPr>
            <a:xfrm>
              <a:off x="6246342" y="5012657"/>
              <a:ext cx="3935459" cy="1894116"/>
            </a:xfrm>
            <a:custGeom>
              <a:avLst/>
              <a:gdLst>
                <a:gd name="connsiteX0" fmla="*/ 3690555 w 3935459"/>
                <a:gd name="connsiteY0" fmla="*/ 939980 h 1894116"/>
                <a:gd name="connsiteX1" fmla="*/ 3690555 w 3935459"/>
                <a:gd name="connsiteY1" fmla="*/ 939980 h 1894116"/>
                <a:gd name="connsiteX2" fmla="*/ 3690555 w 3935459"/>
                <a:gd name="connsiteY2" fmla="*/ 939980 h 1894116"/>
                <a:gd name="connsiteX3" fmla="*/ 3146952 w 3935459"/>
                <a:gd name="connsiteY3" fmla="*/ 1015009 h 1894116"/>
                <a:gd name="connsiteX4" fmla="*/ 1425542 w 3935459"/>
                <a:gd name="connsiteY4" fmla="*/ 0 h 1894116"/>
                <a:gd name="connsiteX5" fmla="*/ 577578 w 3935459"/>
                <a:gd name="connsiteY5" fmla="*/ 499718 h 1894116"/>
                <a:gd name="connsiteX6" fmla="*/ 0 w 3935459"/>
                <a:gd name="connsiteY6" fmla="*/ 1894117 h 1894116"/>
                <a:gd name="connsiteX7" fmla="*/ 3935459 w 3935459"/>
                <a:gd name="connsiteY7" fmla="*/ 1894117 h 1894116"/>
                <a:gd name="connsiteX8" fmla="*/ 3690555 w 3935459"/>
                <a:gd name="connsiteY8" fmla="*/ 939980 h 189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5459" h="1894116">
                  <a:moveTo>
                    <a:pt x="3690555" y="939980"/>
                  </a:moveTo>
                  <a:cubicBezTo>
                    <a:pt x="3689139" y="939980"/>
                    <a:pt x="3689139" y="939980"/>
                    <a:pt x="3690555" y="939980"/>
                  </a:cubicBezTo>
                  <a:cubicBezTo>
                    <a:pt x="3689139" y="939980"/>
                    <a:pt x="3689139" y="939980"/>
                    <a:pt x="3690555" y="939980"/>
                  </a:cubicBezTo>
                  <a:cubicBezTo>
                    <a:pt x="3516432" y="988112"/>
                    <a:pt x="3333815" y="1015009"/>
                    <a:pt x="3146952" y="1015009"/>
                  </a:cubicBezTo>
                  <a:cubicBezTo>
                    <a:pt x="2405160" y="1015009"/>
                    <a:pt x="1761047" y="605891"/>
                    <a:pt x="1425542" y="0"/>
                  </a:cubicBezTo>
                  <a:cubicBezTo>
                    <a:pt x="1114103" y="89185"/>
                    <a:pt x="822483" y="254814"/>
                    <a:pt x="577578" y="499718"/>
                  </a:cubicBezTo>
                  <a:cubicBezTo>
                    <a:pt x="191110" y="884771"/>
                    <a:pt x="0" y="1390151"/>
                    <a:pt x="0" y="1894117"/>
                  </a:cubicBezTo>
                  <a:lnTo>
                    <a:pt x="3935459" y="1894117"/>
                  </a:lnTo>
                  <a:cubicBezTo>
                    <a:pt x="3935459" y="1564274"/>
                    <a:pt x="3853353" y="1235847"/>
                    <a:pt x="3690555" y="939980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0CECBF7E-336C-4043-A94A-551D53C128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49108"/>
            <a:ext cx="4894263" cy="2401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Skapar och datum</a:t>
            </a:r>
          </a:p>
        </p:txBody>
      </p:sp>
    </p:spTree>
    <p:extLst>
      <p:ext uri="{BB962C8B-B14F-4D97-AF65-F5344CB8AC3E}">
        <p14:creationId xmlns:p14="http://schemas.microsoft.com/office/powerpoint/2010/main" val="1477871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93AEF8-A861-4255-9327-DFFCF4B436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54598"/>
            <a:ext cx="9829800" cy="747897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Presentationstite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288A740-D0F0-4974-BFC7-CB6E07F9EA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552568"/>
            <a:ext cx="9829800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Presentationsundertitel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0CECBF7E-336C-4043-A94A-551D53C128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49108"/>
            <a:ext cx="4894263" cy="2401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 och datum</a:t>
            </a:r>
          </a:p>
        </p:txBody>
      </p:sp>
      <p:sp>
        <p:nvSpPr>
          <p:cNvPr id="14" name="Frihandsfigur 11">
            <a:extLst>
              <a:ext uri="{FF2B5EF4-FFF2-40B4-BE49-F238E27FC236}">
                <a16:creationId xmlns:a16="http://schemas.microsoft.com/office/drawing/2014/main" id="{82A763C6-287D-47AA-8A60-0567614AAFD2}"/>
              </a:ext>
            </a:extLst>
          </p:cNvPr>
          <p:cNvSpPr/>
          <p:nvPr userDrawn="1"/>
        </p:nvSpPr>
        <p:spPr>
          <a:xfrm>
            <a:off x="1215178" y="680228"/>
            <a:ext cx="209466" cy="207583"/>
          </a:xfrm>
          <a:custGeom>
            <a:avLst/>
            <a:gdLst>
              <a:gd name="connsiteX0" fmla="*/ 23820 w 209466"/>
              <a:gd name="connsiteY0" fmla="*/ 117270 h 207583"/>
              <a:gd name="connsiteX1" fmla="*/ 0 w 209466"/>
              <a:gd name="connsiteY1" fmla="*/ 135013 h 207583"/>
              <a:gd name="connsiteX2" fmla="*/ 73152 w 209466"/>
              <a:gd name="connsiteY2" fmla="*/ 207584 h 207583"/>
              <a:gd name="connsiteX3" fmla="*/ 91056 w 209466"/>
              <a:gd name="connsiteY3" fmla="*/ 183978 h 207583"/>
              <a:gd name="connsiteX4" fmla="*/ 196097 w 209466"/>
              <a:gd name="connsiteY4" fmla="*/ 157097 h 207583"/>
              <a:gd name="connsiteX5" fmla="*/ 209467 w 209466"/>
              <a:gd name="connsiteY5" fmla="*/ 105848 h 207583"/>
              <a:gd name="connsiteX6" fmla="*/ 102659 w 209466"/>
              <a:gd name="connsiteY6" fmla="*/ 0 h 207583"/>
              <a:gd name="connsiteX7" fmla="*/ 50868 w 209466"/>
              <a:gd name="connsiteY7" fmla="*/ 13250 h 207583"/>
              <a:gd name="connsiteX8" fmla="*/ 23820 w 209466"/>
              <a:gd name="connsiteY8" fmla="*/ 117270 h 20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466" h="207583">
                <a:moveTo>
                  <a:pt x="23820" y="117270"/>
                </a:moveTo>
                <a:cubicBezTo>
                  <a:pt x="16598" y="124429"/>
                  <a:pt x="8529" y="130368"/>
                  <a:pt x="0" y="135013"/>
                </a:cubicBezTo>
                <a:cubicBezTo>
                  <a:pt x="10143" y="169966"/>
                  <a:pt x="37882" y="197532"/>
                  <a:pt x="73152" y="207584"/>
                </a:cubicBezTo>
                <a:cubicBezTo>
                  <a:pt x="77916" y="199131"/>
                  <a:pt x="83833" y="191136"/>
                  <a:pt x="91056" y="183978"/>
                </a:cubicBezTo>
                <a:cubicBezTo>
                  <a:pt x="119487" y="155802"/>
                  <a:pt x="159982" y="146817"/>
                  <a:pt x="196097" y="157097"/>
                </a:cubicBezTo>
                <a:cubicBezTo>
                  <a:pt x="204626" y="141867"/>
                  <a:pt x="209467" y="124429"/>
                  <a:pt x="209467" y="105848"/>
                </a:cubicBezTo>
                <a:cubicBezTo>
                  <a:pt x="209467" y="47365"/>
                  <a:pt x="161672" y="0"/>
                  <a:pt x="102659" y="0"/>
                </a:cubicBezTo>
                <a:cubicBezTo>
                  <a:pt x="83910" y="0"/>
                  <a:pt x="66236" y="4797"/>
                  <a:pt x="50868" y="13250"/>
                </a:cubicBezTo>
                <a:cubicBezTo>
                  <a:pt x="61319" y="48964"/>
                  <a:pt x="52251" y="89019"/>
                  <a:pt x="23820" y="117270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5" name="Frihandsfigur 12">
            <a:extLst>
              <a:ext uri="{FF2B5EF4-FFF2-40B4-BE49-F238E27FC236}">
                <a16:creationId xmlns:a16="http://schemas.microsoft.com/office/drawing/2014/main" id="{6304F754-B8B7-427D-BDAB-1457A449D10F}"/>
              </a:ext>
            </a:extLst>
          </p:cNvPr>
          <p:cNvSpPr/>
          <p:nvPr userDrawn="1"/>
        </p:nvSpPr>
        <p:spPr>
          <a:xfrm>
            <a:off x="902207" y="680152"/>
            <a:ext cx="209543" cy="207660"/>
          </a:xfrm>
          <a:custGeom>
            <a:avLst/>
            <a:gdLst>
              <a:gd name="connsiteX0" fmla="*/ 118411 w 209543"/>
              <a:gd name="connsiteY0" fmla="*/ 184054 h 207660"/>
              <a:gd name="connsiteX1" fmla="*/ 136315 w 209543"/>
              <a:gd name="connsiteY1" fmla="*/ 207660 h 207660"/>
              <a:gd name="connsiteX2" fmla="*/ 209544 w 209543"/>
              <a:gd name="connsiteY2" fmla="*/ 135089 h 207660"/>
              <a:gd name="connsiteX3" fmla="*/ 185723 w 209543"/>
              <a:gd name="connsiteY3" fmla="*/ 117347 h 207660"/>
              <a:gd name="connsiteX4" fmla="*/ 158598 w 209543"/>
              <a:gd name="connsiteY4" fmla="*/ 13250 h 207660"/>
              <a:gd name="connsiteX5" fmla="*/ 106808 w 209543"/>
              <a:gd name="connsiteY5" fmla="*/ 0 h 207660"/>
              <a:gd name="connsiteX6" fmla="*/ 0 w 209543"/>
              <a:gd name="connsiteY6" fmla="*/ 105848 h 207660"/>
              <a:gd name="connsiteX7" fmla="*/ 13370 w 209543"/>
              <a:gd name="connsiteY7" fmla="*/ 157097 h 207660"/>
              <a:gd name="connsiteX8" fmla="*/ 118411 w 209543"/>
              <a:gd name="connsiteY8" fmla="*/ 184054 h 2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43" h="207660">
                <a:moveTo>
                  <a:pt x="118411" y="184054"/>
                </a:moveTo>
                <a:cubicBezTo>
                  <a:pt x="125634" y="191212"/>
                  <a:pt x="131627" y="199207"/>
                  <a:pt x="136315" y="207660"/>
                </a:cubicBezTo>
                <a:cubicBezTo>
                  <a:pt x="171584" y="197608"/>
                  <a:pt x="199401" y="170118"/>
                  <a:pt x="209544" y="135089"/>
                </a:cubicBezTo>
                <a:cubicBezTo>
                  <a:pt x="201014" y="130368"/>
                  <a:pt x="193023" y="124505"/>
                  <a:pt x="185723" y="117347"/>
                </a:cubicBezTo>
                <a:cubicBezTo>
                  <a:pt x="157292" y="89171"/>
                  <a:pt x="148225" y="49040"/>
                  <a:pt x="158598" y="13250"/>
                </a:cubicBezTo>
                <a:cubicBezTo>
                  <a:pt x="143230" y="4797"/>
                  <a:pt x="125634" y="0"/>
                  <a:pt x="106808" y="0"/>
                </a:cubicBezTo>
                <a:cubicBezTo>
                  <a:pt x="47795" y="0"/>
                  <a:pt x="0" y="47365"/>
                  <a:pt x="0" y="105848"/>
                </a:cubicBezTo>
                <a:cubicBezTo>
                  <a:pt x="0" y="124429"/>
                  <a:pt x="4841" y="141943"/>
                  <a:pt x="13370" y="157097"/>
                </a:cubicBezTo>
                <a:cubicBezTo>
                  <a:pt x="49485" y="146893"/>
                  <a:pt x="89903" y="155802"/>
                  <a:pt x="118411" y="184054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6" name="Frihandsfigur 13">
            <a:extLst>
              <a:ext uri="{FF2B5EF4-FFF2-40B4-BE49-F238E27FC236}">
                <a16:creationId xmlns:a16="http://schemas.microsoft.com/office/drawing/2014/main" id="{D04A7584-E33C-4CAE-9D98-5FD9C2F67144}"/>
              </a:ext>
            </a:extLst>
          </p:cNvPr>
          <p:cNvSpPr/>
          <p:nvPr userDrawn="1"/>
        </p:nvSpPr>
        <p:spPr>
          <a:xfrm>
            <a:off x="1215178" y="990310"/>
            <a:ext cx="209543" cy="207660"/>
          </a:xfrm>
          <a:custGeom>
            <a:avLst/>
            <a:gdLst>
              <a:gd name="connsiteX0" fmla="*/ 91133 w 209543"/>
              <a:gd name="connsiteY0" fmla="*/ 23606 h 207660"/>
              <a:gd name="connsiteX1" fmla="*/ 73229 w 209543"/>
              <a:gd name="connsiteY1" fmla="*/ 0 h 207660"/>
              <a:gd name="connsiteX2" fmla="*/ 0 w 209543"/>
              <a:gd name="connsiteY2" fmla="*/ 72571 h 207660"/>
              <a:gd name="connsiteX3" fmla="*/ 23820 w 209543"/>
              <a:gd name="connsiteY3" fmla="*/ 90313 h 207660"/>
              <a:gd name="connsiteX4" fmla="*/ 50945 w 209543"/>
              <a:gd name="connsiteY4" fmla="*/ 194410 h 207660"/>
              <a:gd name="connsiteX5" fmla="*/ 102736 w 209543"/>
              <a:gd name="connsiteY5" fmla="*/ 207660 h 207660"/>
              <a:gd name="connsiteX6" fmla="*/ 209544 w 209543"/>
              <a:gd name="connsiteY6" fmla="*/ 101812 h 207660"/>
              <a:gd name="connsiteX7" fmla="*/ 196173 w 209543"/>
              <a:gd name="connsiteY7" fmla="*/ 50563 h 207660"/>
              <a:gd name="connsiteX8" fmla="*/ 91133 w 209543"/>
              <a:gd name="connsiteY8" fmla="*/ 23606 h 2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43" h="207660">
                <a:moveTo>
                  <a:pt x="91133" y="23606"/>
                </a:moveTo>
                <a:cubicBezTo>
                  <a:pt x="83910" y="16448"/>
                  <a:pt x="77916" y="8453"/>
                  <a:pt x="73229" y="0"/>
                </a:cubicBezTo>
                <a:cubicBezTo>
                  <a:pt x="37959" y="10052"/>
                  <a:pt x="10143" y="37618"/>
                  <a:pt x="0" y="72571"/>
                </a:cubicBezTo>
                <a:cubicBezTo>
                  <a:pt x="8529" y="77216"/>
                  <a:pt x="16521" y="83155"/>
                  <a:pt x="23820" y="90313"/>
                </a:cubicBezTo>
                <a:cubicBezTo>
                  <a:pt x="52251" y="118489"/>
                  <a:pt x="61319" y="158620"/>
                  <a:pt x="50945" y="194410"/>
                </a:cubicBezTo>
                <a:cubicBezTo>
                  <a:pt x="66313" y="202863"/>
                  <a:pt x="83910" y="207660"/>
                  <a:pt x="102736" y="207660"/>
                </a:cubicBezTo>
                <a:cubicBezTo>
                  <a:pt x="161749" y="207660"/>
                  <a:pt x="209544" y="160295"/>
                  <a:pt x="209544" y="101812"/>
                </a:cubicBezTo>
                <a:cubicBezTo>
                  <a:pt x="209544" y="83232"/>
                  <a:pt x="204703" y="65717"/>
                  <a:pt x="196173" y="50563"/>
                </a:cubicBezTo>
                <a:cubicBezTo>
                  <a:pt x="160058" y="60767"/>
                  <a:pt x="119564" y="51782"/>
                  <a:pt x="91133" y="23606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7" name="Frihandsfigur 14">
            <a:extLst>
              <a:ext uri="{FF2B5EF4-FFF2-40B4-BE49-F238E27FC236}">
                <a16:creationId xmlns:a16="http://schemas.microsoft.com/office/drawing/2014/main" id="{58E5907D-16DC-4E3D-889C-0CCAD3B7DE94}"/>
              </a:ext>
            </a:extLst>
          </p:cNvPr>
          <p:cNvSpPr/>
          <p:nvPr userDrawn="1"/>
        </p:nvSpPr>
        <p:spPr>
          <a:xfrm>
            <a:off x="902284" y="990310"/>
            <a:ext cx="209466" cy="207583"/>
          </a:xfrm>
          <a:custGeom>
            <a:avLst/>
            <a:gdLst>
              <a:gd name="connsiteX0" fmla="*/ 185646 w 209466"/>
              <a:gd name="connsiteY0" fmla="*/ 90313 h 207583"/>
              <a:gd name="connsiteX1" fmla="*/ 209467 w 209466"/>
              <a:gd name="connsiteY1" fmla="*/ 72571 h 207583"/>
              <a:gd name="connsiteX2" fmla="*/ 136315 w 209466"/>
              <a:gd name="connsiteY2" fmla="*/ 0 h 207583"/>
              <a:gd name="connsiteX3" fmla="*/ 118411 w 209466"/>
              <a:gd name="connsiteY3" fmla="*/ 23606 h 207583"/>
              <a:gd name="connsiteX4" fmla="*/ 13370 w 209466"/>
              <a:gd name="connsiteY4" fmla="*/ 50487 h 207583"/>
              <a:gd name="connsiteX5" fmla="*/ 0 w 209466"/>
              <a:gd name="connsiteY5" fmla="*/ 101736 h 207583"/>
              <a:gd name="connsiteX6" fmla="*/ 106808 w 209466"/>
              <a:gd name="connsiteY6" fmla="*/ 207584 h 207583"/>
              <a:gd name="connsiteX7" fmla="*/ 158598 w 209466"/>
              <a:gd name="connsiteY7" fmla="*/ 194334 h 207583"/>
              <a:gd name="connsiteX8" fmla="*/ 185646 w 209466"/>
              <a:gd name="connsiteY8" fmla="*/ 90313 h 20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466" h="207583">
                <a:moveTo>
                  <a:pt x="185646" y="90313"/>
                </a:moveTo>
                <a:cubicBezTo>
                  <a:pt x="192869" y="83155"/>
                  <a:pt x="200937" y="77216"/>
                  <a:pt x="209467" y="72571"/>
                </a:cubicBezTo>
                <a:cubicBezTo>
                  <a:pt x="199324" y="37618"/>
                  <a:pt x="171584" y="10052"/>
                  <a:pt x="136315" y="0"/>
                </a:cubicBezTo>
                <a:cubicBezTo>
                  <a:pt x="131551" y="8453"/>
                  <a:pt x="125634" y="16448"/>
                  <a:pt x="118411" y="23606"/>
                </a:cubicBezTo>
                <a:cubicBezTo>
                  <a:pt x="89980" y="51782"/>
                  <a:pt x="49485" y="60767"/>
                  <a:pt x="13370" y="50487"/>
                </a:cubicBezTo>
                <a:cubicBezTo>
                  <a:pt x="4841" y="65641"/>
                  <a:pt x="0" y="83155"/>
                  <a:pt x="0" y="101736"/>
                </a:cubicBezTo>
                <a:cubicBezTo>
                  <a:pt x="0" y="160219"/>
                  <a:pt x="47872" y="207584"/>
                  <a:pt x="106808" y="207584"/>
                </a:cubicBezTo>
                <a:cubicBezTo>
                  <a:pt x="125557" y="207584"/>
                  <a:pt x="143230" y="202787"/>
                  <a:pt x="158598" y="194334"/>
                </a:cubicBezTo>
                <a:cubicBezTo>
                  <a:pt x="148148" y="158620"/>
                  <a:pt x="157139" y="118489"/>
                  <a:pt x="185646" y="90313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8" name="Frihandsfigur 15">
            <a:extLst>
              <a:ext uri="{FF2B5EF4-FFF2-40B4-BE49-F238E27FC236}">
                <a16:creationId xmlns:a16="http://schemas.microsoft.com/office/drawing/2014/main" id="{4FE91D9D-4883-4377-B664-C1AEF2D28926}"/>
              </a:ext>
            </a:extLst>
          </p:cNvPr>
          <p:cNvSpPr/>
          <p:nvPr userDrawn="1"/>
        </p:nvSpPr>
        <p:spPr>
          <a:xfrm>
            <a:off x="1274960" y="837325"/>
            <a:ext cx="213712" cy="203548"/>
          </a:xfrm>
          <a:custGeom>
            <a:avLst/>
            <a:gdLst>
              <a:gd name="connsiteX0" fmla="*/ 182419 w 213712"/>
              <a:gd name="connsiteY0" fmla="*/ 26881 h 203548"/>
              <a:gd name="connsiteX1" fmla="*/ 136392 w 213712"/>
              <a:gd name="connsiteY1" fmla="*/ 0 h 203548"/>
              <a:gd name="connsiteX2" fmla="*/ 42877 w 213712"/>
              <a:gd name="connsiteY2" fmla="*/ 54599 h 203548"/>
              <a:gd name="connsiteX3" fmla="*/ 13370 w 213712"/>
              <a:gd name="connsiteY3" fmla="*/ 50487 h 203548"/>
              <a:gd name="connsiteX4" fmla="*/ 13370 w 213712"/>
              <a:gd name="connsiteY4" fmla="*/ 153061 h 203548"/>
              <a:gd name="connsiteX5" fmla="*/ 42877 w 213712"/>
              <a:gd name="connsiteY5" fmla="*/ 148949 h 203548"/>
              <a:gd name="connsiteX6" fmla="*/ 136392 w 213712"/>
              <a:gd name="connsiteY6" fmla="*/ 203548 h 203548"/>
              <a:gd name="connsiteX7" fmla="*/ 182419 w 213712"/>
              <a:gd name="connsiteY7" fmla="*/ 176667 h 203548"/>
              <a:gd name="connsiteX8" fmla="*/ 182419 w 213712"/>
              <a:gd name="connsiteY8" fmla="*/ 26881 h 20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12" h="203548">
                <a:moveTo>
                  <a:pt x="182419" y="26881"/>
                </a:moveTo>
                <a:cubicBezTo>
                  <a:pt x="169126" y="13707"/>
                  <a:pt x="153220" y="4797"/>
                  <a:pt x="136392" y="0"/>
                </a:cubicBezTo>
                <a:cubicBezTo>
                  <a:pt x="118180" y="32592"/>
                  <a:pt x="83141" y="54599"/>
                  <a:pt x="42877" y="54599"/>
                </a:cubicBezTo>
                <a:cubicBezTo>
                  <a:pt x="32657" y="54599"/>
                  <a:pt x="22745" y="53152"/>
                  <a:pt x="13370" y="50487"/>
                </a:cubicBezTo>
                <a:cubicBezTo>
                  <a:pt x="-4457" y="82318"/>
                  <a:pt x="-4457" y="121230"/>
                  <a:pt x="13370" y="153061"/>
                </a:cubicBezTo>
                <a:cubicBezTo>
                  <a:pt x="22745" y="150396"/>
                  <a:pt x="32657" y="148949"/>
                  <a:pt x="42877" y="148949"/>
                </a:cubicBezTo>
                <a:cubicBezTo>
                  <a:pt x="83141" y="148949"/>
                  <a:pt x="118104" y="171032"/>
                  <a:pt x="136392" y="203548"/>
                </a:cubicBezTo>
                <a:cubicBezTo>
                  <a:pt x="153220" y="198751"/>
                  <a:pt x="169126" y="189841"/>
                  <a:pt x="182419" y="176667"/>
                </a:cubicBezTo>
                <a:cubicBezTo>
                  <a:pt x="224143" y="135242"/>
                  <a:pt x="224143" y="68230"/>
                  <a:pt x="182419" y="26881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9" name="Frihandsfigur 16">
            <a:extLst>
              <a:ext uri="{FF2B5EF4-FFF2-40B4-BE49-F238E27FC236}">
                <a16:creationId xmlns:a16="http://schemas.microsoft.com/office/drawing/2014/main" id="{F32975B8-3630-43B4-8F6D-50D5C5DC1D26}"/>
              </a:ext>
            </a:extLst>
          </p:cNvPr>
          <p:cNvSpPr/>
          <p:nvPr userDrawn="1"/>
        </p:nvSpPr>
        <p:spPr>
          <a:xfrm>
            <a:off x="1060806" y="616777"/>
            <a:ext cx="205317" cy="211715"/>
          </a:xfrm>
          <a:custGeom>
            <a:avLst/>
            <a:gdLst>
              <a:gd name="connsiteX0" fmla="*/ 55018 w 205317"/>
              <a:gd name="connsiteY0" fmla="*/ 169224 h 211715"/>
              <a:gd name="connsiteX1" fmla="*/ 50868 w 205317"/>
              <a:gd name="connsiteY1" fmla="*/ 198465 h 211715"/>
              <a:gd name="connsiteX2" fmla="*/ 154372 w 205317"/>
              <a:gd name="connsiteY2" fmla="*/ 198465 h 211715"/>
              <a:gd name="connsiteX3" fmla="*/ 150223 w 205317"/>
              <a:gd name="connsiteY3" fmla="*/ 169224 h 211715"/>
              <a:gd name="connsiteX4" fmla="*/ 205317 w 205317"/>
              <a:gd name="connsiteY4" fmla="*/ 76626 h 211715"/>
              <a:gd name="connsiteX5" fmla="*/ 178193 w 205317"/>
              <a:gd name="connsiteY5" fmla="*/ 31012 h 211715"/>
              <a:gd name="connsiteX6" fmla="*/ 27125 w 205317"/>
              <a:gd name="connsiteY6" fmla="*/ 31012 h 211715"/>
              <a:gd name="connsiteX7" fmla="*/ 0 w 205317"/>
              <a:gd name="connsiteY7" fmla="*/ 76626 h 211715"/>
              <a:gd name="connsiteX8" fmla="*/ 55018 w 205317"/>
              <a:gd name="connsiteY8" fmla="*/ 169224 h 21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17" h="211715">
                <a:moveTo>
                  <a:pt x="55018" y="169224"/>
                </a:moveTo>
                <a:cubicBezTo>
                  <a:pt x="55018" y="179351"/>
                  <a:pt x="53558" y="189175"/>
                  <a:pt x="50868" y="198465"/>
                </a:cubicBezTo>
                <a:cubicBezTo>
                  <a:pt x="82988" y="216132"/>
                  <a:pt x="122253" y="216132"/>
                  <a:pt x="154372" y="198465"/>
                </a:cubicBezTo>
                <a:cubicBezTo>
                  <a:pt x="151683" y="189175"/>
                  <a:pt x="150223" y="179351"/>
                  <a:pt x="150223" y="169224"/>
                </a:cubicBezTo>
                <a:cubicBezTo>
                  <a:pt x="150223" y="129397"/>
                  <a:pt x="172430" y="94673"/>
                  <a:pt x="205317" y="76626"/>
                </a:cubicBezTo>
                <a:cubicBezTo>
                  <a:pt x="200476" y="59949"/>
                  <a:pt x="191486" y="44110"/>
                  <a:pt x="178193" y="31012"/>
                </a:cubicBezTo>
                <a:cubicBezTo>
                  <a:pt x="136468" y="-10337"/>
                  <a:pt x="68849" y="-10337"/>
                  <a:pt x="27125" y="31012"/>
                </a:cubicBezTo>
                <a:cubicBezTo>
                  <a:pt x="13831" y="44186"/>
                  <a:pt x="4841" y="59949"/>
                  <a:pt x="0" y="76626"/>
                </a:cubicBezTo>
                <a:cubicBezTo>
                  <a:pt x="32811" y="94673"/>
                  <a:pt x="55018" y="129321"/>
                  <a:pt x="55018" y="169224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0" name="Frihandsfigur 17">
            <a:extLst>
              <a:ext uri="{FF2B5EF4-FFF2-40B4-BE49-F238E27FC236}">
                <a16:creationId xmlns:a16="http://schemas.microsoft.com/office/drawing/2014/main" id="{87B4E25F-D541-488A-850D-F7781A12A24A}"/>
              </a:ext>
            </a:extLst>
          </p:cNvPr>
          <p:cNvSpPr/>
          <p:nvPr userDrawn="1"/>
        </p:nvSpPr>
        <p:spPr>
          <a:xfrm>
            <a:off x="1060729" y="1049630"/>
            <a:ext cx="205317" cy="211715"/>
          </a:xfrm>
          <a:custGeom>
            <a:avLst/>
            <a:gdLst>
              <a:gd name="connsiteX0" fmla="*/ 150300 w 205317"/>
              <a:gd name="connsiteY0" fmla="*/ 42492 h 211715"/>
              <a:gd name="connsiteX1" fmla="*/ 154449 w 205317"/>
              <a:gd name="connsiteY1" fmla="*/ 13250 h 211715"/>
              <a:gd name="connsiteX2" fmla="*/ 50945 w 205317"/>
              <a:gd name="connsiteY2" fmla="*/ 13250 h 211715"/>
              <a:gd name="connsiteX3" fmla="*/ 55095 w 205317"/>
              <a:gd name="connsiteY3" fmla="*/ 42492 h 211715"/>
              <a:gd name="connsiteX4" fmla="*/ 0 w 205317"/>
              <a:gd name="connsiteY4" fmla="*/ 135089 h 211715"/>
              <a:gd name="connsiteX5" fmla="*/ 27125 w 205317"/>
              <a:gd name="connsiteY5" fmla="*/ 180703 h 211715"/>
              <a:gd name="connsiteX6" fmla="*/ 178193 w 205317"/>
              <a:gd name="connsiteY6" fmla="*/ 180703 h 211715"/>
              <a:gd name="connsiteX7" fmla="*/ 205317 w 205317"/>
              <a:gd name="connsiteY7" fmla="*/ 135089 h 211715"/>
              <a:gd name="connsiteX8" fmla="*/ 150300 w 205317"/>
              <a:gd name="connsiteY8" fmla="*/ 42492 h 21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17" h="211715">
                <a:moveTo>
                  <a:pt x="150300" y="42492"/>
                </a:moveTo>
                <a:cubicBezTo>
                  <a:pt x="150300" y="32364"/>
                  <a:pt x="151760" y="22540"/>
                  <a:pt x="154449" y="13250"/>
                </a:cubicBezTo>
                <a:cubicBezTo>
                  <a:pt x="122330" y="-4417"/>
                  <a:pt x="83064" y="-4417"/>
                  <a:pt x="50945" y="13250"/>
                </a:cubicBezTo>
                <a:cubicBezTo>
                  <a:pt x="53635" y="22540"/>
                  <a:pt x="55095" y="32364"/>
                  <a:pt x="55095" y="42492"/>
                </a:cubicBezTo>
                <a:cubicBezTo>
                  <a:pt x="55095" y="82394"/>
                  <a:pt x="32888" y="117042"/>
                  <a:pt x="0" y="135089"/>
                </a:cubicBezTo>
                <a:cubicBezTo>
                  <a:pt x="4841" y="151842"/>
                  <a:pt x="13831" y="167605"/>
                  <a:pt x="27125" y="180703"/>
                </a:cubicBezTo>
                <a:cubicBezTo>
                  <a:pt x="68849" y="222052"/>
                  <a:pt x="136468" y="222052"/>
                  <a:pt x="178193" y="180703"/>
                </a:cubicBezTo>
                <a:cubicBezTo>
                  <a:pt x="191486" y="167529"/>
                  <a:pt x="200476" y="151766"/>
                  <a:pt x="205317" y="135089"/>
                </a:cubicBezTo>
                <a:cubicBezTo>
                  <a:pt x="172583" y="117042"/>
                  <a:pt x="150300" y="82318"/>
                  <a:pt x="150300" y="42492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1" name="Frihandsfigur 18">
            <a:extLst>
              <a:ext uri="{FF2B5EF4-FFF2-40B4-BE49-F238E27FC236}">
                <a16:creationId xmlns:a16="http://schemas.microsoft.com/office/drawing/2014/main" id="{E268D437-03C3-4859-B01C-772F0A0D4C42}"/>
              </a:ext>
            </a:extLst>
          </p:cNvPr>
          <p:cNvSpPr/>
          <p:nvPr userDrawn="1"/>
        </p:nvSpPr>
        <p:spPr>
          <a:xfrm>
            <a:off x="838257" y="837249"/>
            <a:ext cx="213635" cy="203471"/>
          </a:xfrm>
          <a:custGeom>
            <a:avLst/>
            <a:gdLst>
              <a:gd name="connsiteX0" fmla="*/ 170758 w 213635"/>
              <a:gd name="connsiteY0" fmla="*/ 148949 h 203471"/>
              <a:gd name="connsiteX1" fmla="*/ 200265 w 213635"/>
              <a:gd name="connsiteY1" fmla="*/ 153061 h 203471"/>
              <a:gd name="connsiteX2" fmla="*/ 200265 w 213635"/>
              <a:gd name="connsiteY2" fmla="*/ 50487 h 203471"/>
              <a:gd name="connsiteX3" fmla="*/ 170758 w 213635"/>
              <a:gd name="connsiteY3" fmla="*/ 54599 h 203471"/>
              <a:gd name="connsiteX4" fmla="*/ 77321 w 213635"/>
              <a:gd name="connsiteY4" fmla="*/ 0 h 203471"/>
              <a:gd name="connsiteX5" fmla="*/ 31293 w 213635"/>
              <a:gd name="connsiteY5" fmla="*/ 26881 h 203471"/>
              <a:gd name="connsiteX6" fmla="*/ 31293 w 213635"/>
              <a:gd name="connsiteY6" fmla="*/ 176591 h 203471"/>
              <a:gd name="connsiteX7" fmla="*/ 77321 w 213635"/>
              <a:gd name="connsiteY7" fmla="*/ 203472 h 203471"/>
              <a:gd name="connsiteX8" fmla="*/ 170758 w 213635"/>
              <a:gd name="connsiteY8" fmla="*/ 148949 h 20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35" h="203471">
                <a:moveTo>
                  <a:pt x="170758" y="148949"/>
                </a:moveTo>
                <a:cubicBezTo>
                  <a:pt x="180978" y="148949"/>
                  <a:pt x="190891" y="150396"/>
                  <a:pt x="200265" y="153061"/>
                </a:cubicBezTo>
                <a:cubicBezTo>
                  <a:pt x="218092" y="121230"/>
                  <a:pt x="218092" y="82318"/>
                  <a:pt x="200265" y="50487"/>
                </a:cubicBezTo>
                <a:cubicBezTo>
                  <a:pt x="190891" y="53152"/>
                  <a:pt x="180978" y="54599"/>
                  <a:pt x="170758" y="54599"/>
                </a:cubicBezTo>
                <a:cubicBezTo>
                  <a:pt x="130494" y="54599"/>
                  <a:pt x="95532" y="32592"/>
                  <a:pt x="77321" y="0"/>
                </a:cubicBezTo>
                <a:cubicBezTo>
                  <a:pt x="60416" y="4797"/>
                  <a:pt x="44587" y="13707"/>
                  <a:pt x="31293" y="26881"/>
                </a:cubicBezTo>
                <a:cubicBezTo>
                  <a:pt x="-10431" y="68230"/>
                  <a:pt x="-10431" y="135242"/>
                  <a:pt x="31293" y="176591"/>
                </a:cubicBezTo>
                <a:cubicBezTo>
                  <a:pt x="44587" y="189765"/>
                  <a:pt x="60493" y="198674"/>
                  <a:pt x="77321" y="203472"/>
                </a:cubicBezTo>
                <a:cubicBezTo>
                  <a:pt x="95532" y="171032"/>
                  <a:pt x="130494" y="148949"/>
                  <a:pt x="170758" y="148949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2" name="Frihandsfigur 19">
            <a:extLst>
              <a:ext uri="{FF2B5EF4-FFF2-40B4-BE49-F238E27FC236}">
                <a16:creationId xmlns:a16="http://schemas.microsoft.com/office/drawing/2014/main" id="{9862D815-FBC9-4AB8-91CF-D8D0336D6CA9}"/>
              </a:ext>
            </a:extLst>
          </p:cNvPr>
          <p:cNvSpPr/>
          <p:nvPr userDrawn="1"/>
        </p:nvSpPr>
        <p:spPr>
          <a:xfrm>
            <a:off x="1585517" y="710612"/>
            <a:ext cx="179537" cy="211010"/>
          </a:xfrm>
          <a:custGeom>
            <a:avLst/>
            <a:gdLst>
              <a:gd name="connsiteX0" fmla="*/ 22853 w 179537"/>
              <a:gd name="connsiteY0" fmla="*/ 211011 h 211010"/>
              <a:gd name="connsiteX1" fmla="*/ 2874 w 179537"/>
              <a:gd name="connsiteY1" fmla="*/ 211011 h 211010"/>
              <a:gd name="connsiteX2" fmla="*/ 185 w 179537"/>
              <a:gd name="connsiteY2" fmla="*/ 207203 h 211010"/>
              <a:gd name="connsiteX3" fmla="*/ 74336 w 179537"/>
              <a:gd name="connsiteY3" fmla="*/ 2665 h 211010"/>
              <a:gd name="connsiteX4" fmla="*/ 77871 w 179537"/>
              <a:gd name="connsiteY4" fmla="*/ 0 h 211010"/>
              <a:gd name="connsiteX5" fmla="*/ 101384 w 179537"/>
              <a:gd name="connsiteY5" fmla="*/ 0 h 211010"/>
              <a:gd name="connsiteX6" fmla="*/ 105226 w 179537"/>
              <a:gd name="connsiteY6" fmla="*/ 2665 h 211010"/>
              <a:gd name="connsiteX7" fmla="*/ 179146 w 179537"/>
              <a:gd name="connsiteY7" fmla="*/ 207203 h 211010"/>
              <a:gd name="connsiteX8" fmla="*/ 176457 w 179537"/>
              <a:gd name="connsiteY8" fmla="*/ 211011 h 211010"/>
              <a:gd name="connsiteX9" fmla="*/ 156478 w 179537"/>
              <a:gd name="connsiteY9" fmla="*/ 211011 h 211010"/>
              <a:gd name="connsiteX10" fmla="*/ 152636 w 179537"/>
              <a:gd name="connsiteY10" fmla="*/ 208345 h 211010"/>
              <a:gd name="connsiteX11" fmla="*/ 134502 w 179537"/>
              <a:gd name="connsiteY11" fmla="*/ 155802 h 211010"/>
              <a:gd name="connsiteX12" fmla="*/ 45137 w 179537"/>
              <a:gd name="connsiteY12" fmla="*/ 155802 h 211010"/>
              <a:gd name="connsiteX13" fmla="*/ 26695 w 179537"/>
              <a:gd name="connsiteY13" fmla="*/ 208345 h 211010"/>
              <a:gd name="connsiteX14" fmla="*/ 22853 w 179537"/>
              <a:gd name="connsiteY14" fmla="*/ 211011 h 211010"/>
              <a:gd name="connsiteX15" fmla="*/ 89320 w 179537"/>
              <a:gd name="connsiteY15" fmla="*/ 28023 h 211010"/>
              <a:gd name="connsiteX16" fmla="*/ 52974 w 179537"/>
              <a:gd name="connsiteY16" fmla="*/ 132500 h 211010"/>
              <a:gd name="connsiteX17" fmla="*/ 126895 w 179537"/>
              <a:gd name="connsiteY17" fmla="*/ 132500 h 211010"/>
              <a:gd name="connsiteX18" fmla="*/ 90549 w 179537"/>
              <a:gd name="connsiteY18" fmla="*/ 28023 h 211010"/>
              <a:gd name="connsiteX19" fmla="*/ 89320 w 179537"/>
              <a:gd name="connsiteY19" fmla="*/ 28023 h 21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9537" h="211010">
                <a:moveTo>
                  <a:pt x="22853" y="211011"/>
                </a:moveTo>
                <a:lnTo>
                  <a:pt x="2874" y="211011"/>
                </a:lnTo>
                <a:cubicBezTo>
                  <a:pt x="492" y="211011"/>
                  <a:pt x="-430" y="209716"/>
                  <a:pt x="185" y="207203"/>
                </a:cubicBezTo>
                <a:lnTo>
                  <a:pt x="74336" y="2665"/>
                </a:lnTo>
                <a:cubicBezTo>
                  <a:pt x="74951" y="914"/>
                  <a:pt x="76103" y="0"/>
                  <a:pt x="77871" y="0"/>
                </a:cubicBezTo>
                <a:lnTo>
                  <a:pt x="101384" y="0"/>
                </a:lnTo>
                <a:cubicBezTo>
                  <a:pt x="103382" y="0"/>
                  <a:pt x="104688" y="914"/>
                  <a:pt x="105226" y="2665"/>
                </a:cubicBezTo>
                <a:lnTo>
                  <a:pt x="179146" y="207203"/>
                </a:lnTo>
                <a:cubicBezTo>
                  <a:pt x="180145" y="209792"/>
                  <a:pt x="179223" y="211011"/>
                  <a:pt x="176457" y="211011"/>
                </a:cubicBezTo>
                <a:lnTo>
                  <a:pt x="156478" y="211011"/>
                </a:lnTo>
                <a:cubicBezTo>
                  <a:pt x="154480" y="211011"/>
                  <a:pt x="153174" y="210097"/>
                  <a:pt x="152636" y="208345"/>
                </a:cubicBezTo>
                <a:lnTo>
                  <a:pt x="134502" y="155802"/>
                </a:lnTo>
                <a:lnTo>
                  <a:pt x="45137" y="155802"/>
                </a:lnTo>
                <a:lnTo>
                  <a:pt x="26695" y="208345"/>
                </a:lnTo>
                <a:cubicBezTo>
                  <a:pt x="26157" y="210173"/>
                  <a:pt x="24851" y="211011"/>
                  <a:pt x="22853" y="211011"/>
                </a:cubicBezTo>
                <a:moveTo>
                  <a:pt x="89320" y="28023"/>
                </a:moveTo>
                <a:lnTo>
                  <a:pt x="52974" y="132500"/>
                </a:lnTo>
                <a:lnTo>
                  <a:pt x="126895" y="132500"/>
                </a:lnTo>
                <a:lnTo>
                  <a:pt x="90549" y="28023"/>
                </a:lnTo>
                <a:lnTo>
                  <a:pt x="89320" y="28023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3" name="Frihandsfigur 20">
            <a:extLst>
              <a:ext uri="{FF2B5EF4-FFF2-40B4-BE49-F238E27FC236}">
                <a16:creationId xmlns:a16="http://schemas.microsoft.com/office/drawing/2014/main" id="{4C9D8D2C-2677-4CD5-8455-4A1469E9DFCC}"/>
              </a:ext>
            </a:extLst>
          </p:cNvPr>
          <p:cNvSpPr/>
          <p:nvPr userDrawn="1"/>
        </p:nvSpPr>
        <p:spPr>
          <a:xfrm>
            <a:off x="1775728" y="765821"/>
            <a:ext cx="126632" cy="155954"/>
          </a:xfrm>
          <a:custGeom>
            <a:avLst/>
            <a:gdLst>
              <a:gd name="connsiteX0" fmla="*/ 20901 w 126632"/>
              <a:gd name="connsiteY0" fmla="*/ 155802 h 155954"/>
              <a:gd name="connsiteX1" fmla="*/ 3304 w 126632"/>
              <a:gd name="connsiteY1" fmla="*/ 155802 h 155954"/>
              <a:gd name="connsiteX2" fmla="*/ 0 w 126632"/>
              <a:gd name="connsiteY2" fmla="*/ 152528 h 155954"/>
              <a:gd name="connsiteX3" fmla="*/ 0 w 126632"/>
              <a:gd name="connsiteY3" fmla="*/ 15611 h 155954"/>
              <a:gd name="connsiteX4" fmla="*/ 2382 w 126632"/>
              <a:gd name="connsiteY4" fmla="*/ 11499 h 155954"/>
              <a:gd name="connsiteX5" fmla="*/ 59551 w 126632"/>
              <a:gd name="connsiteY5" fmla="*/ 0 h 155954"/>
              <a:gd name="connsiteX6" fmla="*/ 108729 w 126632"/>
              <a:gd name="connsiteY6" fmla="*/ 15687 h 155954"/>
              <a:gd name="connsiteX7" fmla="*/ 126633 w 126632"/>
              <a:gd name="connsiteY7" fmla="*/ 63813 h 155954"/>
              <a:gd name="connsiteX8" fmla="*/ 126633 w 126632"/>
              <a:gd name="connsiteY8" fmla="*/ 152680 h 155954"/>
              <a:gd name="connsiteX9" fmla="*/ 123098 w 126632"/>
              <a:gd name="connsiteY9" fmla="*/ 155954 h 155954"/>
              <a:gd name="connsiteX10" fmla="*/ 105502 w 126632"/>
              <a:gd name="connsiteY10" fmla="*/ 155954 h 155954"/>
              <a:gd name="connsiteX11" fmla="*/ 102198 w 126632"/>
              <a:gd name="connsiteY11" fmla="*/ 152680 h 155954"/>
              <a:gd name="connsiteX12" fmla="*/ 102198 w 126632"/>
              <a:gd name="connsiteY12" fmla="*/ 64346 h 155954"/>
              <a:gd name="connsiteX13" fmla="*/ 59628 w 126632"/>
              <a:gd name="connsiteY13" fmla="*/ 21855 h 155954"/>
              <a:gd name="connsiteX14" fmla="*/ 24512 w 126632"/>
              <a:gd name="connsiteY14" fmla="*/ 27185 h 155954"/>
              <a:gd name="connsiteX15" fmla="*/ 24512 w 126632"/>
              <a:gd name="connsiteY15" fmla="*/ 152680 h 155954"/>
              <a:gd name="connsiteX16" fmla="*/ 20901 w 126632"/>
              <a:gd name="connsiteY16" fmla="*/ 155802 h 15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632" h="155954">
                <a:moveTo>
                  <a:pt x="20901" y="155802"/>
                </a:moveTo>
                <a:lnTo>
                  <a:pt x="3304" y="155802"/>
                </a:lnTo>
                <a:cubicBezTo>
                  <a:pt x="1076" y="155802"/>
                  <a:pt x="0" y="154736"/>
                  <a:pt x="0" y="152528"/>
                </a:cubicBezTo>
                <a:lnTo>
                  <a:pt x="0" y="15611"/>
                </a:lnTo>
                <a:cubicBezTo>
                  <a:pt x="0" y="13631"/>
                  <a:pt x="768" y="12260"/>
                  <a:pt x="2382" y="11499"/>
                </a:cubicBezTo>
                <a:cubicBezTo>
                  <a:pt x="20824" y="3807"/>
                  <a:pt x="39880" y="0"/>
                  <a:pt x="59551" y="0"/>
                </a:cubicBezTo>
                <a:cubicBezTo>
                  <a:pt x="80375" y="0"/>
                  <a:pt x="96819" y="5178"/>
                  <a:pt x="108729" y="15687"/>
                </a:cubicBezTo>
                <a:cubicBezTo>
                  <a:pt x="120639" y="26119"/>
                  <a:pt x="126633" y="42187"/>
                  <a:pt x="126633" y="63813"/>
                </a:cubicBezTo>
                <a:lnTo>
                  <a:pt x="126633" y="152680"/>
                </a:lnTo>
                <a:cubicBezTo>
                  <a:pt x="126633" y="154812"/>
                  <a:pt x="125480" y="155954"/>
                  <a:pt x="123098" y="155954"/>
                </a:cubicBezTo>
                <a:lnTo>
                  <a:pt x="105502" y="155954"/>
                </a:lnTo>
                <a:cubicBezTo>
                  <a:pt x="103273" y="155954"/>
                  <a:pt x="102198" y="154888"/>
                  <a:pt x="102198" y="152680"/>
                </a:cubicBezTo>
                <a:lnTo>
                  <a:pt x="102198" y="64346"/>
                </a:lnTo>
                <a:cubicBezTo>
                  <a:pt x="102198" y="36019"/>
                  <a:pt x="87982" y="21855"/>
                  <a:pt x="59628" y="21855"/>
                </a:cubicBezTo>
                <a:cubicBezTo>
                  <a:pt x="47334" y="21855"/>
                  <a:pt x="35577" y="23606"/>
                  <a:pt x="24512" y="27185"/>
                </a:cubicBezTo>
                <a:lnTo>
                  <a:pt x="24512" y="152680"/>
                </a:lnTo>
                <a:cubicBezTo>
                  <a:pt x="24512" y="154736"/>
                  <a:pt x="23283" y="155802"/>
                  <a:pt x="20901" y="155802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4" name="Frihandsfigur 21">
            <a:extLst>
              <a:ext uri="{FF2B5EF4-FFF2-40B4-BE49-F238E27FC236}">
                <a16:creationId xmlns:a16="http://schemas.microsoft.com/office/drawing/2014/main" id="{DFED1755-C10F-4F55-9083-160E03AA956F}"/>
              </a:ext>
            </a:extLst>
          </p:cNvPr>
          <p:cNvSpPr/>
          <p:nvPr userDrawn="1"/>
        </p:nvSpPr>
        <p:spPr>
          <a:xfrm>
            <a:off x="1929255" y="731477"/>
            <a:ext cx="70846" cy="193496"/>
          </a:xfrm>
          <a:custGeom>
            <a:avLst/>
            <a:gdLst>
              <a:gd name="connsiteX0" fmla="*/ 24358 w 70846"/>
              <a:gd name="connsiteY0" fmla="*/ 139963 h 193496"/>
              <a:gd name="connsiteX1" fmla="*/ 31812 w 70846"/>
              <a:gd name="connsiteY1" fmla="*/ 162884 h 193496"/>
              <a:gd name="connsiteX2" fmla="*/ 52943 w 70846"/>
              <a:gd name="connsiteY2" fmla="*/ 171032 h 193496"/>
              <a:gd name="connsiteX3" fmla="*/ 67235 w 70846"/>
              <a:gd name="connsiteY3" fmla="*/ 170423 h 193496"/>
              <a:gd name="connsiteX4" fmla="*/ 70847 w 70846"/>
              <a:gd name="connsiteY4" fmla="*/ 173697 h 193496"/>
              <a:gd name="connsiteX5" fmla="*/ 70847 w 70846"/>
              <a:gd name="connsiteY5" fmla="*/ 189384 h 193496"/>
              <a:gd name="connsiteX6" fmla="*/ 67850 w 70846"/>
              <a:gd name="connsiteY6" fmla="*/ 192887 h 193496"/>
              <a:gd name="connsiteX7" fmla="*/ 51790 w 70846"/>
              <a:gd name="connsiteY7" fmla="*/ 193496 h 193496"/>
              <a:gd name="connsiteX8" fmla="*/ 14139 w 70846"/>
              <a:gd name="connsiteY8" fmla="*/ 180475 h 193496"/>
              <a:gd name="connsiteX9" fmla="*/ 0 w 70846"/>
              <a:gd name="connsiteY9" fmla="*/ 141181 h 193496"/>
              <a:gd name="connsiteX10" fmla="*/ 0 w 70846"/>
              <a:gd name="connsiteY10" fmla="*/ 3579 h 193496"/>
              <a:gd name="connsiteX11" fmla="*/ 3535 w 70846"/>
              <a:gd name="connsiteY11" fmla="*/ 0 h 193496"/>
              <a:gd name="connsiteX12" fmla="*/ 19056 w 70846"/>
              <a:gd name="connsiteY12" fmla="*/ 0 h 193496"/>
              <a:gd name="connsiteX13" fmla="*/ 22360 w 70846"/>
              <a:gd name="connsiteY13" fmla="*/ 3274 h 193496"/>
              <a:gd name="connsiteX14" fmla="*/ 24435 w 70846"/>
              <a:gd name="connsiteY14" fmla="*/ 38989 h 193496"/>
              <a:gd name="connsiteX15" fmla="*/ 63163 w 70846"/>
              <a:gd name="connsiteY15" fmla="*/ 38989 h 193496"/>
              <a:gd name="connsiteX16" fmla="*/ 66467 w 70846"/>
              <a:gd name="connsiteY16" fmla="*/ 42263 h 193496"/>
              <a:gd name="connsiteX17" fmla="*/ 66467 w 70846"/>
              <a:gd name="connsiteY17" fmla="*/ 57036 h 193496"/>
              <a:gd name="connsiteX18" fmla="*/ 63163 w 70846"/>
              <a:gd name="connsiteY18" fmla="*/ 60539 h 193496"/>
              <a:gd name="connsiteX19" fmla="*/ 24435 w 70846"/>
              <a:gd name="connsiteY19" fmla="*/ 60539 h 193496"/>
              <a:gd name="connsiteX20" fmla="*/ 24435 w 70846"/>
              <a:gd name="connsiteY20" fmla="*/ 139963 h 19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846" h="193496">
                <a:moveTo>
                  <a:pt x="24358" y="139963"/>
                </a:moveTo>
                <a:cubicBezTo>
                  <a:pt x="24358" y="149786"/>
                  <a:pt x="26817" y="157401"/>
                  <a:pt x="31812" y="162884"/>
                </a:cubicBezTo>
                <a:cubicBezTo>
                  <a:pt x="36806" y="168367"/>
                  <a:pt x="43799" y="171032"/>
                  <a:pt x="52943" y="171032"/>
                </a:cubicBezTo>
                <a:cubicBezTo>
                  <a:pt x="55325" y="171032"/>
                  <a:pt x="60089" y="170880"/>
                  <a:pt x="67235" y="170423"/>
                </a:cubicBezTo>
                <a:cubicBezTo>
                  <a:pt x="69617" y="170423"/>
                  <a:pt x="70847" y="171489"/>
                  <a:pt x="70847" y="173697"/>
                </a:cubicBezTo>
                <a:lnTo>
                  <a:pt x="70847" y="189384"/>
                </a:lnTo>
                <a:cubicBezTo>
                  <a:pt x="70847" y="191516"/>
                  <a:pt x="69848" y="192735"/>
                  <a:pt x="67850" y="192887"/>
                </a:cubicBezTo>
                <a:cubicBezTo>
                  <a:pt x="60704" y="193268"/>
                  <a:pt x="55325" y="193496"/>
                  <a:pt x="51790" y="193496"/>
                </a:cubicBezTo>
                <a:cubicBezTo>
                  <a:pt x="36115" y="193496"/>
                  <a:pt x="23513" y="189156"/>
                  <a:pt x="14139" y="180475"/>
                </a:cubicBezTo>
                <a:cubicBezTo>
                  <a:pt x="4687" y="171794"/>
                  <a:pt x="0" y="158772"/>
                  <a:pt x="0" y="141181"/>
                </a:cubicBezTo>
                <a:lnTo>
                  <a:pt x="0" y="3579"/>
                </a:lnTo>
                <a:cubicBezTo>
                  <a:pt x="0" y="1218"/>
                  <a:pt x="1153" y="0"/>
                  <a:pt x="3535" y="0"/>
                </a:cubicBezTo>
                <a:lnTo>
                  <a:pt x="19056" y="0"/>
                </a:lnTo>
                <a:cubicBezTo>
                  <a:pt x="20824" y="0"/>
                  <a:pt x="21976" y="1066"/>
                  <a:pt x="22360" y="3274"/>
                </a:cubicBezTo>
                <a:lnTo>
                  <a:pt x="24435" y="38989"/>
                </a:lnTo>
                <a:lnTo>
                  <a:pt x="63163" y="38989"/>
                </a:lnTo>
                <a:cubicBezTo>
                  <a:pt x="65314" y="38989"/>
                  <a:pt x="66467" y="40055"/>
                  <a:pt x="66467" y="42263"/>
                </a:cubicBezTo>
                <a:lnTo>
                  <a:pt x="66467" y="57036"/>
                </a:lnTo>
                <a:cubicBezTo>
                  <a:pt x="66467" y="59397"/>
                  <a:pt x="65391" y="60539"/>
                  <a:pt x="63163" y="60539"/>
                </a:cubicBezTo>
                <a:lnTo>
                  <a:pt x="24435" y="60539"/>
                </a:lnTo>
                <a:lnTo>
                  <a:pt x="24435" y="139963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5" name="Frihandsfigur 22">
            <a:extLst>
              <a:ext uri="{FF2B5EF4-FFF2-40B4-BE49-F238E27FC236}">
                <a16:creationId xmlns:a16="http://schemas.microsoft.com/office/drawing/2014/main" id="{D3478068-10A1-4BB1-95A2-89041A257C59}"/>
              </a:ext>
            </a:extLst>
          </p:cNvPr>
          <p:cNvSpPr/>
          <p:nvPr userDrawn="1"/>
        </p:nvSpPr>
        <p:spPr>
          <a:xfrm>
            <a:off x="2017391" y="711754"/>
            <a:ext cx="29506" cy="209868"/>
          </a:xfrm>
          <a:custGeom>
            <a:avLst/>
            <a:gdLst>
              <a:gd name="connsiteX0" fmla="*/ 29507 w 29506"/>
              <a:gd name="connsiteY0" fmla="*/ 14468 h 209868"/>
              <a:gd name="connsiteX1" fmla="*/ 25357 w 29506"/>
              <a:gd name="connsiteY1" fmla="*/ 24825 h 209868"/>
              <a:gd name="connsiteX2" fmla="*/ 14907 w 29506"/>
              <a:gd name="connsiteY2" fmla="*/ 28937 h 209868"/>
              <a:gd name="connsiteX3" fmla="*/ 4303 w 29506"/>
              <a:gd name="connsiteY3" fmla="*/ 24825 h 209868"/>
              <a:gd name="connsiteX4" fmla="*/ 0 w 29506"/>
              <a:gd name="connsiteY4" fmla="*/ 14468 h 209868"/>
              <a:gd name="connsiteX5" fmla="*/ 4303 w 29506"/>
              <a:gd name="connsiteY5" fmla="*/ 4112 h 209868"/>
              <a:gd name="connsiteX6" fmla="*/ 14907 w 29506"/>
              <a:gd name="connsiteY6" fmla="*/ 0 h 209868"/>
              <a:gd name="connsiteX7" fmla="*/ 25357 w 29506"/>
              <a:gd name="connsiteY7" fmla="*/ 3960 h 209868"/>
              <a:gd name="connsiteX8" fmla="*/ 29507 w 29506"/>
              <a:gd name="connsiteY8" fmla="*/ 14468 h 209868"/>
              <a:gd name="connsiteX9" fmla="*/ 23513 w 29506"/>
              <a:gd name="connsiteY9" fmla="*/ 209868 h 209868"/>
              <a:gd name="connsiteX10" fmla="*/ 5917 w 29506"/>
              <a:gd name="connsiteY10" fmla="*/ 209868 h 209868"/>
              <a:gd name="connsiteX11" fmla="*/ 2382 w 29506"/>
              <a:gd name="connsiteY11" fmla="*/ 206594 h 209868"/>
              <a:gd name="connsiteX12" fmla="*/ 2382 w 29506"/>
              <a:gd name="connsiteY12" fmla="*/ 60844 h 209868"/>
              <a:gd name="connsiteX13" fmla="*/ 5917 w 29506"/>
              <a:gd name="connsiteY13" fmla="*/ 57265 h 209868"/>
              <a:gd name="connsiteX14" fmla="*/ 23513 w 29506"/>
              <a:gd name="connsiteY14" fmla="*/ 57265 h 209868"/>
              <a:gd name="connsiteX15" fmla="*/ 26817 w 29506"/>
              <a:gd name="connsiteY15" fmla="*/ 60844 h 209868"/>
              <a:gd name="connsiteX16" fmla="*/ 26817 w 29506"/>
              <a:gd name="connsiteY16" fmla="*/ 206670 h 209868"/>
              <a:gd name="connsiteX17" fmla="*/ 23513 w 29506"/>
              <a:gd name="connsiteY17" fmla="*/ 209868 h 20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06" h="209868">
                <a:moveTo>
                  <a:pt x="29507" y="14468"/>
                </a:moveTo>
                <a:cubicBezTo>
                  <a:pt x="29507" y="18581"/>
                  <a:pt x="28123" y="22083"/>
                  <a:pt x="25357" y="24825"/>
                </a:cubicBezTo>
                <a:cubicBezTo>
                  <a:pt x="22591" y="27566"/>
                  <a:pt x="19133" y="28937"/>
                  <a:pt x="14907" y="28937"/>
                </a:cubicBezTo>
                <a:cubicBezTo>
                  <a:pt x="10681" y="28937"/>
                  <a:pt x="7223" y="27566"/>
                  <a:pt x="4303" y="24825"/>
                </a:cubicBezTo>
                <a:cubicBezTo>
                  <a:pt x="1460" y="22083"/>
                  <a:pt x="0" y="18657"/>
                  <a:pt x="0" y="14468"/>
                </a:cubicBezTo>
                <a:cubicBezTo>
                  <a:pt x="0" y="10356"/>
                  <a:pt x="1460" y="6930"/>
                  <a:pt x="4303" y="4112"/>
                </a:cubicBezTo>
                <a:cubicBezTo>
                  <a:pt x="7223" y="1371"/>
                  <a:pt x="10681" y="0"/>
                  <a:pt x="14907" y="0"/>
                </a:cubicBezTo>
                <a:cubicBezTo>
                  <a:pt x="19133" y="0"/>
                  <a:pt x="22514" y="1295"/>
                  <a:pt x="25357" y="3960"/>
                </a:cubicBezTo>
                <a:cubicBezTo>
                  <a:pt x="28047" y="6625"/>
                  <a:pt x="29507" y="10128"/>
                  <a:pt x="29507" y="14468"/>
                </a:cubicBezTo>
                <a:moveTo>
                  <a:pt x="23513" y="209868"/>
                </a:moveTo>
                <a:lnTo>
                  <a:pt x="5917" y="209868"/>
                </a:lnTo>
                <a:cubicBezTo>
                  <a:pt x="3535" y="209868"/>
                  <a:pt x="2382" y="208802"/>
                  <a:pt x="2382" y="206594"/>
                </a:cubicBezTo>
                <a:lnTo>
                  <a:pt x="2382" y="60844"/>
                </a:lnTo>
                <a:cubicBezTo>
                  <a:pt x="2382" y="58483"/>
                  <a:pt x="3535" y="57265"/>
                  <a:pt x="5917" y="57265"/>
                </a:cubicBezTo>
                <a:lnTo>
                  <a:pt x="23513" y="57265"/>
                </a:lnTo>
                <a:cubicBezTo>
                  <a:pt x="25665" y="57265"/>
                  <a:pt x="26817" y="58483"/>
                  <a:pt x="26817" y="60844"/>
                </a:cubicBezTo>
                <a:lnTo>
                  <a:pt x="26817" y="206670"/>
                </a:lnTo>
                <a:cubicBezTo>
                  <a:pt x="26817" y="208802"/>
                  <a:pt x="25665" y="209868"/>
                  <a:pt x="23513" y="209868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6" name="Frihandsfigur 23">
            <a:extLst>
              <a:ext uri="{FF2B5EF4-FFF2-40B4-BE49-F238E27FC236}">
                <a16:creationId xmlns:a16="http://schemas.microsoft.com/office/drawing/2014/main" id="{DCDD3313-5718-4DDF-BEA9-1D39182FCDF9}"/>
              </a:ext>
            </a:extLst>
          </p:cNvPr>
          <p:cNvSpPr/>
          <p:nvPr userDrawn="1"/>
        </p:nvSpPr>
        <p:spPr>
          <a:xfrm>
            <a:off x="2073101" y="710536"/>
            <a:ext cx="126632" cy="214361"/>
          </a:xfrm>
          <a:custGeom>
            <a:avLst/>
            <a:gdLst>
              <a:gd name="connsiteX0" fmla="*/ 24435 w 126632"/>
              <a:gd name="connsiteY0" fmla="*/ 64423 h 214361"/>
              <a:gd name="connsiteX1" fmla="*/ 61933 w 126632"/>
              <a:gd name="connsiteY1" fmla="*/ 55285 h 214361"/>
              <a:gd name="connsiteX2" fmla="*/ 108729 w 126632"/>
              <a:gd name="connsiteY2" fmla="*/ 71961 h 214361"/>
              <a:gd name="connsiteX3" fmla="*/ 126633 w 126632"/>
              <a:gd name="connsiteY3" fmla="*/ 117880 h 214361"/>
              <a:gd name="connsiteX4" fmla="*/ 126633 w 126632"/>
              <a:gd name="connsiteY4" fmla="*/ 150624 h 214361"/>
              <a:gd name="connsiteX5" fmla="*/ 108575 w 126632"/>
              <a:gd name="connsiteY5" fmla="*/ 198598 h 214361"/>
              <a:gd name="connsiteX6" fmla="*/ 60166 w 126632"/>
              <a:gd name="connsiteY6" fmla="*/ 214361 h 214361"/>
              <a:gd name="connsiteX7" fmla="*/ 2689 w 126632"/>
              <a:gd name="connsiteY7" fmla="*/ 204005 h 214361"/>
              <a:gd name="connsiteX8" fmla="*/ 0 w 126632"/>
              <a:gd name="connsiteY8" fmla="*/ 200197 h 214361"/>
              <a:gd name="connsiteX9" fmla="*/ 0 w 126632"/>
              <a:gd name="connsiteY9" fmla="*/ 3274 h 214361"/>
              <a:gd name="connsiteX10" fmla="*/ 3304 w 126632"/>
              <a:gd name="connsiteY10" fmla="*/ 0 h 214361"/>
              <a:gd name="connsiteX11" fmla="*/ 20900 w 126632"/>
              <a:gd name="connsiteY11" fmla="*/ 0 h 214361"/>
              <a:gd name="connsiteX12" fmla="*/ 24512 w 126632"/>
              <a:gd name="connsiteY12" fmla="*/ 3274 h 214361"/>
              <a:gd name="connsiteX13" fmla="*/ 24512 w 126632"/>
              <a:gd name="connsiteY13" fmla="*/ 64423 h 214361"/>
              <a:gd name="connsiteX14" fmla="*/ 59551 w 126632"/>
              <a:gd name="connsiteY14" fmla="*/ 192811 h 214361"/>
              <a:gd name="connsiteX15" fmla="*/ 101813 w 126632"/>
              <a:gd name="connsiteY15" fmla="*/ 150624 h 214361"/>
              <a:gd name="connsiteX16" fmla="*/ 101813 w 126632"/>
              <a:gd name="connsiteY16" fmla="*/ 117880 h 214361"/>
              <a:gd name="connsiteX17" fmla="*/ 59782 w 126632"/>
              <a:gd name="connsiteY17" fmla="*/ 76835 h 214361"/>
              <a:gd name="connsiteX18" fmla="*/ 24358 w 126632"/>
              <a:gd name="connsiteY18" fmla="*/ 87496 h 214361"/>
              <a:gd name="connsiteX19" fmla="*/ 24358 w 126632"/>
              <a:gd name="connsiteY19" fmla="*/ 187252 h 214361"/>
              <a:gd name="connsiteX20" fmla="*/ 59551 w 126632"/>
              <a:gd name="connsiteY20" fmla="*/ 192811 h 21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6632" h="214361">
                <a:moveTo>
                  <a:pt x="24435" y="64423"/>
                </a:moveTo>
                <a:cubicBezTo>
                  <a:pt x="36345" y="58331"/>
                  <a:pt x="48870" y="55285"/>
                  <a:pt x="61933" y="55285"/>
                </a:cubicBezTo>
                <a:cubicBezTo>
                  <a:pt x="81220" y="55285"/>
                  <a:pt x="96819" y="60844"/>
                  <a:pt x="108729" y="71961"/>
                </a:cubicBezTo>
                <a:cubicBezTo>
                  <a:pt x="120639" y="83079"/>
                  <a:pt x="126633" y="98385"/>
                  <a:pt x="126633" y="117880"/>
                </a:cubicBezTo>
                <a:lnTo>
                  <a:pt x="126633" y="150624"/>
                </a:lnTo>
                <a:cubicBezTo>
                  <a:pt x="126633" y="172098"/>
                  <a:pt x="120639" y="188090"/>
                  <a:pt x="108575" y="198598"/>
                </a:cubicBezTo>
                <a:cubicBezTo>
                  <a:pt x="96588" y="209107"/>
                  <a:pt x="80452" y="214361"/>
                  <a:pt x="60166" y="214361"/>
                </a:cubicBezTo>
                <a:cubicBezTo>
                  <a:pt x="39880" y="214361"/>
                  <a:pt x="20747" y="210935"/>
                  <a:pt x="2689" y="204005"/>
                </a:cubicBezTo>
                <a:cubicBezTo>
                  <a:pt x="922" y="203243"/>
                  <a:pt x="0" y="201949"/>
                  <a:pt x="0" y="200197"/>
                </a:cubicBezTo>
                <a:lnTo>
                  <a:pt x="0" y="3274"/>
                </a:lnTo>
                <a:cubicBezTo>
                  <a:pt x="0" y="1142"/>
                  <a:pt x="1076" y="0"/>
                  <a:pt x="3304" y="0"/>
                </a:cubicBezTo>
                <a:lnTo>
                  <a:pt x="20900" y="0"/>
                </a:lnTo>
                <a:cubicBezTo>
                  <a:pt x="23283" y="0"/>
                  <a:pt x="24512" y="1066"/>
                  <a:pt x="24512" y="3274"/>
                </a:cubicBezTo>
                <a:lnTo>
                  <a:pt x="24512" y="64423"/>
                </a:lnTo>
                <a:close/>
                <a:moveTo>
                  <a:pt x="59551" y="192811"/>
                </a:moveTo>
                <a:cubicBezTo>
                  <a:pt x="87752" y="192811"/>
                  <a:pt x="101813" y="178723"/>
                  <a:pt x="101813" y="150624"/>
                </a:cubicBezTo>
                <a:lnTo>
                  <a:pt x="101813" y="117880"/>
                </a:lnTo>
                <a:cubicBezTo>
                  <a:pt x="101813" y="90542"/>
                  <a:pt x="87828" y="76835"/>
                  <a:pt x="59782" y="76835"/>
                </a:cubicBezTo>
                <a:cubicBezTo>
                  <a:pt x="46488" y="76835"/>
                  <a:pt x="34655" y="80414"/>
                  <a:pt x="24358" y="87496"/>
                </a:cubicBezTo>
                <a:lnTo>
                  <a:pt x="24358" y="187252"/>
                </a:lnTo>
                <a:cubicBezTo>
                  <a:pt x="34117" y="190983"/>
                  <a:pt x="45874" y="192811"/>
                  <a:pt x="59551" y="192811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7" name="Frihandsfigur 24">
            <a:extLst>
              <a:ext uri="{FF2B5EF4-FFF2-40B4-BE49-F238E27FC236}">
                <a16:creationId xmlns:a16="http://schemas.microsoft.com/office/drawing/2014/main" id="{5BFCB9E3-1BA0-40CE-97E9-D6CC1DD66F22}"/>
              </a:ext>
            </a:extLst>
          </p:cNvPr>
          <p:cNvSpPr/>
          <p:nvPr userDrawn="1"/>
        </p:nvSpPr>
        <p:spPr>
          <a:xfrm>
            <a:off x="2220788" y="711754"/>
            <a:ext cx="29506" cy="209868"/>
          </a:xfrm>
          <a:custGeom>
            <a:avLst/>
            <a:gdLst>
              <a:gd name="connsiteX0" fmla="*/ 29507 w 29506"/>
              <a:gd name="connsiteY0" fmla="*/ 14468 h 209868"/>
              <a:gd name="connsiteX1" fmla="*/ 25357 w 29506"/>
              <a:gd name="connsiteY1" fmla="*/ 24825 h 209868"/>
              <a:gd name="connsiteX2" fmla="*/ 14907 w 29506"/>
              <a:gd name="connsiteY2" fmla="*/ 28937 h 209868"/>
              <a:gd name="connsiteX3" fmla="*/ 4303 w 29506"/>
              <a:gd name="connsiteY3" fmla="*/ 24825 h 209868"/>
              <a:gd name="connsiteX4" fmla="*/ 0 w 29506"/>
              <a:gd name="connsiteY4" fmla="*/ 14468 h 209868"/>
              <a:gd name="connsiteX5" fmla="*/ 4303 w 29506"/>
              <a:gd name="connsiteY5" fmla="*/ 4112 h 209868"/>
              <a:gd name="connsiteX6" fmla="*/ 14907 w 29506"/>
              <a:gd name="connsiteY6" fmla="*/ 0 h 209868"/>
              <a:gd name="connsiteX7" fmla="*/ 25357 w 29506"/>
              <a:gd name="connsiteY7" fmla="*/ 3960 h 209868"/>
              <a:gd name="connsiteX8" fmla="*/ 29507 w 29506"/>
              <a:gd name="connsiteY8" fmla="*/ 14468 h 209868"/>
              <a:gd name="connsiteX9" fmla="*/ 23590 w 29506"/>
              <a:gd name="connsiteY9" fmla="*/ 209868 h 209868"/>
              <a:gd name="connsiteX10" fmla="*/ 5994 w 29506"/>
              <a:gd name="connsiteY10" fmla="*/ 209868 h 209868"/>
              <a:gd name="connsiteX11" fmla="*/ 2459 w 29506"/>
              <a:gd name="connsiteY11" fmla="*/ 206594 h 209868"/>
              <a:gd name="connsiteX12" fmla="*/ 2459 w 29506"/>
              <a:gd name="connsiteY12" fmla="*/ 60844 h 209868"/>
              <a:gd name="connsiteX13" fmla="*/ 5994 w 29506"/>
              <a:gd name="connsiteY13" fmla="*/ 57265 h 209868"/>
              <a:gd name="connsiteX14" fmla="*/ 23590 w 29506"/>
              <a:gd name="connsiteY14" fmla="*/ 57265 h 209868"/>
              <a:gd name="connsiteX15" fmla="*/ 26894 w 29506"/>
              <a:gd name="connsiteY15" fmla="*/ 60844 h 209868"/>
              <a:gd name="connsiteX16" fmla="*/ 26894 w 29506"/>
              <a:gd name="connsiteY16" fmla="*/ 206670 h 209868"/>
              <a:gd name="connsiteX17" fmla="*/ 23590 w 29506"/>
              <a:gd name="connsiteY17" fmla="*/ 209868 h 20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06" h="209868">
                <a:moveTo>
                  <a:pt x="29507" y="14468"/>
                </a:moveTo>
                <a:cubicBezTo>
                  <a:pt x="29507" y="18581"/>
                  <a:pt x="28124" y="22083"/>
                  <a:pt x="25357" y="24825"/>
                </a:cubicBezTo>
                <a:cubicBezTo>
                  <a:pt x="22591" y="27566"/>
                  <a:pt x="19133" y="28937"/>
                  <a:pt x="14907" y="28937"/>
                </a:cubicBezTo>
                <a:cubicBezTo>
                  <a:pt x="10758" y="28937"/>
                  <a:pt x="7223" y="27566"/>
                  <a:pt x="4303" y="24825"/>
                </a:cubicBezTo>
                <a:cubicBezTo>
                  <a:pt x="1460" y="22083"/>
                  <a:pt x="0" y="18657"/>
                  <a:pt x="0" y="14468"/>
                </a:cubicBezTo>
                <a:cubicBezTo>
                  <a:pt x="0" y="10356"/>
                  <a:pt x="1460" y="6930"/>
                  <a:pt x="4303" y="4112"/>
                </a:cubicBezTo>
                <a:cubicBezTo>
                  <a:pt x="7223" y="1371"/>
                  <a:pt x="10681" y="0"/>
                  <a:pt x="14907" y="0"/>
                </a:cubicBezTo>
                <a:cubicBezTo>
                  <a:pt x="19056" y="0"/>
                  <a:pt x="22514" y="1295"/>
                  <a:pt x="25357" y="3960"/>
                </a:cubicBezTo>
                <a:cubicBezTo>
                  <a:pt x="28124" y="6625"/>
                  <a:pt x="29507" y="10128"/>
                  <a:pt x="29507" y="14468"/>
                </a:cubicBezTo>
                <a:moveTo>
                  <a:pt x="23590" y="209868"/>
                </a:moveTo>
                <a:lnTo>
                  <a:pt x="5994" y="209868"/>
                </a:lnTo>
                <a:cubicBezTo>
                  <a:pt x="3612" y="209868"/>
                  <a:pt x="2459" y="208802"/>
                  <a:pt x="2459" y="206594"/>
                </a:cubicBezTo>
                <a:lnTo>
                  <a:pt x="2459" y="60844"/>
                </a:lnTo>
                <a:cubicBezTo>
                  <a:pt x="2459" y="58483"/>
                  <a:pt x="3612" y="57265"/>
                  <a:pt x="5994" y="57265"/>
                </a:cubicBezTo>
                <a:lnTo>
                  <a:pt x="23590" y="57265"/>
                </a:lnTo>
                <a:cubicBezTo>
                  <a:pt x="25742" y="57265"/>
                  <a:pt x="26894" y="58483"/>
                  <a:pt x="26894" y="60844"/>
                </a:cubicBezTo>
                <a:lnTo>
                  <a:pt x="26894" y="206670"/>
                </a:lnTo>
                <a:cubicBezTo>
                  <a:pt x="26817" y="208802"/>
                  <a:pt x="25742" y="209868"/>
                  <a:pt x="23590" y="209868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8" name="Frihandsfigur 25">
            <a:extLst>
              <a:ext uri="{FF2B5EF4-FFF2-40B4-BE49-F238E27FC236}">
                <a16:creationId xmlns:a16="http://schemas.microsoft.com/office/drawing/2014/main" id="{810CD77D-CE87-40BB-860A-44933009DB51}"/>
              </a:ext>
            </a:extLst>
          </p:cNvPr>
          <p:cNvSpPr/>
          <p:nvPr userDrawn="1"/>
        </p:nvSpPr>
        <p:spPr>
          <a:xfrm>
            <a:off x="2271118" y="765744"/>
            <a:ext cx="131089" cy="159076"/>
          </a:xfrm>
          <a:custGeom>
            <a:avLst/>
            <a:gdLst>
              <a:gd name="connsiteX0" fmla="*/ 131090 w 131089"/>
              <a:gd name="connsiteY0" fmla="*/ 101279 h 159076"/>
              <a:gd name="connsiteX1" fmla="*/ 113339 w 131089"/>
              <a:gd name="connsiteY1" fmla="*/ 143314 h 159076"/>
              <a:gd name="connsiteX2" fmla="*/ 65545 w 131089"/>
              <a:gd name="connsiteY2" fmla="*/ 159077 h 159076"/>
              <a:gd name="connsiteX3" fmla="*/ 17750 w 131089"/>
              <a:gd name="connsiteY3" fmla="*/ 143161 h 159076"/>
              <a:gd name="connsiteX4" fmla="*/ 0 w 131089"/>
              <a:gd name="connsiteY4" fmla="*/ 101203 h 159076"/>
              <a:gd name="connsiteX5" fmla="*/ 0 w 131089"/>
              <a:gd name="connsiteY5" fmla="*/ 58711 h 159076"/>
              <a:gd name="connsiteX6" fmla="*/ 17904 w 131089"/>
              <a:gd name="connsiteY6" fmla="*/ 16220 h 159076"/>
              <a:gd name="connsiteX7" fmla="*/ 65545 w 131089"/>
              <a:gd name="connsiteY7" fmla="*/ 0 h 159076"/>
              <a:gd name="connsiteX8" fmla="*/ 113339 w 131089"/>
              <a:gd name="connsiteY8" fmla="*/ 16220 h 159076"/>
              <a:gd name="connsiteX9" fmla="*/ 131090 w 131089"/>
              <a:gd name="connsiteY9" fmla="*/ 58711 h 159076"/>
              <a:gd name="connsiteX10" fmla="*/ 131090 w 131089"/>
              <a:gd name="connsiteY10" fmla="*/ 101279 h 159076"/>
              <a:gd name="connsiteX11" fmla="*/ 24743 w 131089"/>
              <a:gd name="connsiteY11" fmla="*/ 101279 h 159076"/>
              <a:gd name="connsiteX12" fmla="*/ 35347 w 131089"/>
              <a:gd name="connsiteY12" fmla="*/ 127855 h 159076"/>
              <a:gd name="connsiteX13" fmla="*/ 65545 w 131089"/>
              <a:gd name="connsiteY13" fmla="*/ 137602 h 159076"/>
              <a:gd name="connsiteX14" fmla="*/ 95897 w 131089"/>
              <a:gd name="connsiteY14" fmla="*/ 127855 h 159076"/>
              <a:gd name="connsiteX15" fmla="*/ 106654 w 131089"/>
              <a:gd name="connsiteY15" fmla="*/ 101279 h 159076"/>
              <a:gd name="connsiteX16" fmla="*/ 106654 w 131089"/>
              <a:gd name="connsiteY16" fmla="*/ 58788 h 159076"/>
              <a:gd name="connsiteX17" fmla="*/ 95897 w 131089"/>
              <a:gd name="connsiteY17" fmla="*/ 31754 h 159076"/>
              <a:gd name="connsiteX18" fmla="*/ 65545 w 131089"/>
              <a:gd name="connsiteY18" fmla="*/ 21855 h 159076"/>
              <a:gd name="connsiteX19" fmla="*/ 35347 w 131089"/>
              <a:gd name="connsiteY19" fmla="*/ 31754 h 159076"/>
              <a:gd name="connsiteX20" fmla="*/ 24743 w 131089"/>
              <a:gd name="connsiteY20" fmla="*/ 58788 h 159076"/>
              <a:gd name="connsiteX21" fmla="*/ 24743 w 131089"/>
              <a:gd name="connsiteY21" fmla="*/ 101279 h 1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1089" h="159076">
                <a:moveTo>
                  <a:pt x="131090" y="101279"/>
                </a:moveTo>
                <a:cubicBezTo>
                  <a:pt x="131090" y="118793"/>
                  <a:pt x="125173" y="132805"/>
                  <a:pt x="113339" y="143314"/>
                </a:cubicBezTo>
                <a:cubicBezTo>
                  <a:pt x="101506" y="153822"/>
                  <a:pt x="85600" y="159077"/>
                  <a:pt x="65545" y="159077"/>
                </a:cubicBezTo>
                <a:cubicBezTo>
                  <a:pt x="45489" y="159077"/>
                  <a:pt x="29584" y="153746"/>
                  <a:pt x="17750" y="143161"/>
                </a:cubicBezTo>
                <a:cubicBezTo>
                  <a:pt x="5917" y="132500"/>
                  <a:pt x="0" y="118565"/>
                  <a:pt x="0" y="101203"/>
                </a:cubicBezTo>
                <a:lnTo>
                  <a:pt x="0" y="58711"/>
                </a:lnTo>
                <a:cubicBezTo>
                  <a:pt x="0" y="41197"/>
                  <a:pt x="5994" y="27033"/>
                  <a:pt x="17904" y="16220"/>
                </a:cubicBezTo>
                <a:cubicBezTo>
                  <a:pt x="29814" y="5407"/>
                  <a:pt x="45720" y="0"/>
                  <a:pt x="65545" y="0"/>
                </a:cubicBezTo>
                <a:cubicBezTo>
                  <a:pt x="85600" y="0"/>
                  <a:pt x="101506" y="5407"/>
                  <a:pt x="113339" y="16220"/>
                </a:cubicBezTo>
                <a:cubicBezTo>
                  <a:pt x="125173" y="27033"/>
                  <a:pt x="131090" y="41197"/>
                  <a:pt x="131090" y="58711"/>
                </a:cubicBezTo>
                <a:lnTo>
                  <a:pt x="131090" y="101279"/>
                </a:lnTo>
                <a:close/>
                <a:moveTo>
                  <a:pt x="24743" y="101279"/>
                </a:moveTo>
                <a:cubicBezTo>
                  <a:pt x="24743" y="112473"/>
                  <a:pt x="28277" y="121383"/>
                  <a:pt x="35347" y="127855"/>
                </a:cubicBezTo>
                <a:cubicBezTo>
                  <a:pt x="42416" y="134328"/>
                  <a:pt x="52482" y="137602"/>
                  <a:pt x="65545" y="137602"/>
                </a:cubicBezTo>
                <a:cubicBezTo>
                  <a:pt x="78685" y="137602"/>
                  <a:pt x="88751" y="134328"/>
                  <a:pt x="95897" y="127855"/>
                </a:cubicBezTo>
                <a:cubicBezTo>
                  <a:pt x="103043" y="121383"/>
                  <a:pt x="106654" y="112473"/>
                  <a:pt x="106654" y="101279"/>
                </a:cubicBezTo>
                <a:lnTo>
                  <a:pt x="106654" y="58788"/>
                </a:lnTo>
                <a:cubicBezTo>
                  <a:pt x="106654" y="47365"/>
                  <a:pt x="103120" y="38379"/>
                  <a:pt x="95897" y="31754"/>
                </a:cubicBezTo>
                <a:cubicBezTo>
                  <a:pt x="88751" y="25129"/>
                  <a:pt x="78608" y="21855"/>
                  <a:pt x="65545" y="21855"/>
                </a:cubicBezTo>
                <a:cubicBezTo>
                  <a:pt x="52405" y="21855"/>
                  <a:pt x="42339" y="25129"/>
                  <a:pt x="35347" y="31754"/>
                </a:cubicBezTo>
                <a:cubicBezTo>
                  <a:pt x="28277" y="38379"/>
                  <a:pt x="24743" y="47365"/>
                  <a:pt x="24743" y="58788"/>
                </a:cubicBezTo>
                <a:lnTo>
                  <a:pt x="24743" y="101279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9" name="Frihandsfigur 26">
            <a:extLst>
              <a:ext uri="{FF2B5EF4-FFF2-40B4-BE49-F238E27FC236}">
                <a16:creationId xmlns:a16="http://schemas.microsoft.com/office/drawing/2014/main" id="{A5AAD810-3D35-40FF-BC46-72901FEAF521}"/>
              </a:ext>
            </a:extLst>
          </p:cNvPr>
          <p:cNvSpPr/>
          <p:nvPr userDrawn="1"/>
        </p:nvSpPr>
        <p:spPr>
          <a:xfrm>
            <a:off x="2424952" y="731477"/>
            <a:ext cx="70846" cy="193496"/>
          </a:xfrm>
          <a:custGeom>
            <a:avLst/>
            <a:gdLst>
              <a:gd name="connsiteX0" fmla="*/ 24358 w 70846"/>
              <a:gd name="connsiteY0" fmla="*/ 139963 h 193496"/>
              <a:gd name="connsiteX1" fmla="*/ 31812 w 70846"/>
              <a:gd name="connsiteY1" fmla="*/ 162884 h 193496"/>
              <a:gd name="connsiteX2" fmla="*/ 52943 w 70846"/>
              <a:gd name="connsiteY2" fmla="*/ 171032 h 193496"/>
              <a:gd name="connsiteX3" fmla="*/ 67235 w 70846"/>
              <a:gd name="connsiteY3" fmla="*/ 170423 h 193496"/>
              <a:gd name="connsiteX4" fmla="*/ 70847 w 70846"/>
              <a:gd name="connsiteY4" fmla="*/ 173697 h 193496"/>
              <a:gd name="connsiteX5" fmla="*/ 70847 w 70846"/>
              <a:gd name="connsiteY5" fmla="*/ 189384 h 193496"/>
              <a:gd name="connsiteX6" fmla="*/ 67850 w 70846"/>
              <a:gd name="connsiteY6" fmla="*/ 192887 h 193496"/>
              <a:gd name="connsiteX7" fmla="*/ 51790 w 70846"/>
              <a:gd name="connsiteY7" fmla="*/ 193496 h 193496"/>
              <a:gd name="connsiteX8" fmla="*/ 14139 w 70846"/>
              <a:gd name="connsiteY8" fmla="*/ 180475 h 193496"/>
              <a:gd name="connsiteX9" fmla="*/ 0 w 70846"/>
              <a:gd name="connsiteY9" fmla="*/ 141181 h 193496"/>
              <a:gd name="connsiteX10" fmla="*/ 0 w 70846"/>
              <a:gd name="connsiteY10" fmla="*/ 3579 h 193496"/>
              <a:gd name="connsiteX11" fmla="*/ 3535 w 70846"/>
              <a:gd name="connsiteY11" fmla="*/ 0 h 193496"/>
              <a:gd name="connsiteX12" fmla="*/ 19056 w 70846"/>
              <a:gd name="connsiteY12" fmla="*/ 0 h 193496"/>
              <a:gd name="connsiteX13" fmla="*/ 22361 w 70846"/>
              <a:gd name="connsiteY13" fmla="*/ 3274 h 193496"/>
              <a:gd name="connsiteX14" fmla="*/ 24435 w 70846"/>
              <a:gd name="connsiteY14" fmla="*/ 38989 h 193496"/>
              <a:gd name="connsiteX15" fmla="*/ 63163 w 70846"/>
              <a:gd name="connsiteY15" fmla="*/ 38989 h 193496"/>
              <a:gd name="connsiteX16" fmla="*/ 66467 w 70846"/>
              <a:gd name="connsiteY16" fmla="*/ 42263 h 193496"/>
              <a:gd name="connsiteX17" fmla="*/ 66467 w 70846"/>
              <a:gd name="connsiteY17" fmla="*/ 57036 h 193496"/>
              <a:gd name="connsiteX18" fmla="*/ 63163 w 70846"/>
              <a:gd name="connsiteY18" fmla="*/ 60539 h 193496"/>
              <a:gd name="connsiteX19" fmla="*/ 24435 w 70846"/>
              <a:gd name="connsiteY19" fmla="*/ 60539 h 193496"/>
              <a:gd name="connsiteX20" fmla="*/ 24435 w 70846"/>
              <a:gd name="connsiteY20" fmla="*/ 139963 h 19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846" h="193496">
                <a:moveTo>
                  <a:pt x="24358" y="139963"/>
                </a:moveTo>
                <a:cubicBezTo>
                  <a:pt x="24358" y="149786"/>
                  <a:pt x="26817" y="157401"/>
                  <a:pt x="31812" y="162884"/>
                </a:cubicBezTo>
                <a:cubicBezTo>
                  <a:pt x="36806" y="168367"/>
                  <a:pt x="43799" y="171032"/>
                  <a:pt x="52943" y="171032"/>
                </a:cubicBezTo>
                <a:cubicBezTo>
                  <a:pt x="55325" y="171032"/>
                  <a:pt x="60089" y="170880"/>
                  <a:pt x="67235" y="170423"/>
                </a:cubicBezTo>
                <a:cubicBezTo>
                  <a:pt x="69617" y="170423"/>
                  <a:pt x="70847" y="171489"/>
                  <a:pt x="70847" y="173697"/>
                </a:cubicBezTo>
                <a:lnTo>
                  <a:pt x="70847" y="189384"/>
                </a:lnTo>
                <a:cubicBezTo>
                  <a:pt x="70847" y="191516"/>
                  <a:pt x="69848" y="192735"/>
                  <a:pt x="67850" y="192887"/>
                </a:cubicBezTo>
                <a:cubicBezTo>
                  <a:pt x="60704" y="193268"/>
                  <a:pt x="55325" y="193496"/>
                  <a:pt x="51790" y="193496"/>
                </a:cubicBezTo>
                <a:cubicBezTo>
                  <a:pt x="36115" y="193496"/>
                  <a:pt x="23513" y="189156"/>
                  <a:pt x="14139" y="180475"/>
                </a:cubicBezTo>
                <a:cubicBezTo>
                  <a:pt x="4687" y="171794"/>
                  <a:pt x="0" y="158772"/>
                  <a:pt x="0" y="141181"/>
                </a:cubicBezTo>
                <a:lnTo>
                  <a:pt x="0" y="3579"/>
                </a:lnTo>
                <a:cubicBezTo>
                  <a:pt x="0" y="1218"/>
                  <a:pt x="1153" y="0"/>
                  <a:pt x="3535" y="0"/>
                </a:cubicBezTo>
                <a:lnTo>
                  <a:pt x="19056" y="0"/>
                </a:lnTo>
                <a:cubicBezTo>
                  <a:pt x="20824" y="0"/>
                  <a:pt x="21976" y="1066"/>
                  <a:pt x="22361" y="3274"/>
                </a:cubicBezTo>
                <a:lnTo>
                  <a:pt x="24435" y="38989"/>
                </a:lnTo>
                <a:lnTo>
                  <a:pt x="63163" y="38989"/>
                </a:lnTo>
                <a:cubicBezTo>
                  <a:pt x="65314" y="38989"/>
                  <a:pt x="66467" y="40055"/>
                  <a:pt x="66467" y="42263"/>
                </a:cubicBezTo>
                <a:lnTo>
                  <a:pt x="66467" y="57036"/>
                </a:lnTo>
                <a:cubicBezTo>
                  <a:pt x="66467" y="59397"/>
                  <a:pt x="65391" y="60539"/>
                  <a:pt x="63163" y="60539"/>
                </a:cubicBezTo>
                <a:lnTo>
                  <a:pt x="24435" y="60539"/>
                </a:lnTo>
                <a:lnTo>
                  <a:pt x="24435" y="139963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0" name="Frihandsfigur 27">
            <a:extLst>
              <a:ext uri="{FF2B5EF4-FFF2-40B4-BE49-F238E27FC236}">
                <a16:creationId xmlns:a16="http://schemas.microsoft.com/office/drawing/2014/main" id="{09F632B3-F68B-4EB6-A4AF-8820DEEAFE88}"/>
              </a:ext>
            </a:extLst>
          </p:cNvPr>
          <p:cNvSpPr/>
          <p:nvPr userDrawn="1"/>
        </p:nvSpPr>
        <p:spPr>
          <a:xfrm>
            <a:off x="2513012" y="711754"/>
            <a:ext cx="29506" cy="209868"/>
          </a:xfrm>
          <a:custGeom>
            <a:avLst/>
            <a:gdLst>
              <a:gd name="connsiteX0" fmla="*/ 29507 w 29506"/>
              <a:gd name="connsiteY0" fmla="*/ 14468 h 209868"/>
              <a:gd name="connsiteX1" fmla="*/ 25357 w 29506"/>
              <a:gd name="connsiteY1" fmla="*/ 24825 h 209868"/>
              <a:gd name="connsiteX2" fmla="*/ 14907 w 29506"/>
              <a:gd name="connsiteY2" fmla="*/ 28937 h 209868"/>
              <a:gd name="connsiteX3" fmla="*/ 4303 w 29506"/>
              <a:gd name="connsiteY3" fmla="*/ 24825 h 209868"/>
              <a:gd name="connsiteX4" fmla="*/ 0 w 29506"/>
              <a:gd name="connsiteY4" fmla="*/ 14468 h 209868"/>
              <a:gd name="connsiteX5" fmla="*/ 4303 w 29506"/>
              <a:gd name="connsiteY5" fmla="*/ 4112 h 209868"/>
              <a:gd name="connsiteX6" fmla="*/ 14907 w 29506"/>
              <a:gd name="connsiteY6" fmla="*/ 0 h 209868"/>
              <a:gd name="connsiteX7" fmla="*/ 25357 w 29506"/>
              <a:gd name="connsiteY7" fmla="*/ 3960 h 209868"/>
              <a:gd name="connsiteX8" fmla="*/ 29507 w 29506"/>
              <a:gd name="connsiteY8" fmla="*/ 14468 h 209868"/>
              <a:gd name="connsiteX9" fmla="*/ 23590 w 29506"/>
              <a:gd name="connsiteY9" fmla="*/ 209868 h 209868"/>
              <a:gd name="connsiteX10" fmla="*/ 5994 w 29506"/>
              <a:gd name="connsiteY10" fmla="*/ 209868 h 209868"/>
              <a:gd name="connsiteX11" fmla="*/ 2459 w 29506"/>
              <a:gd name="connsiteY11" fmla="*/ 206594 h 209868"/>
              <a:gd name="connsiteX12" fmla="*/ 2459 w 29506"/>
              <a:gd name="connsiteY12" fmla="*/ 60844 h 209868"/>
              <a:gd name="connsiteX13" fmla="*/ 5994 w 29506"/>
              <a:gd name="connsiteY13" fmla="*/ 57265 h 209868"/>
              <a:gd name="connsiteX14" fmla="*/ 23590 w 29506"/>
              <a:gd name="connsiteY14" fmla="*/ 57265 h 209868"/>
              <a:gd name="connsiteX15" fmla="*/ 26894 w 29506"/>
              <a:gd name="connsiteY15" fmla="*/ 60844 h 209868"/>
              <a:gd name="connsiteX16" fmla="*/ 26894 w 29506"/>
              <a:gd name="connsiteY16" fmla="*/ 206670 h 209868"/>
              <a:gd name="connsiteX17" fmla="*/ 23590 w 29506"/>
              <a:gd name="connsiteY17" fmla="*/ 209868 h 20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06" h="209868">
                <a:moveTo>
                  <a:pt x="29507" y="14468"/>
                </a:moveTo>
                <a:cubicBezTo>
                  <a:pt x="29507" y="18581"/>
                  <a:pt x="28123" y="22083"/>
                  <a:pt x="25357" y="24825"/>
                </a:cubicBezTo>
                <a:cubicBezTo>
                  <a:pt x="22591" y="27566"/>
                  <a:pt x="19133" y="28937"/>
                  <a:pt x="14907" y="28937"/>
                </a:cubicBezTo>
                <a:cubicBezTo>
                  <a:pt x="10681" y="28937"/>
                  <a:pt x="7223" y="27566"/>
                  <a:pt x="4303" y="24825"/>
                </a:cubicBezTo>
                <a:cubicBezTo>
                  <a:pt x="1460" y="22083"/>
                  <a:pt x="0" y="18657"/>
                  <a:pt x="0" y="14468"/>
                </a:cubicBezTo>
                <a:cubicBezTo>
                  <a:pt x="0" y="10356"/>
                  <a:pt x="1460" y="6930"/>
                  <a:pt x="4303" y="4112"/>
                </a:cubicBezTo>
                <a:cubicBezTo>
                  <a:pt x="7223" y="1371"/>
                  <a:pt x="10681" y="0"/>
                  <a:pt x="14907" y="0"/>
                </a:cubicBezTo>
                <a:cubicBezTo>
                  <a:pt x="19133" y="0"/>
                  <a:pt x="22514" y="1295"/>
                  <a:pt x="25357" y="3960"/>
                </a:cubicBezTo>
                <a:cubicBezTo>
                  <a:pt x="28123" y="6625"/>
                  <a:pt x="29507" y="10128"/>
                  <a:pt x="29507" y="14468"/>
                </a:cubicBezTo>
                <a:moveTo>
                  <a:pt x="23590" y="209868"/>
                </a:moveTo>
                <a:lnTo>
                  <a:pt x="5994" y="209868"/>
                </a:lnTo>
                <a:cubicBezTo>
                  <a:pt x="3611" y="209868"/>
                  <a:pt x="2459" y="208802"/>
                  <a:pt x="2459" y="206594"/>
                </a:cubicBezTo>
                <a:lnTo>
                  <a:pt x="2459" y="60844"/>
                </a:lnTo>
                <a:cubicBezTo>
                  <a:pt x="2459" y="58483"/>
                  <a:pt x="3611" y="57265"/>
                  <a:pt x="5994" y="57265"/>
                </a:cubicBezTo>
                <a:lnTo>
                  <a:pt x="23590" y="57265"/>
                </a:lnTo>
                <a:cubicBezTo>
                  <a:pt x="25741" y="57265"/>
                  <a:pt x="26894" y="58483"/>
                  <a:pt x="26894" y="60844"/>
                </a:cubicBezTo>
                <a:lnTo>
                  <a:pt x="26894" y="206670"/>
                </a:lnTo>
                <a:cubicBezTo>
                  <a:pt x="26817" y="208802"/>
                  <a:pt x="25741" y="209868"/>
                  <a:pt x="23590" y="209868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1" name="Frihandsfigur 28">
            <a:extLst>
              <a:ext uri="{FF2B5EF4-FFF2-40B4-BE49-F238E27FC236}">
                <a16:creationId xmlns:a16="http://schemas.microsoft.com/office/drawing/2014/main" id="{CAFF6B86-D7FF-40DD-97A0-91C6EA6486F0}"/>
              </a:ext>
            </a:extLst>
          </p:cNvPr>
          <p:cNvSpPr/>
          <p:nvPr userDrawn="1"/>
        </p:nvSpPr>
        <p:spPr>
          <a:xfrm>
            <a:off x="2568951" y="710536"/>
            <a:ext cx="125745" cy="211162"/>
          </a:xfrm>
          <a:custGeom>
            <a:avLst/>
            <a:gdLst>
              <a:gd name="connsiteX0" fmla="*/ 122791 w 125745"/>
              <a:gd name="connsiteY0" fmla="*/ 211087 h 211162"/>
              <a:gd name="connsiteX1" fmla="*/ 100738 w 125745"/>
              <a:gd name="connsiteY1" fmla="*/ 211087 h 211162"/>
              <a:gd name="connsiteX2" fmla="*/ 96281 w 125745"/>
              <a:gd name="connsiteY2" fmla="*/ 209031 h 211162"/>
              <a:gd name="connsiteX3" fmla="*/ 39650 w 125745"/>
              <a:gd name="connsiteY3" fmla="*/ 140877 h 211162"/>
              <a:gd name="connsiteX4" fmla="*/ 24435 w 125745"/>
              <a:gd name="connsiteY4" fmla="*/ 155345 h 211162"/>
              <a:gd name="connsiteX5" fmla="*/ 24435 w 125745"/>
              <a:gd name="connsiteY5" fmla="*/ 207889 h 211162"/>
              <a:gd name="connsiteX6" fmla="*/ 20901 w 125745"/>
              <a:gd name="connsiteY6" fmla="*/ 211163 h 211162"/>
              <a:gd name="connsiteX7" fmla="*/ 3304 w 125745"/>
              <a:gd name="connsiteY7" fmla="*/ 211163 h 211162"/>
              <a:gd name="connsiteX8" fmla="*/ 0 w 125745"/>
              <a:gd name="connsiteY8" fmla="*/ 207889 h 211162"/>
              <a:gd name="connsiteX9" fmla="*/ 0 w 125745"/>
              <a:gd name="connsiteY9" fmla="*/ 3274 h 211162"/>
              <a:gd name="connsiteX10" fmla="*/ 3304 w 125745"/>
              <a:gd name="connsiteY10" fmla="*/ 0 h 211162"/>
              <a:gd name="connsiteX11" fmla="*/ 20901 w 125745"/>
              <a:gd name="connsiteY11" fmla="*/ 0 h 211162"/>
              <a:gd name="connsiteX12" fmla="*/ 24435 w 125745"/>
              <a:gd name="connsiteY12" fmla="*/ 3274 h 211162"/>
              <a:gd name="connsiteX13" fmla="*/ 24435 w 125745"/>
              <a:gd name="connsiteY13" fmla="*/ 125495 h 211162"/>
              <a:gd name="connsiteX14" fmla="*/ 91747 w 125745"/>
              <a:gd name="connsiteY14" fmla="*/ 60234 h 211162"/>
              <a:gd name="connsiteX15" fmla="*/ 95897 w 125745"/>
              <a:gd name="connsiteY15" fmla="*/ 58483 h 211162"/>
              <a:gd name="connsiteX16" fmla="*/ 117643 w 125745"/>
              <a:gd name="connsiteY16" fmla="*/ 58483 h 211162"/>
              <a:gd name="connsiteX17" fmla="*/ 120178 w 125745"/>
              <a:gd name="connsiteY17" fmla="*/ 59777 h 211162"/>
              <a:gd name="connsiteX18" fmla="*/ 119103 w 125745"/>
              <a:gd name="connsiteY18" fmla="*/ 62595 h 211162"/>
              <a:gd name="connsiteX19" fmla="*/ 55940 w 125745"/>
              <a:gd name="connsiteY19" fmla="*/ 124276 h 211162"/>
              <a:gd name="connsiteX20" fmla="*/ 124481 w 125745"/>
              <a:gd name="connsiteY20" fmla="*/ 206899 h 211162"/>
              <a:gd name="connsiteX21" fmla="*/ 122791 w 125745"/>
              <a:gd name="connsiteY21" fmla="*/ 211087 h 2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5745" h="211162">
                <a:moveTo>
                  <a:pt x="122791" y="211087"/>
                </a:moveTo>
                <a:lnTo>
                  <a:pt x="100738" y="211087"/>
                </a:lnTo>
                <a:cubicBezTo>
                  <a:pt x="98970" y="211087"/>
                  <a:pt x="97433" y="210401"/>
                  <a:pt x="96281" y="209031"/>
                </a:cubicBezTo>
                <a:lnTo>
                  <a:pt x="39650" y="140877"/>
                </a:lnTo>
                <a:lnTo>
                  <a:pt x="24435" y="155345"/>
                </a:lnTo>
                <a:lnTo>
                  <a:pt x="24435" y="207889"/>
                </a:lnTo>
                <a:cubicBezTo>
                  <a:pt x="24435" y="210021"/>
                  <a:pt x="23283" y="211163"/>
                  <a:pt x="20901" y="211163"/>
                </a:cubicBezTo>
                <a:lnTo>
                  <a:pt x="3304" y="211163"/>
                </a:lnTo>
                <a:cubicBezTo>
                  <a:pt x="1153" y="211163"/>
                  <a:pt x="0" y="210097"/>
                  <a:pt x="0" y="207889"/>
                </a:cubicBezTo>
                <a:lnTo>
                  <a:pt x="0" y="3274"/>
                </a:lnTo>
                <a:cubicBezTo>
                  <a:pt x="0" y="1142"/>
                  <a:pt x="1076" y="0"/>
                  <a:pt x="3304" y="0"/>
                </a:cubicBezTo>
                <a:lnTo>
                  <a:pt x="20901" y="0"/>
                </a:lnTo>
                <a:cubicBezTo>
                  <a:pt x="23283" y="0"/>
                  <a:pt x="24435" y="1066"/>
                  <a:pt x="24435" y="3274"/>
                </a:cubicBezTo>
                <a:lnTo>
                  <a:pt x="24435" y="125495"/>
                </a:lnTo>
                <a:lnTo>
                  <a:pt x="91747" y="60234"/>
                </a:lnTo>
                <a:cubicBezTo>
                  <a:pt x="92746" y="59092"/>
                  <a:pt x="94129" y="58483"/>
                  <a:pt x="95897" y="58483"/>
                </a:cubicBezTo>
                <a:lnTo>
                  <a:pt x="117643" y="58483"/>
                </a:lnTo>
                <a:cubicBezTo>
                  <a:pt x="119026" y="58483"/>
                  <a:pt x="119871" y="58940"/>
                  <a:pt x="120178" y="59777"/>
                </a:cubicBezTo>
                <a:cubicBezTo>
                  <a:pt x="120486" y="60691"/>
                  <a:pt x="120101" y="61605"/>
                  <a:pt x="119103" y="62595"/>
                </a:cubicBezTo>
                <a:lnTo>
                  <a:pt x="55940" y="124276"/>
                </a:lnTo>
                <a:lnTo>
                  <a:pt x="124481" y="206899"/>
                </a:lnTo>
                <a:cubicBezTo>
                  <a:pt x="126633" y="209716"/>
                  <a:pt x="126018" y="211087"/>
                  <a:pt x="122791" y="211087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2" name="Frihandsfigur 29">
            <a:extLst>
              <a:ext uri="{FF2B5EF4-FFF2-40B4-BE49-F238E27FC236}">
                <a16:creationId xmlns:a16="http://schemas.microsoft.com/office/drawing/2014/main" id="{489DAEEE-ED9A-4D25-8607-0D3007E38D72}"/>
              </a:ext>
            </a:extLst>
          </p:cNvPr>
          <p:cNvSpPr/>
          <p:nvPr userDrawn="1"/>
        </p:nvSpPr>
        <p:spPr>
          <a:xfrm>
            <a:off x="2703191" y="765744"/>
            <a:ext cx="124173" cy="159076"/>
          </a:xfrm>
          <a:custGeom>
            <a:avLst/>
            <a:gdLst>
              <a:gd name="connsiteX0" fmla="*/ 8529 w 124173"/>
              <a:gd name="connsiteY0" fmla="*/ 15382 h 159076"/>
              <a:gd name="connsiteX1" fmla="*/ 64853 w 124173"/>
              <a:gd name="connsiteY1" fmla="*/ 0 h 159076"/>
              <a:gd name="connsiteX2" fmla="*/ 108498 w 124173"/>
              <a:gd name="connsiteY2" fmla="*/ 14621 h 159076"/>
              <a:gd name="connsiteX3" fmla="*/ 124174 w 124173"/>
              <a:gd name="connsiteY3" fmla="*/ 57265 h 159076"/>
              <a:gd name="connsiteX4" fmla="*/ 124174 w 124173"/>
              <a:gd name="connsiteY4" fmla="*/ 145827 h 159076"/>
              <a:gd name="connsiteX5" fmla="*/ 121484 w 124173"/>
              <a:gd name="connsiteY5" fmla="*/ 149634 h 159076"/>
              <a:gd name="connsiteX6" fmla="*/ 64008 w 124173"/>
              <a:gd name="connsiteY6" fmla="*/ 159077 h 159076"/>
              <a:gd name="connsiteX7" fmla="*/ 18134 w 124173"/>
              <a:gd name="connsiteY7" fmla="*/ 147273 h 159076"/>
              <a:gd name="connsiteX8" fmla="*/ 0 w 124173"/>
              <a:gd name="connsiteY8" fmla="*/ 110645 h 159076"/>
              <a:gd name="connsiteX9" fmla="*/ 17289 w 124173"/>
              <a:gd name="connsiteY9" fmla="*/ 75845 h 159076"/>
              <a:gd name="connsiteX10" fmla="*/ 64085 w 124173"/>
              <a:gd name="connsiteY10" fmla="*/ 63737 h 159076"/>
              <a:gd name="connsiteX11" fmla="*/ 99816 w 124173"/>
              <a:gd name="connsiteY11" fmla="*/ 67240 h 159076"/>
              <a:gd name="connsiteX12" fmla="*/ 99816 w 124173"/>
              <a:gd name="connsiteY12" fmla="*/ 57798 h 159076"/>
              <a:gd name="connsiteX13" fmla="*/ 91517 w 124173"/>
              <a:gd name="connsiteY13" fmla="*/ 30612 h 159076"/>
              <a:gd name="connsiteX14" fmla="*/ 64085 w 124173"/>
              <a:gd name="connsiteY14" fmla="*/ 21779 h 159076"/>
              <a:gd name="connsiteX15" fmla="*/ 21746 w 124173"/>
              <a:gd name="connsiteY15" fmla="*/ 32668 h 159076"/>
              <a:gd name="connsiteX16" fmla="*/ 17289 w 124173"/>
              <a:gd name="connsiteY16" fmla="*/ 31754 h 159076"/>
              <a:gd name="connsiteX17" fmla="*/ 8683 w 124173"/>
              <a:gd name="connsiteY17" fmla="*/ 19342 h 159076"/>
              <a:gd name="connsiteX18" fmla="*/ 8529 w 124173"/>
              <a:gd name="connsiteY18" fmla="*/ 15382 h 159076"/>
              <a:gd name="connsiteX19" fmla="*/ 24358 w 124173"/>
              <a:gd name="connsiteY19" fmla="*/ 110722 h 159076"/>
              <a:gd name="connsiteX20" fmla="*/ 35193 w 124173"/>
              <a:gd name="connsiteY20" fmla="*/ 130673 h 159076"/>
              <a:gd name="connsiteX21" fmla="*/ 63931 w 124173"/>
              <a:gd name="connsiteY21" fmla="*/ 137602 h 159076"/>
              <a:gd name="connsiteX22" fmla="*/ 99662 w 124173"/>
              <a:gd name="connsiteY22" fmla="*/ 132272 h 159076"/>
              <a:gd name="connsiteX23" fmla="*/ 99662 w 124173"/>
              <a:gd name="connsiteY23" fmla="*/ 87953 h 159076"/>
              <a:gd name="connsiteX24" fmla="*/ 63931 w 124173"/>
              <a:gd name="connsiteY24" fmla="*/ 84450 h 159076"/>
              <a:gd name="connsiteX25" fmla="*/ 24358 w 124173"/>
              <a:gd name="connsiteY25" fmla="*/ 110722 h 1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173" h="159076">
                <a:moveTo>
                  <a:pt x="8529" y="15382"/>
                </a:moveTo>
                <a:cubicBezTo>
                  <a:pt x="23590" y="5178"/>
                  <a:pt x="42416" y="0"/>
                  <a:pt x="64853" y="0"/>
                </a:cubicBezTo>
                <a:cubicBezTo>
                  <a:pt x="83525" y="0"/>
                  <a:pt x="98048" y="4874"/>
                  <a:pt x="108498" y="14621"/>
                </a:cubicBezTo>
                <a:cubicBezTo>
                  <a:pt x="118949" y="24368"/>
                  <a:pt x="124174" y="38608"/>
                  <a:pt x="124174" y="57265"/>
                </a:cubicBezTo>
                <a:lnTo>
                  <a:pt x="124174" y="145827"/>
                </a:lnTo>
                <a:cubicBezTo>
                  <a:pt x="124174" y="147806"/>
                  <a:pt x="123252" y="149101"/>
                  <a:pt x="121484" y="149634"/>
                </a:cubicBezTo>
                <a:cubicBezTo>
                  <a:pt x="104042" y="155954"/>
                  <a:pt x="84832" y="159077"/>
                  <a:pt x="64008" y="159077"/>
                </a:cubicBezTo>
                <a:cubicBezTo>
                  <a:pt x="45566" y="159077"/>
                  <a:pt x="30275" y="155117"/>
                  <a:pt x="18134" y="147273"/>
                </a:cubicBezTo>
                <a:cubicBezTo>
                  <a:pt x="5994" y="139430"/>
                  <a:pt x="0" y="127170"/>
                  <a:pt x="0" y="110645"/>
                </a:cubicBezTo>
                <a:cubicBezTo>
                  <a:pt x="0" y="95492"/>
                  <a:pt x="5763" y="83917"/>
                  <a:pt x="17289" y="75845"/>
                </a:cubicBezTo>
                <a:cubicBezTo>
                  <a:pt x="28815" y="67773"/>
                  <a:pt x="44414" y="63737"/>
                  <a:pt x="64085" y="63737"/>
                </a:cubicBezTo>
                <a:cubicBezTo>
                  <a:pt x="74381" y="63737"/>
                  <a:pt x="86292" y="64880"/>
                  <a:pt x="99816" y="67240"/>
                </a:cubicBezTo>
                <a:lnTo>
                  <a:pt x="99816" y="57798"/>
                </a:lnTo>
                <a:cubicBezTo>
                  <a:pt x="99816" y="45614"/>
                  <a:pt x="97049" y="36552"/>
                  <a:pt x="91517" y="30612"/>
                </a:cubicBezTo>
                <a:cubicBezTo>
                  <a:pt x="85984" y="24749"/>
                  <a:pt x="76840" y="21779"/>
                  <a:pt x="64085" y="21779"/>
                </a:cubicBezTo>
                <a:cubicBezTo>
                  <a:pt x="48179" y="21779"/>
                  <a:pt x="34117" y="25434"/>
                  <a:pt x="21746" y="32668"/>
                </a:cubicBezTo>
                <a:cubicBezTo>
                  <a:pt x="19978" y="33810"/>
                  <a:pt x="18442" y="33582"/>
                  <a:pt x="17289" y="31754"/>
                </a:cubicBezTo>
                <a:lnTo>
                  <a:pt x="8683" y="19342"/>
                </a:lnTo>
                <a:cubicBezTo>
                  <a:pt x="7530" y="17743"/>
                  <a:pt x="7530" y="16372"/>
                  <a:pt x="8529" y="15382"/>
                </a:cubicBezTo>
                <a:moveTo>
                  <a:pt x="24358" y="110722"/>
                </a:moveTo>
                <a:cubicBezTo>
                  <a:pt x="24358" y="119403"/>
                  <a:pt x="27970" y="126028"/>
                  <a:pt x="35193" y="130673"/>
                </a:cubicBezTo>
                <a:cubicBezTo>
                  <a:pt x="42416" y="135318"/>
                  <a:pt x="52021" y="137602"/>
                  <a:pt x="63931" y="137602"/>
                </a:cubicBezTo>
                <a:cubicBezTo>
                  <a:pt x="75841" y="137602"/>
                  <a:pt x="87752" y="135851"/>
                  <a:pt x="99662" y="132272"/>
                </a:cubicBezTo>
                <a:lnTo>
                  <a:pt x="99662" y="87953"/>
                </a:lnTo>
                <a:cubicBezTo>
                  <a:pt x="86983" y="85592"/>
                  <a:pt x="75073" y="84450"/>
                  <a:pt x="63931" y="84450"/>
                </a:cubicBezTo>
                <a:cubicBezTo>
                  <a:pt x="37498" y="84450"/>
                  <a:pt x="24358" y="93207"/>
                  <a:pt x="24358" y="110722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3" name="Frihandsfigur 30">
            <a:extLst>
              <a:ext uri="{FF2B5EF4-FFF2-40B4-BE49-F238E27FC236}">
                <a16:creationId xmlns:a16="http://schemas.microsoft.com/office/drawing/2014/main" id="{209E0C46-F2D8-4BEC-85C3-40C68FB8CA2C}"/>
              </a:ext>
            </a:extLst>
          </p:cNvPr>
          <p:cNvSpPr/>
          <p:nvPr userDrawn="1"/>
        </p:nvSpPr>
        <p:spPr>
          <a:xfrm>
            <a:off x="2856145" y="765821"/>
            <a:ext cx="120981" cy="159076"/>
          </a:xfrm>
          <a:custGeom>
            <a:avLst/>
            <a:gdLst>
              <a:gd name="connsiteX0" fmla="*/ 120982 w 120981"/>
              <a:gd name="connsiteY0" fmla="*/ 112701 h 159076"/>
              <a:gd name="connsiteX1" fmla="*/ 104307 w 120981"/>
              <a:gd name="connsiteY1" fmla="*/ 146817 h 159076"/>
              <a:gd name="connsiteX2" fmla="*/ 60508 w 120981"/>
              <a:gd name="connsiteY2" fmla="*/ 159077 h 159076"/>
              <a:gd name="connsiteX3" fmla="*/ 1495 w 120981"/>
              <a:gd name="connsiteY3" fmla="*/ 140192 h 159076"/>
              <a:gd name="connsiteX4" fmla="*/ 573 w 120981"/>
              <a:gd name="connsiteY4" fmla="*/ 135470 h 159076"/>
              <a:gd name="connsiteX5" fmla="*/ 8641 w 120981"/>
              <a:gd name="connsiteY5" fmla="*/ 121916 h 159076"/>
              <a:gd name="connsiteX6" fmla="*/ 13405 w 120981"/>
              <a:gd name="connsiteY6" fmla="*/ 121002 h 159076"/>
              <a:gd name="connsiteX7" fmla="*/ 61046 w 120981"/>
              <a:gd name="connsiteY7" fmla="*/ 137526 h 159076"/>
              <a:gd name="connsiteX8" fmla="*/ 86403 w 120981"/>
              <a:gd name="connsiteY8" fmla="*/ 131358 h 159076"/>
              <a:gd name="connsiteX9" fmla="*/ 96239 w 120981"/>
              <a:gd name="connsiteY9" fmla="*/ 113920 h 159076"/>
              <a:gd name="connsiteX10" fmla="*/ 90322 w 120981"/>
              <a:gd name="connsiteY10" fmla="*/ 101051 h 159076"/>
              <a:gd name="connsiteX11" fmla="*/ 78258 w 120981"/>
              <a:gd name="connsiteY11" fmla="*/ 94121 h 159076"/>
              <a:gd name="connsiteX12" fmla="*/ 61123 w 120981"/>
              <a:gd name="connsiteY12" fmla="*/ 90313 h 159076"/>
              <a:gd name="connsiteX13" fmla="*/ 46677 w 120981"/>
              <a:gd name="connsiteY13" fmla="*/ 87039 h 159076"/>
              <a:gd name="connsiteX14" fmla="*/ 31770 w 120981"/>
              <a:gd name="connsiteY14" fmla="*/ 81709 h 159076"/>
              <a:gd name="connsiteX15" fmla="*/ 17017 w 120981"/>
              <a:gd name="connsiteY15" fmla="*/ 73332 h 159076"/>
              <a:gd name="connsiteX16" fmla="*/ 7181 w 120981"/>
              <a:gd name="connsiteY16" fmla="*/ 60920 h 159076"/>
              <a:gd name="connsiteX17" fmla="*/ 3032 w 120981"/>
              <a:gd name="connsiteY17" fmla="*/ 43329 h 159076"/>
              <a:gd name="connsiteX18" fmla="*/ 20167 w 120981"/>
              <a:gd name="connsiteY18" fmla="*/ 11042 h 159076"/>
              <a:gd name="connsiteX19" fmla="*/ 61738 w 120981"/>
              <a:gd name="connsiteY19" fmla="*/ 0 h 159076"/>
              <a:gd name="connsiteX20" fmla="*/ 113605 w 120981"/>
              <a:gd name="connsiteY20" fmla="*/ 13859 h 159076"/>
              <a:gd name="connsiteX21" fmla="*/ 114758 w 120981"/>
              <a:gd name="connsiteY21" fmla="*/ 18276 h 159076"/>
              <a:gd name="connsiteX22" fmla="*/ 106689 w 120981"/>
              <a:gd name="connsiteY22" fmla="*/ 31526 h 159076"/>
              <a:gd name="connsiteX23" fmla="*/ 102233 w 120981"/>
              <a:gd name="connsiteY23" fmla="*/ 32668 h 159076"/>
              <a:gd name="connsiteX24" fmla="*/ 60508 w 120981"/>
              <a:gd name="connsiteY24" fmla="*/ 21779 h 159076"/>
              <a:gd name="connsiteX25" fmla="*/ 36073 w 120981"/>
              <a:gd name="connsiteY25" fmla="*/ 27566 h 159076"/>
              <a:gd name="connsiteX26" fmla="*/ 27160 w 120981"/>
              <a:gd name="connsiteY26" fmla="*/ 43329 h 159076"/>
              <a:gd name="connsiteX27" fmla="*/ 36842 w 120981"/>
              <a:gd name="connsiteY27" fmla="*/ 59244 h 159076"/>
              <a:gd name="connsiteX28" fmla="*/ 65887 w 120981"/>
              <a:gd name="connsiteY28" fmla="*/ 68078 h 159076"/>
              <a:gd name="connsiteX29" fmla="*/ 81102 w 120981"/>
              <a:gd name="connsiteY29" fmla="*/ 71352 h 159076"/>
              <a:gd name="connsiteX30" fmla="*/ 95394 w 120981"/>
              <a:gd name="connsiteY30" fmla="*/ 76378 h 159076"/>
              <a:gd name="connsiteX31" fmla="*/ 108764 w 120981"/>
              <a:gd name="connsiteY31" fmla="*/ 84222 h 159076"/>
              <a:gd name="connsiteX32" fmla="*/ 117217 w 120981"/>
              <a:gd name="connsiteY32" fmla="*/ 95872 h 159076"/>
              <a:gd name="connsiteX33" fmla="*/ 120982 w 120981"/>
              <a:gd name="connsiteY33" fmla="*/ 112701 h 1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0981" h="159076">
                <a:moveTo>
                  <a:pt x="120982" y="112701"/>
                </a:moveTo>
                <a:cubicBezTo>
                  <a:pt x="120982" y="127246"/>
                  <a:pt x="115449" y="138669"/>
                  <a:pt x="104307" y="146817"/>
                </a:cubicBezTo>
                <a:cubicBezTo>
                  <a:pt x="93165" y="154965"/>
                  <a:pt x="78566" y="159077"/>
                  <a:pt x="60508" y="159077"/>
                </a:cubicBezTo>
                <a:cubicBezTo>
                  <a:pt x="38455" y="159077"/>
                  <a:pt x="18784" y="152756"/>
                  <a:pt x="1495" y="140192"/>
                </a:cubicBezTo>
                <a:cubicBezTo>
                  <a:pt x="-119" y="139202"/>
                  <a:pt x="-426" y="137602"/>
                  <a:pt x="573" y="135470"/>
                </a:cubicBezTo>
                <a:lnTo>
                  <a:pt x="8641" y="121916"/>
                </a:lnTo>
                <a:cubicBezTo>
                  <a:pt x="9794" y="119936"/>
                  <a:pt x="11407" y="119631"/>
                  <a:pt x="13405" y="121002"/>
                </a:cubicBezTo>
                <a:cubicBezTo>
                  <a:pt x="28312" y="132043"/>
                  <a:pt x="44218" y="137526"/>
                  <a:pt x="61046" y="137526"/>
                </a:cubicBezTo>
                <a:cubicBezTo>
                  <a:pt x="71343" y="137526"/>
                  <a:pt x="79795" y="135470"/>
                  <a:pt x="86403" y="131358"/>
                </a:cubicBezTo>
                <a:cubicBezTo>
                  <a:pt x="92935" y="127246"/>
                  <a:pt x="96239" y="121459"/>
                  <a:pt x="96239" y="113920"/>
                </a:cubicBezTo>
                <a:cubicBezTo>
                  <a:pt x="96239" y="108818"/>
                  <a:pt x="94241" y="104553"/>
                  <a:pt x="90322" y="101051"/>
                </a:cubicBezTo>
                <a:cubicBezTo>
                  <a:pt x="86327" y="97624"/>
                  <a:pt x="82331" y="95263"/>
                  <a:pt x="78258" y="94121"/>
                </a:cubicBezTo>
                <a:cubicBezTo>
                  <a:pt x="74186" y="92903"/>
                  <a:pt x="68500" y="91684"/>
                  <a:pt x="61123" y="90313"/>
                </a:cubicBezTo>
                <a:cubicBezTo>
                  <a:pt x="55360" y="89171"/>
                  <a:pt x="50519" y="88029"/>
                  <a:pt x="46677" y="87039"/>
                </a:cubicBezTo>
                <a:cubicBezTo>
                  <a:pt x="42835" y="86049"/>
                  <a:pt x="37841" y="84298"/>
                  <a:pt x="31770" y="81709"/>
                </a:cubicBezTo>
                <a:cubicBezTo>
                  <a:pt x="25700" y="79196"/>
                  <a:pt x="20782" y="76378"/>
                  <a:pt x="17017" y="73332"/>
                </a:cubicBezTo>
                <a:cubicBezTo>
                  <a:pt x="13252" y="70286"/>
                  <a:pt x="9947" y="66174"/>
                  <a:pt x="7181" y="60920"/>
                </a:cubicBezTo>
                <a:cubicBezTo>
                  <a:pt x="4415" y="55742"/>
                  <a:pt x="3032" y="49878"/>
                  <a:pt x="3032" y="43329"/>
                </a:cubicBezTo>
                <a:cubicBezTo>
                  <a:pt x="3032" y="29165"/>
                  <a:pt x="8718" y="18352"/>
                  <a:pt x="20167" y="11042"/>
                </a:cubicBezTo>
                <a:cubicBezTo>
                  <a:pt x="31616" y="3731"/>
                  <a:pt x="45448" y="0"/>
                  <a:pt x="61738" y="0"/>
                </a:cubicBezTo>
                <a:cubicBezTo>
                  <a:pt x="79795" y="0"/>
                  <a:pt x="97084" y="4645"/>
                  <a:pt x="113605" y="13859"/>
                </a:cubicBezTo>
                <a:cubicBezTo>
                  <a:pt x="115757" y="14849"/>
                  <a:pt x="116218" y="16296"/>
                  <a:pt x="114758" y="18276"/>
                </a:cubicBezTo>
                <a:lnTo>
                  <a:pt x="106689" y="31526"/>
                </a:lnTo>
                <a:cubicBezTo>
                  <a:pt x="105690" y="33658"/>
                  <a:pt x="104230" y="34115"/>
                  <a:pt x="102233" y="32668"/>
                </a:cubicBezTo>
                <a:cubicBezTo>
                  <a:pt x="88555" y="25358"/>
                  <a:pt x="74647" y="21779"/>
                  <a:pt x="60508" y="21779"/>
                </a:cubicBezTo>
                <a:cubicBezTo>
                  <a:pt x="50212" y="21779"/>
                  <a:pt x="42067" y="23683"/>
                  <a:pt x="36073" y="27566"/>
                </a:cubicBezTo>
                <a:cubicBezTo>
                  <a:pt x="30157" y="31374"/>
                  <a:pt x="27160" y="36704"/>
                  <a:pt x="27160" y="43329"/>
                </a:cubicBezTo>
                <a:cubicBezTo>
                  <a:pt x="27160" y="50640"/>
                  <a:pt x="30387" y="55894"/>
                  <a:pt x="36842" y="59244"/>
                </a:cubicBezTo>
                <a:cubicBezTo>
                  <a:pt x="43296" y="62595"/>
                  <a:pt x="52978" y="65565"/>
                  <a:pt x="65887" y="68078"/>
                </a:cubicBezTo>
                <a:cubicBezTo>
                  <a:pt x="72265" y="69220"/>
                  <a:pt x="77336" y="70362"/>
                  <a:pt x="81102" y="71352"/>
                </a:cubicBezTo>
                <a:cubicBezTo>
                  <a:pt x="84867" y="72342"/>
                  <a:pt x="89631" y="74017"/>
                  <a:pt x="95394" y="76378"/>
                </a:cubicBezTo>
                <a:cubicBezTo>
                  <a:pt x="101157" y="78739"/>
                  <a:pt x="105614" y="81328"/>
                  <a:pt x="108764" y="84222"/>
                </a:cubicBezTo>
                <a:cubicBezTo>
                  <a:pt x="111914" y="87115"/>
                  <a:pt x="114758" y="90999"/>
                  <a:pt x="117217" y="95872"/>
                </a:cubicBezTo>
                <a:cubicBezTo>
                  <a:pt x="119752" y="100822"/>
                  <a:pt x="120982" y="106457"/>
                  <a:pt x="120982" y="112701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4" name="Frihandsfigur 31">
            <a:extLst>
              <a:ext uri="{FF2B5EF4-FFF2-40B4-BE49-F238E27FC236}">
                <a16:creationId xmlns:a16="http://schemas.microsoft.com/office/drawing/2014/main" id="{334CDEE3-4611-41B0-8872-F44F23555B37}"/>
              </a:ext>
            </a:extLst>
          </p:cNvPr>
          <p:cNvSpPr/>
          <p:nvPr userDrawn="1"/>
        </p:nvSpPr>
        <p:spPr>
          <a:xfrm>
            <a:off x="2995569" y="765744"/>
            <a:ext cx="204087" cy="156030"/>
          </a:xfrm>
          <a:custGeom>
            <a:avLst/>
            <a:gdLst>
              <a:gd name="connsiteX0" fmla="*/ 96588 w 204087"/>
              <a:gd name="connsiteY0" fmla="*/ 14468 h 156030"/>
              <a:gd name="connsiteX1" fmla="*/ 142462 w 204087"/>
              <a:gd name="connsiteY1" fmla="*/ 0 h 156030"/>
              <a:gd name="connsiteX2" fmla="*/ 187260 w 204087"/>
              <a:gd name="connsiteY2" fmla="*/ 15839 h 156030"/>
              <a:gd name="connsiteX3" fmla="*/ 204088 w 204087"/>
              <a:gd name="connsiteY3" fmla="*/ 60234 h 156030"/>
              <a:gd name="connsiteX4" fmla="*/ 204088 w 204087"/>
              <a:gd name="connsiteY4" fmla="*/ 152604 h 156030"/>
              <a:gd name="connsiteX5" fmla="*/ 200784 w 204087"/>
              <a:gd name="connsiteY5" fmla="*/ 155878 h 156030"/>
              <a:gd name="connsiteX6" fmla="*/ 183187 w 204087"/>
              <a:gd name="connsiteY6" fmla="*/ 155878 h 156030"/>
              <a:gd name="connsiteX7" fmla="*/ 179653 w 204087"/>
              <a:gd name="connsiteY7" fmla="*/ 152604 h 156030"/>
              <a:gd name="connsiteX8" fmla="*/ 179653 w 204087"/>
              <a:gd name="connsiteY8" fmla="*/ 59701 h 156030"/>
              <a:gd name="connsiteX9" fmla="*/ 170124 w 204087"/>
              <a:gd name="connsiteY9" fmla="*/ 31831 h 156030"/>
              <a:gd name="connsiteX10" fmla="*/ 141847 w 204087"/>
              <a:gd name="connsiteY10" fmla="*/ 21931 h 156030"/>
              <a:gd name="connsiteX11" fmla="*/ 109113 w 204087"/>
              <a:gd name="connsiteY11" fmla="*/ 31983 h 156030"/>
              <a:gd name="connsiteX12" fmla="*/ 114799 w 204087"/>
              <a:gd name="connsiteY12" fmla="*/ 60006 h 156030"/>
              <a:gd name="connsiteX13" fmla="*/ 114799 w 204087"/>
              <a:gd name="connsiteY13" fmla="*/ 152680 h 156030"/>
              <a:gd name="connsiteX14" fmla="*/ 111495 w 204087"/>
              <a:gd name="connsiteY14" fmla="*/ 155954 h 156030"/>
              <a:gd name="connsiteX15" fmla="*/ 93591 w 204087"/>
              <a:gd name="connsiteY15" fmla="*/ 155954 h 156030"/>
              <a:gd name="connsiteX16" fmla="*/ 90287 w 204087"/>
              <a:gd name="connsiteY16" fmla="*/ 152680 h 156030"/>
              <a:gd name="connsiteX17" fmla="*/ 90287 w 204087"/>
              <a:gd name="connsiteY17" fmla="*/ 59701 h 156030"/>
              <a:gd name="connsiteX18" fmla="*/ 54556 w 204087"/>
              <a:gd name="connsiteY18" fmla="*/ 21931 h 156030"/>
              <a:gd name="connsiteX19" fmla="*/ 24435 w 204087"/>
              <a:gd name="connsiteY19" fmla="*/ 27262 h 156030"/>
              <a:gd name="connsiteX20" fmla="*/ 24435 w 204087"/>
              <a:gd name="connsiteY20" fmla="*/ 152756 h 156030"/>
              <a:gd name="connsiteX21" fmla="*/ 20901 w 204087"/>
              <a:gd name="connsiteY21" fmla="*/ 156031 h 156030"/>
              <a:gd name="connsiteX22" fmla="*/ 3304 w 204087"/>
              <a:gd name="connsiteY22" fmla="*/ 156031 h 156030"/>
              <a:gd name="connsiteX23" fmla="*/ 0 w 204087"/>
              <a:gd name="connsiteY23" fmla="*/ 152756 h 156030"/>
              <a:gd name="connsiteX24" fmla="*/ 0 w 204087"/>
              <a:gd name="connsiteY24" fmla="*/ 15687 h 156030"/>
              <a:gd name="connsiteX25" fmla="*/ 2689 w 204087"/>
              <a:gd name="connsiteY25" fmla="*/ 11575 h 156030"/>
              <a:gd name="connsiteX26" fmla="*/ 53942 w 204087"/>
              <a:gd name="connsiteY26" fmla="*/ 76 h 156030"/>
              <a:gd name="connsiteX27" fmla="*/ 96588 w 204087"/>
              <a:gd name="connsiteY27" fmla="*/ 14468 h 15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4087" h="156030">
                <a:moveTo>
                  <a:pt x="96588" y="14468"/>
                </a:moveTo>
                <a:cubicBezTo>
                  <a:pt x="111265" y="4797"/>
                  <a:pt x="126556" y="0"/>
                  <a:pt x="142462" y="0"/>
                </a:cubicBezTo>
                <a:cubicBezTo>
                  <a:pt x="161134" y="0"/>
                  <a:pt x="176041" y="5254"/>
                  <a:pt x="187260" y="15839"/>
                </a:cubicBezTo>
                <a:cubicBezTo>
                  <a:pt x="198478" y="26348"/>
                  <a:pt x="204088" y="41197"/>
                  <a:pt x="204088" y="60234"/>
                </a:cubicBezTo>
                <a:lnTo>
                  <a:pt x="204088" y="152604"/>
                </a:lnTo>
                <a:cubicBezTo>
                  <a:pt x="204088" y="154812"/>
                  <a:pt x="203012" y="155878"/>
                  <a:pt x="200784" y="155878"/>
                </a:cubicBezTo>
                <a:lnTo>
                  <a:pt x="183187" y="155878"/>
                </a:lnTo>
                <a:cubicBezTo>
                  <a:pt x="180805" y="155878"/>
                  <a:pt x="179653" y="154812"/>
                  <a:pt x="179653" y="152604"/>
                </a:cubicBezTo>
                <a:lnTo>
                  <a:pt x="179653" y="59701"/>
                </a:lnTo>
                <a:cubicBezTo>
                  <a:pt x="179653" y="47670"/>
                  <a:pt x="176502" y="38379"/>
                  <a:pt x="170124" y="31831"/>
                </a:cubicBezTo>
                <a:cubicBezTo>
                  <a:pt x="163747" y="25206"/>
                  <a:pt x="154372" y="21931"/>
                  <a:pt x="141847" y="21931"/>
                </a:cubicBezTo>
                <a:cubicBezTo>
                  <a:pt x="129707" y="21931"/>
                  <a:pt x="118795" y="25282"/>
                  <a:pt x="109113" y="31983"/>
                </a:cubicBezTo>
                <a:cubicBezTo>
                  <a:pt x="112878" y="40055"/>
                  <a:pt x="114799" y="49421"/>
                  <a:pt x="114799" y="60006"/>
                </a:cubicBezTo>
                <a:lnTo>
                  <a:pt x="114799" y="152680"/>
                </a:lnTo>
                <a:cubicBezTo>
                  <a:pt x="114799" y="154888"/>
                  <a:pt x="113724" y="155954"/>
                  <a:pt x="111495" y="155954"/>
                </a:cubicBezTo>
                <a:lnTo>
                  <a:pt x="93591" y="155954"/>
                </a:lnTo>
                <a:cubicBezTo>
                  <a:pt x="91440" y="155954"/>
                  <a:pt x="90287" y="154888"/>
                  <a:pt x="90287" y="152680"/>
                </a:cubicBezTo>
                <a:lnTo>
                  <a:pt x="90287" y="59701"/>
                </a:lnTo>
                <a:cubicBezTo>
                  <a:pt x="90287" y="34496"/>
                  <a:pt x="78377" y="21931"/>
                  <a:pt x="54556" y="21931"/>
                </a:cubicBezTo>
                <a:cubicBezTo>
                  <a:pt x="44414" y="21931"/>
                  <a:pt x="34424" y="23683"/>
                  <a:pt x="24435" y="27262"/>
                </a:cubicBezTo>
                <a:lnTo>
                  <a:pt x="24435" y="152756"/>
                </a:lnTo>
                <a:cubicBezTo>
                  <a:pt x="24435" y="154965"/>
                  <a:pt x="23283" y="156031"/>
                  <a:pt x="20901" y="156031"/>
                </a:cubicBezTo>
                <a:lnTo>
                  <a:pt x="3304" y="156031"/>
                </a:lnTo>
                <a:cubicBezTo>
                  <a:pt x="1076" y="156031"/>
                  <a:pt x="0" y="154965"/>
                  <a:pt x="0" y="152756"/>
                </a:cubicBezTo>
                <a:lnTo>
                  <a:pt x="0" y="15687"/>
                </a:lnTo>
                <a:cubicBezTo>
                  <a:pt x="0" y="13707"/>
                  <a:pt x="922" y="12336"/>
                  <a:pt x="2689" y="11575"/>
                </a:cubicBezTo>
                <a:cubicBezTo>
                  <a:pt x="19748" y="3884"/>
                  <a:pt x="36806" y="76"/>
                  <a:pt x="53942" y="76"/>
                </a:cubicBezTo>
                <a:cubicBezTo>
                  <a:pt x="71461" y="0"/>
                  <a:pt x="85600" y="4874"/>
                  <a:pt x="96588" y="14468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5" name="Frihandsfigur 32">
            <a:extLst>
              <a:ext uri="{FF2B5EF4-FFF2-40B4-BE49-F238E27FC236}">
                <a16:creationId xmlns:a16="http://schemas.microsoft.com/office/drawing/2014/main" id="{754D6BA4-A356-44FF-931E-D4F204040CF6}"/>
              </a:ext>
            </a:extLst>
          </p:cNvPr>
          <p:cNvSpPr/>
          <p:nvPr userDrawn="1"/>
        </p:nvSpPr>
        <p:spPr>
          <a:xfrm>
            <a:off x="3216485" y="765744"/>
            <a:ext cx="124174" cy="159076"/>
          </a:xfrm>
          <a:custGeom>
            <a:avLst/>
            <a:gdLst>
              <a:gd name="connsiteX0" fmla="*/ 8529 w 124174"/>
              <a:gd name="connsiteY0" fmla="*/ 15382 h 159076"/>
              <a:gd name="connsiteX1" fmla="*/ 64853 w 124174"/>
              <a:gd name="connsiteY1" fmla="*/ 0 h 159076"/>
              <a:gd name="connsiteX2" fmla="*/ 108499 w 124174"/>
              <a:gd name="connsiteY2" fmla="*/ 14621 h 159076"/>
              <a:gd name="connsiteX3" fmla="*/ 124174 w 124174"/>
              <a:gd name="connsiteY3" fmla="*/ 57265 h 159076"/>
              <a:gd name="connsiteX4" fmla="*/ 124174 w 124174"/>
              <a:gd name="connsiteY4" fmla="*/ 145827 h 159076"/>
              <a:gd name="connsiteX5" fmla="*/ 121485 w 124174"/>
              <a:gd name="connsiteY5" fmla="*/ 149634 h 159076"/>
              <a:gd name="connsiteX6" fmla="*/ 64008 w 124174"/>
              <a:gd name="connsiteY6" fmla="*/ 159077 h 159076"/>
              <a:gd name="connsiteX7" fmla="*/ 18134 w 124174"/>
              <a:gd name="connsiteY7" fmla="*/ 147273 h 159076"/>
              <a:gd name="connsiteX8" fmla="*/ 0 w 124174"/>
              <a:gd name="connsiteY8" fmla="*/ 110645 h 159076"/>
              <a:gd name="connsiteX9" fmla="*/ 17289 w 124174"/>
              <a:gd name="connsiteY9" fmla="*/ 75845 h 159076"/>
              <a:gd name="connsiteX10" fmla="*/ 64085 w 124174"/>
              <a:gd name="connsiteY10" fmla="*/ 63737 h 159076"/>
              <a:gd name="connsiteX11" fmla="*/ 99816 w 124174"/>
              <a:gd name="connsiteY11" fmla="*/ 67240 h 159076"/>
              <a:gd name="connsiteX12" fmla="*/ 99816 w 124174"/>
              <a:gd name="connsiteY12" fmla="*/ 57798 h 159076"/>
              <a:gd name="connsiteX13" fmla="*/ 91517 w 124174"/>
              <a:gd name="connsiteY13" fmla="*/ 30612 h 159076"/>
              <a:gd name="connsiteX14" fmla="*/ 64085 w 124174"/>
              <a:gd name="connsiteY14" fmla="*/ 21779 h 159076"/>
              <a:gd name="connsiteX15" fmla="*/ 21746 w 124174"/>
              <a:gd name="connsiteY15" fmla="*/ 32668 h 159076"/>
              <a:gd name="connsiteX16" fmla="*/ 17289 w 124174"/>
              <a:gd name="connsiteY16" fmla="*/ 31754 h 159076"/>
              <a:gd name="connsiteX17" fmla="*/ 8683 w 124174"/>
              <a:gd name="connsiteY17" fmla="*/ 19342 h 159076"/>
              <a:gd name="connsiteX18" fmla="*/ 8529 w 124174"/>
              <a:gd name="connsiteY18" fmla="*/ 15382 h 159076"/>
              <a:gd name="connsiteX19" fmla="*/ 24282 w 124174"/>
              <a:gd name="connsiteY19" fmla="*/ 110722 h 159076"/>
              <a:gd name="connsiteX20" fmla="*/ 35116 w 124174"/>
              <a:gd name="connsiteY20" fmla="*/ 130673 h 159076"/>
              <a:gd name="connsiteX21" fmla="*/ 63854 w 124174"/>
              <a:gd name="connsiteY21" fmla="*/ 137602 h 159076"/>
              <a:gd name="connsiteX22" fmla="*/ 99585 w 124174"/>
              <a:gd name="connsiteY22" fmla="*/ 132272 h 159076"/>
              <a:gd name="connsiteX23" fmla="*/ 99585 w 124174"/>
              <a:gd name="connsiteY23" fmla="*/ 87953 h 159076"/>
              <a:gd name="connsiteX24" fmla="*/ 63854 w 124174"/>
              <a:gd name="connsiteY24" fmla="*/ 84450 h 159076"/>
              <a:gd name="connsiteX25" fmla="*/ 24282 w 124174"/>
              <a:gd name="connsiteY25" fmla="*/ 110722 h 1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174" h="159076">
                <a:moveTo>
                  <a:pt x="8529" y="15382"/>
                </a:moveTo>
                <a:cubicBezTo>
                  <a:pt x="23590" y="5178"/>
                  <a:pt x="42416" y="0"/>
                  <a:pt x="64853" y="0"/>
                </a:cubicBezTo>
                <a:cubicBezTo>
                  <a:pt x="83525" y="0"/>
                  <a:pt x="98048" y="4874"/>
                  <a:pt x="108499" y="14621"/>
                </a:cubicBezTo>
                <a:cubicBezTo>
                  <a:pt x="118949" y="24368"/>
                  <a:pt x="124174" y="38608"/>
                  <a:pt x="124174" y="57265"/>
                </a:cubicBezTo>
                <a:lnTo>
                  <a:pt x="124174" y="145827"/>
                </a:lnTo>
                <a:cubicBezTo>
                  <a:pt x="124174" y="147806"/>
                  <a:pt x="123252" y="149101"/>
                  <a:pt x="121485" y="149634"/>
                </a:cubicBezTo>
                <a:cubicBezTo>
                  <a:pt x="104042" y="155954"/>
                  <a:pt x="84832" y="159077"/>
                  <a:pt x="64008" y="159077"/>
                </a:cubicBezTo>
                <a:cubicBezTo>
                  <a:pt x="45566" y="159077"/>
                  <a:pt x="30275" y="155117"/>
                  <a:pt x="18134" y="147273"/>
                </a:cubicBezTo>
                <a:cubicBezTo>
                  <a:pt x="5994" y="139430"/>
                  <a:pt x="0" y="127170"/>
                  <a:pt x="0" y="110645"/>
                </a:cubicBezTo>
                <a:cubicBezTo>
                  <a:pt x="0" y="95492"/>
                  <a:pt x="5763" y="83917"/>
                  <a:pt x="17289" y="75845"/>
                </a:cubicBezTo>
                <a:cubicBezTo>
                  <a:pt x="28815" y="67773"/>
                  <a:pt x="44414" y="63737"/>
                  <a:pt x="64085" y="63737"/>
                </a:cubicBezTo>
                <a:cubicBezTo>
                  <a:pt x="74381" y="63737"/>
                  <a:pt x="86292" y="64880"/>
                  <a:pt x="99816" y="67240"/>
                </a:cubicBezTo>
                <a:lnTo>
                  <a:pt x="99816" y="57798"/>
                </a:lnTo>
                <a:cubicBezTo>
                  <a:pt x="99816" y="45614"/>
                  <a:pt x="97049" y="36552"/>
                  <a:pt x="91517" y="30612"/>
                </a:cubicBezTo>
                <a:cubicBezTo>
                  <a:pt x="85984" y="24749"/>
                  <a:pt x="76840" y="21779"/>
                  <a:pt x="64085" y="21779"/>
                </a:cubicBezTo>
                <a:cubicBezTo>
                  <a:pt x="48179" y="21779"/>
                  <a:pt x="34117" y="25434"/>
                  <a:pt x="21746" y="32668"/>
                </a:cubicBezTo>
                <a:cubicBezTo>
                  <a:pt x="19978" y="33810"/>
                  <a:pt x="18442" y="33582"/>
                  <a:pt x="17289" y="31754"/>
                </a:cubicBezTo>
                <a:lnTo>
                  <a:pt x="8683" y="19342"/>
                </a:lnTo>
                <a:cubicBezTo>
                  <a:pt x="7530" y="17743"/>
                  <a:pt x="7530" y="16372"/>
                  <a:pt x="8529" y="15382"/>
                </a:cubicBezTo>
                <a:moveTo>
                  <a:pt x="24282" y="110722"/>
                </a:moveTo>
                <a:cubicBezTo>
                  <a:pt x="24282" y="119403"/>
                  <a:pt x="27893" y="126028"/>
                  <a:pt x="35116" y="130673"/>
                </a:cubicBezTo>
                <a:cubicBezTo>
                  <a:pt x="42339" y="135318"/>
                  <a:pt x="51944" y="137602"/>
                  <a:pt x="63854" y="137602"/>
                </a:cubicBezTo>
                <a:cubicBezTo>
                  <a:pt x="75764" y="137602"/>
                  <a:pt x="87675" y="135851"/>
                  <a:pt x="99585" y="132272"/>
                </a:cubicBezTo>
                <a:lnTo>
                  <a:pt x="99585" y="87953"/>
                </a:lnTo>
                <a:cubicBezTo>
                  <a:pt x="86906" y="85592"/>
                  <a:pt x="74996" y="84450"/>
                  <a:pt x="63854" y="84450"/>
                </a:cubicBezTo>
                <a:cubicBezTo>
                  <a:pt x="37498" y="84450"/>
                  <a:pt x="24282" y="93207"/>
                  <a:pt x="24282" y="110722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6" name="Frihandsfigur 33">
            <a:extLst>
              <a:ext uri="{FF2B5EF4-FFF2-40B4-BE49-F238E27FC236}">
                <a16:creationId xmlns:a16="http://schemas.microsoft.com/office/drawing/2014/main" id="{DF455A40-613D-489C-86EF-DB8386415C2B}"/>
              </a:ext>
            </a:extLst>
          </p:cNvPr>
          <p:cNvSpPr/>
          <p:nvPr userDrawn="1"/>
        </p:nvSpPr>
        <p:spPr>
          <a:xfrm>
            <a:off x="3367322" y="765821"/>
            <a:ext cx="86983" cy="155802"/>
          </a:xfrm>
          <a:custGeom>
            <a:avLst/>
            <a:gdLst>
              <a:gd name="connsiteX0" fmla="*/ 20900 w 86983"/>
              <a:gd name="connsiteY0" fmla="*/ 155802 h 155802"/>
              <a:gd name="connsiteX1" fmla="*/ 3304 w 86983"/>
              <a:gd name="connsiteY1" fmla="*/ 155802 h 155802"/>
              <a:gd name="connsiteX2" fmla="*/ 0 w 86983"/>
              <a:gd name="connsiteY2" fmla="*/ 152528 h 155802"/>
              <a:gd name="connsiteX3" fmla="*/ 0 w 86983"/>
              <a:gd name="connsiteY3" fmla="*/ 14697 h 155802"/>
              <a:gd name="connsiteX4" fmla="*/ 2382 w 86983"/>
              <a:gd name="connsiteY4" fmla="*/ 10889 h 155802"/>
              <a:gd name="connsiteX5" fmla="*/ 53327 w 86983"/>
              <a:gd name="connsiteY5" fmla="*/ 0 h 155802"/>
              <a:gd name="connsiteX6" fmla="*/ 83986 w 86983"/>
              <a:gd name="connsiteY6" fmla="*/ 2361 h 155802"/>
              <a:gd name="connsiteX7" fmla="*/ 86983 w 86983"/>
              <a:gd name="connsiteY7" fmla="*/ 6168 h 155802"/>
              <a:gd name="connsiteX8" fmla="*/ 86983 w 86983"/>
              <a:gd name="connsiteY8" fmla="*/ 20637 h 155802"/>
              <a:gd name="connsiteX9" fmla="*/ 83448 w 86983"/>
              <a:gd name="connsiteY9" fmla="*/ 23606 h 155802"/>
              <a:gd name="connsiteX10" fmla="*/ 56631 w 86983"/>
              <a:gd name="connsiteY10" fmla="*/ 21550 h 155802"/>
              <a:gd name="connsiteX11" fmla="*/ 24435 w 86983"/>
              <a:gd name="connsiteY11" fmla="*/ 27490 h 155802"/>
              <a:gd name="connsiteX12" fmla="*/ 24435 w 86983"/>
              <a:gd name="connsiteY12" fmla="*/ 152680 h 155802"/>
              <a:gd name="connsiteX13" fmla="*/ 20900 w 86983"/>
              <a:gd name="connsiteY13" fmla="*/ 155802 h 15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983" h="155802">
                <a:moveTo>
                  <a:pt x="20900" y="155802"/>
                </a:moveTo>
                <a:lnTo>
                  <a:pt x="3304" y="155802"/>
                </a:lnTo>
                <a:cubicBezTo>
                  <a:pt x="1076" y="155802"/>
                  <a:pt x="0" y="154736"/>
                  <a:pt x="0" y="152528"/>
                </a:cubicBezTo>
                <a:lnTo>
                  <a:pt x="0" y="14697"/>
                </a:lnTo>
                <a:cubicBezTo>
                  <a:pt x="0" y="12717"/>
                  <a:pt x="768" y="11422"/>
                  <a:pt x="2382" y="10889"/>
                </a:cubicBezTo>
                <a:cubicBezTo>
                  <a:pt x="17673" y="3579"/>
                  <a:pt x="34655" y="0"/>
                  <a:pt x="53327" y="0"/>
                </a:cubicBezTo>
                <a:cubicBezTo>
                  <a:pt x="62240" y="0"/>
                  <a:pt x="72460" y="761"/>
                  <a:pt x="83986" y="2361"/>
                </a:cubicBezTo>
                <a:cubicBezTo>
                  <a:pt x="85984" y="2589"/>
                  <a:pt x="86983" y="3807"/>
                  <a:pt x="86983" y="6168"/>
                </a:cubicBezTo>
                <a:lnTo>
                  <a:pt x="86983" y="20637"/>
                </a:lnTo>
                <a:cubicBezTo>
                  <a:pt x="86983" y="23226"/>
                  <a:pt x="85831" y="24139"/>
                  <a:pt x="83448" y="23606"/>
                </a:cubicBezTo>
                <a:cubicBezTo>
                  <a:pt x="73690" y="22236"/>
                  <a:pt x="64776" y="21550"/>
                  <a:pt x="56631" y="21550"/>
                </a:cubicBezTo>
                <a:cubicBezTo>
                  <a:pt x="44951" y="21550"/>
                  <a:pt x="34194" y="23530"/>
                  <a:pt x="24435" y="27490"/>
                </a:cubicBezTo>
                <a:lnTo>
                  <a:pt x="24435" y="152680"/>
                </a:lnTo>
                <a:cubicBezTo>
                  <a:pt x="24435" y="154736"/>
                  <a:pt x="23283" y="155802"/>
                  <a:pt x="20900" y="155802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7" name="Frihandsfigur 34">
            <a:extLst>
              <a:ext uri="{FF2B5EF4-FFF2-40B4-BE49-F238E27FC236}">
                <a16:creationId xmlns:a16="http://schemas.microsoft.com/office/drawing/2014/main" id="{856F680B-EDF1-4329-B467-884BF5303A6B}"/>
              </a:ext>
            </a:extLst>
          </p:cNvPr>
          <p:cNvSpPr/>
          <p:nvPr userDrawn="1"/>
        </p:nvSpPr>
        <p:spPr>
          <a:xfrm>
            <a:off x="3467215" y="731477"/>
            <a:ext cx="70846" cy="193496"/>
          </a:xfrm>
          <a:custGeom>
            <a:avLst/>
            <a:gdLst>
              <a:gd name="connsiteX0" fmla="*/ 24358 w 70846"/>
              <a:gd name="connsiteY0" fmla="*/ 139963 h 193496"/>
              <a:gd name="connsiteX1" fmla="*/ 31812 w 70846"/>
              <a:gd name="connsiteY1" fmla="*/ 162884 h 193496"/>
              <a:gd name="connsiteX2" fmla="*/ 52943 w 70846"/>
              <a:gd name="connsiteY2" fmla="*/ 171032 h 193496"/>
              <a:gd name="connsiteX3" fmla="*/ 67235 w 70846"/>
              <a:gd name="connsiteY3" fmla="*/ 170423 h 193496"/>
              <a:gd name="connsiteX4" fmla="*/ 70847 w 70846"/>
              <a:gd name="connsiteY4" fmla="*/ 173697 h 193496"/>
              <a:gd name="connsiteX5" fmla="*/ 70847 w 70846"/>
              <a:gd name="connsiteY5" fmla="*/ 189384 h 193496"/>
              <a:gd name="connsiteX6" fmla="*/ 67850 w 70846"/>
              <a:gd name="connsiteY6" fmla="*/ 192887 h 193496"/>
              <a:gd name="connsiteX7" fmla="*/ 51790 w 70846"/>
              <a:gd name="connsiteY7" fmla="*/ 193496 h 193496"/>
              <a:gd name="connsiteX8" fmla="*/ 14139 w 70846"/>
              <a:gd name="connsiteY8" fmla="*/ 180475 h 193496"/>
              <a:gd name="connsiteX9" fmla="*/ 0 w 70846"/>
              <a:gd name="connsiteY9" fmla="*/ 141181 h 193496"/>
              <a:gd name="connsiteX10" fmla="*/ 0 w 70846"/>
              <a:gd name="connsiteY10" fmla="*/ 3579 h 193496"/>
              <a:gd name="connsiteX11" fmla="*/ 3535 w 70846"/>
              <a:gd name="connsiteY11" fmla="*/ 0 h 193496"/>
              <a:gd name="connsiteX12" fmla="*/ 19056 w 70846"/>
              <a:gd name="connsiteY12" fmla="*/ 0 h 193496"/>
              <a:gd name="connsiteX13" fmla="*/ 22360 w 70846"/>
              <a:gd name="connsiteY13" fmla="*/ 3274 h 193496"/>
              <a:gd name="connsiteX14" fmla="*/ 24435 w 70846"/>
              <a:gd name="connsiteY14" fmla="*/ 38989 h 193496"/>
              <a:gd name="connsiteX15" fmla="*/ 63163 w 70846"/>
              <a:gd name="connsiteY15" fmla="*/ 38989 h 193496"/>
              <a:gd name="connsiteX16" fmla="*/ 66467 w 70846"/>
              <a:gd name="connsiteY16" fmla="*/ 42263 h 193496"/>
              <a:gd name="connsiteX17" fmla="*/ 66467 w 70846"/>
              <a:gd name="connsiteY17" fmla="*/ 57036 h 193496"/>
              <a:gd name="connsiteX18" fmla="*/ 63163 w 70846"/>
              <a:gd name="connsiteY18" fmla="*/ 60539 h 193496"/>
              <a:gd name="connsiteX19" fmla="*/ 24435 w 70846"/>
              <a:gd name="connsiteY19" fmla="*/ 60539 h 193496"/>
              <a:gd name="connsiteX20" fmla="*/ 24435 w 70846"/>
              <a:gd name="connsiteY20" fmla="*/ 139963 h 19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846" h="193496">
                <a:moveTo>
                  <a:pt x="24358" y="139963"/>
                </a:moveTo>
                <a:cubicBezTo>
                  <a:pt x="24358" y="149786"/>
                  <a:pt x="26817" y="157401"/>
                  <a:pt x="31812" y="162884"/>
                </a:cubicBezTo>
                <a:cubicBezTo>
                  <a:pt x="36806" y="168367"/>
                  <a:pt x="43799" y="171032"/>
                  <a:pt x="52943" y="171032"/>
                </a:cubicBezTo>
                <a:cubicBezTo>
                  <a:pt x="55325" y="171032"/>
                  <a:pt x="60089" y="170880"/>
                  <a:pt x="67235" y="170423"/>
                </a:cubicBezTo>
                <a:cubicBezTo>
                  <a:pt x="69617" y="170423"/>
                  <a:pt x="70847" y="171489"/>
                  <a:pt x="70847" y="173697"/>
                </a:cubicBezTo>
                <a:lnTo>
                  <a:pt x="70847" y="189384"/>
                </a:lnTo>
                <a:cubicBezTo>
                  <a:pt x="70847" y="191516"/>
                  <a:pt x="69848" y="192735"/>
                  <a:pt x="67850" y="192887"/>
                </a:cubicBezTo>
                <a:cubicBezTo>
                  <a:pt x="60704" y="193268"/>
                  <a:pt x="55325" y="193496"/>
                  <a:pt x="51790" y="193496"/>
                </a:cubicBezTo>
                <a:cubicBezTo>
                  <a:pt x="36115" y="193496"/>
                  <a:pt x="23513" y="189156"/>
                  <a:pt x="14139" y="180475"/>
                </a:cubicBezTo>
                <a:cubicBezTo>
                  <a:pt x="4687" y="171794"/>
                  <a:pt x="0" y="158772"/>
                  <a:pt x="0" y="141181"/>
                </a:cubicBezTo>
                <a:lnTo>
                  <a:pt x="0" y="3579"/>
                </a:lnTo>
                <a:cubicBezTo>
                  <a:pt x="0" y="1218"/>
                  <a:pt x="1153" y="0"/>
                  <a:pt x="3535" y="0"/>
                </a:cubicBezTo>
                <a:lnTo>
                  <a:pt x="19056" y="0"/>
                </a:lnTo>
                <a:cubicBezTo>
                  <a:pt x="20824" y="0"/>
                  <a:pt x="21976" y="1066"/>
                  <a:pt x="22360" y="3274"/>
                </a:cubicBezTo>
                <a:lnTo>
                  <a:pt x="24435" y="38989"/>
                </a:lnTo>
                <a:lnTo>
                  <a:pt x="63163" y="38989"/>
                </a:lnTo>
                <a:cubicBezTo>
                  <a:pt x="65314" y="38989"/>
                  <a:pt x="66467" y="40055"/>
                  <a:pt x="66467" y="42263"/>
                </a:cubicBezTo>
                <a:lnTo>
                  <a:pt x="66467" y="57036"/>
                </a:lnTo>
                <a:cubicBezTo>
                  <a:pt x="66467" y="59397"/>
                  <a:pt x="65391" y="60539"/>
                  <a:pt x="63163" y="60539"/>
                </a:cubicBezTo>
                <a:lnTo>
                  <a:pt x="24435" y="60539"/>
                </a:lnTo>
                <a:lnTo>
                  <a:pt x="24435" y="139963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8" name="Frihandsfigur 35">
            <a:extLst>
              <a:ext uri="{FF2B5EF4-FFF2-40B4-BE49-F238E27FC236}">
                <a16:creationId xmlns:a16="http://schemas.microsoft.com/office/drawing/2014/main" id="{8D0F4EFC-84EF-422F-8B84-4865D318355C}"/>
              </a:ext>
            </a:extLst>
          </p:cNvPr>
          <p:cNvSpPr/>
          <p:nvPr userDrawn="1"/>
        </p:nvSpPr>
        <p:spPr>
          <a:xfrm>
            <a:off x="1582801" y="949265"/>
            <a:ext cx="153892" cy="217559"/>
          </a:xfrm>
          <a:custGeom>
            <a:avLst/>
            <a:gdLst>
              <a:gd name="connsiteX0" fmla="*/ 153893 w 153892"/>
              <a:gd name="connsiteY0" fmla="*/ 157021 h 217559"/>
              <a:gd name="connsiteX1" fmla="*/ 131840 w 153892"/>
              <a:gd name="connsiteY1" fmla="*/ 202330 h 217559"/>
              <a:gd name="connsiteX2" fmla="*/ 75823 w 153892"/>
              <a:gd name="connsiteY2" fmla="*/ 217560 h 217559"/>
              <a:gd name="connsiteX3" fmla="*/ 36942 w 153892"/>
              <a:gd name="connsiteY3" fmla="*/ 210782 h 217559"/>
              <a:gd name="connsiteX4" fmla="*/ 1365 w 153892"/>
              <a:gd name="connsiteY4" fmla="*/ 189536 h 217559"/>
              <a:gd name="connsiteX5" fmla="*/ 750 w 153892"/>
              <a:gd name="connsiteY5" fmla="*/ 184815 h 217559"/>
              <a:gd name="connsiteX6" fmla="*/ 10893 w 153892"/>
              <a:gd name="connsiteY6" fmla="*/ 170956 h 217559"/>
              <a:gd name="connsiteX7" fmla="*/ 15350 w 153892"/>
              <a:gd name="connsiteY7" fmla="*/ 170042 h 217559"/>
              <a:gd name="connsiteX8" fmla="*/ 76745 w 153892"/>
              <a:gd name="connsiteY8" fmla="*/ 193649 h 217559"/>
              <a:gd name="connsiteX9" fmla="*/ 113552 w 153892"/>
              <a:gd name="connsiteY9" fmla="*/ 184511 h 217559"/>
              <a:gd name="connsiteX10" fmla="*/ 128305 w 153892"/>
              <a:gd name="connsiteY10" fmla="*/ 157630 h 217559"/>
              <a:gd name="connsiteX11" fmla="*/ 114935 w 153892"/>
              <a:gd name="connsiteY11" fmla="*/ 132348 h 217559"/>
              <a:gd name="connsiteX12" fmla="*/ 72596 w 153892"/>
              <a:gd name="connsiteY12" fmla="*/ 118032 h 217559"/>
              <a:gd name="connsiteX13" fmla="*/ 46086 w 153892"/>
              <a:gd name="connsiteY13" fmla="*/ 110341 h 217559"/>
              <a:gd name="connsiteX14" fmla="*/ 23725 w 153892"/>
              <a:gd name="connsiteY14" fmla="*/ 98842 h 217559"/>
              <a:gd name="connsiteX15" fmla="*/ 7205 w 153892"/>
              <a:gd name="connsiteY15" fmla="*/ 80871 h 217559"/>
              <a:gd name="connsiteX16" fmla="*/ 1365 w 153892"/>
              <a:gd name="connsiteY16" fmla="*/ 55742 h 217559"/>
              <a:gd name="connsiteX17" fmla="*/ 22803 w 153892"/>
              <a:gd name="connsiteY17" fmla="*/ 14012 h 217559"/>
              <a:gd name="connsiteX18" fmla="*/ 77283 w 153892"/>
              <a:gd name="connsiteY18" fmla="*/ 0 h 217559"/>
              <a:gd name="connsiteX19" fmla="*/ 146670 w 153892"/>
              <a:gd name="connsiteY19" fmla="*/ 23606 h 217559"/>
              <a:gd name="connsiteX20" fmla="*/ 147592 w 153892"/>
              <a:gd name="connsiteY20" fmla="*/ 28023 h 217559"/>
              <a:gd name="connsiteX21" fmla="*/ 137756 w 153892"/>
              <a:gd name="connsiteY21" fmla="*/ 41882 h 217559"/>
              <a:gd name="connsiteX22" fmla="*/ 132992 w 153892"/>
              <a:gd name="connsiteY22" fmla="*/ 42492 h 217559"/>
              <a:gd name="connsiteX23" fmla="*/ 75208 w 153892"/>
              <a:gd name="connsiteY23" fmla="*/ 23302 h 217559"/>
              <a:gd name="connsiteX24" fmla="*/ 40169 w 153892"/>
              <a:gd name="connsiteY24" fmla="*/ 31983 h 217559"/>
              <a:gd name="connsiteX25" fmla="*/ 26953 w 153892"/>
              <a:gd name="connsiteY25" fmla="*/ 56351 h 217559"/>
              <a:gd name="connsiteX26" fmla="*/ 39785 w 153892"/>
              <a:gd name="connsiteY26" fmla="*/ 79957 h 217559"/>
              <a:gd name="connsiteX27" fmla="*/ 79127 w 153892"/>
              <a:gd name="connsiteY27" fmla="*/ 93816 h 217559"/>
              <a:gd name="connsiteX28" fmla="*/ 102179 w 153892"/>
              <a:gd name="connsiteY28" fmla="*/ 99680 h 217559"/>
              <a:gd name="connsiteX29" fmla="*/ 122311 w 153892"/>
              <a:gd name="connsiteY29" fmla="*/ 107828 h 217559"/>
              <a:gd name="connsiteX30" fmla="*/ 139140 w 153892"/>
              <a:gd name="connsiteY30" fmla="*/ 119174 h 217559"/>
              <a:gd name="connsiteX31" fmla="*/ 149743 w 153892"/>
              <a:gd name="connsiteY31" fmla="*/ 135089 h 217559"/>
              <a:gd name="connsiteX32" fmla="*/ 153893 w 153892"/>
              <a:gd name="connsiteY32" fmla="*/ 157021 h 21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3892" h="217559">
                <a:moveTo>
                  <a:pt x="153893" y="157021"/>
                </a:moveTo>
                <a:cubicBezTo>
                  <a:pt x="153893" y="177124"/>
                  <a:pt x="146516" y="192202"/>
                  <a:pt x="131840" y="202330"/>
                </a:cubicBezTo>
                <a:cubicBezTo>
                  <a:pt x="117163" y="212458"/>
                  <a:pt x="98491" y="217560"/>
                  <a:pt x="75823" y="217560"/>
                </a:cubicBezTo>
                <a:cubicBezTo>
                  <a:pt x="61531" y="217560"/>
                  <a:pt x="48545" y="215275"/>
                  <a:pt x="36942" y="210782"/>
                </a:cubicBezTo>
                <a:cubicBezTo>
                  <a:pt x="25339" y="206289"/>
                  <a:pt x="13429" y="199131"/>
                  <a:pt x="1365" y="189536"/>
                </a:cubicBezTo>
                <a:cubicBezTo>
                  <a:pt x="-249" y="188166"/>
                  <a:pt x="-403" y="186567"/>
                  <a:pt x="750" y="184815"/>
                </a:cubicBezTo>
                <a:lnTo>
                  <a:pt x="10893" y="170956"/>
                </a:lnTo>
                <a:cubicBezTo>
                  <a:pt x="12276" y="168976"/>
                  <a:pt x="13736" y="168671"/>
                  <a:pt x="15350" y="170042"/>
                </a:cubicBezTo>
                <a:cubicBezTo>
                  <a:pt x="36020" y="185577"/>
                  <a:pt x="56459" y="193496"/>
                  <a:pt x="76745" y="193649"/>
                </a:cubicBezTo>
                <a:cubicBezTo>
                  <a:pt x="91422" y="193649"/>
                  <a:pt x="103716" y="190603"/>
                  <a:pt x="113552" y="184511"/>
                </a:cubicBezTo>
                <a:cubicBezTo>
                  <a:pt x="123387" y="178419"/>
                  <a:pt x="128305" y="169433"/>
                  <a:pt x="128305" y="157630"/>
                </a:cubicBezTo>
                <a:cubicBezTo>
                  <a:pt x="128305" y="146207"/>
                  <a:pt x="123848" y="137831"/>
                  <a:pt x="114935" y="132348"/>
                </a:cubicBezTo>
                <a:cubicBezTo>
                  <a:pt x="106021" y="126941"/>
                  <a:pt x="91883" y="122144"/>
                  <a:pt x="72596" y="118032"/>
                </a:cubicBezTo>
                <a:cubicBezTo>
                  <a:pt x="62683" y="115900"/>
                  <a:pt x="53847" y="113311"/>
                  <a:pt x="46086" y="110341"/>
                </a:cubicBezTo>
                <a:cubicBezTo>
                  <a:pt x="38325" y="107371"/>
                  <a:pt x="30871" y="103564"/>
                  <a:pt x="23725" y="98842"/>
                </a:cubicBezTo>
                <a:cubicBezTo>
                  <a:pt x="16579" y="94121"/>
                  <a:pt x="11047" y="88105"/>
                  <a:pt x="7205" y="80871"/>
                </a:cubicBezTo>
                <a:cubicBezTo>
                  <a:pt x="3363" y="73561"/>
                  <a:pt x="1365" y="65260"/>
                  <a:pt x="1365" y="55742"/>
                </a:cubicBezTo>
                <a:cubicBezTo>
                  <a:pt x="1365" y="37237"/>
                  <a:pt x="8511" y="23302"/>
                  <a:pt x="22803" y="14012"/>
                </a:cubicBezTo>
                <a:cubicBezTo>
                  <a:pt x="37096" y="4645"/>
                  <a:pt x="55307" y="0"/>
                  <a:pt x="77283" y="0"/>
                </a:cubicBezTo>
                <a:cubicBezTo>
                  <a:pt x="101488" y="0"/>
                  <a:pt x="124617" y="7843"/>
                  <a:pt x="146670" y="23606"/>
                </a:cubicBezTo>
                <a:cubicBezTo>
                  <a:pt x="148668" y="24749"/>
                  <a:pt x="148975" y="26272"/>
                  <a:pt x="147592" y="28023"/>
                </a:cubicBezTo>
                <a:lnTo>
                  <a:pt x="137756" y="41882"/>
                </a:lnTo>
                <a:cubicBezTo>
                  <a:pt x="136604" y="43634"/>
                  <a:pt x="134990" y="43862"/>
                  <a:pt x="132992" y="42492"/>
                </a:cubicBezTo>
                <a:cubicBezTo>
                  <a:pt x="115088" y="30308"/>
                  <a:pt x="95878" y="23911"/>
                  <a:pt x="75208" y="23302"/>
                </a:cubicBezTo>
                <a:cubicBezTo>
                  <a:pt x="60686" y="23302"/>
                  <a:pt x="49006" y="26195"/>
                  <a:pt x="40169" y="31983"/>
                </a:cubicBezTo>
                <a:cubicBezTo>
                  <a:pt x="31333" y="37770"/>
                  <a:pt x="26953" y="45918"/>
                  <a:pt x="26953" y="56351"/>
                </a:cubicBezTo>
                <a:cubicBezTo>
                  <a:pt x="26953" y="66783"/>
                  <a:pt x="31256" y="74627"/>
                  <a:pt x="39785" y="79957"/>
                </a:cubicBezTo>
                <a:cubicBezTo>
                  <a:pt x="48314" y="85288"/>
                  <a:pt x="61454" y="89857"/>
                  <a:pt x="79127" y="93816"/>
                </a:cubicBezTo>
                <a:cubicBezTo>
                  <a:pt x="88041" y="95796"/>
                  <a:pt x="95725" y="97776"/>
                  <a:pt x="102179" y="99680"/>
                </a:cubicBezTo>
                <a:cubicBezTo>
                  <a:pt x="108634" y="101660"/>
                  <a:pt x="115319" y="104325"/>
                  <a:pt x="122311" y="107828"/>
                </a:cubicBezTo>
                <a:cubicBezTo>
                  <a:pt x="129227" y="111255"/>
                  <a:pt x="134836" y="115062"/>
                  <a:pt x="139140" y="119174"/>
                </a:cubicBezTo>
                <a:cubicBezTo>
                  <a:pt x="143443" y="123286"/>
                  <a:pt x="146900" y="128617"/>
                  <a:pt x="149743" y="135089"/>
                </a:cubicBezTo>
                <a:cubicBezTo>
                  <a:pt x="152510" y="141638"/>
                  <a:pt x="153893" y="148949"/>
                  <a:pt x="153893" y="157021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9" name="Frihandsfigur 36">
            <a:extLst>
              <a:ext uri="{FF2B5EF4-FFF2-40B4-BE49-F238E27FC236}">
                <a16:creationId xmlns:a16="http://schemas.microsoft.com/office/drawing/2014/main" id="{AB2AEFD4-8C33-4646-9B97-477AEE6B7F26}"/>
              </a:ext>
            </a:extLst>
          </p:cNvPr>
          <p:cNvSpPr/>
          <p:nvPr userDrawn="1"/>
        </p:nvSpPr>
        <p:spPr>
          <a:xfrm>
            <a:off x="1742604" y="1010946"/>
            <a:ext cx="139656" cy="152603"/>
          </a:xfrm>
          <a:custGeom>
            <a:avLst/>
            <a:gdLst>
              <a:gd name="connsiteX0" fmla="*/ 80459 w 139656"/>
              <a:gd name="connsiteY0" fmla="*/ 152604 h 152603"/>
              <a:gd name="connsiteX1" fmla="*/ 58713 w 139656"/>
              <a:gd name="connsiteY1" fmla="*/ 152604 h 152603"/>
              <a:gd name="connsiteX2" fmla="*/ 54871 w 139656"/>
              <a:gd name="connsiteY2" fmla="*/ 149939 h 152603"/>
              <a:gd name="connsiteX3" fmla="*/ 391 w 139656"/>
              <a:gd name="connsiteY3" fmla="*/ 4112 h 152603"/>
              <a:gd name="connsiteX4" fmla="*/ 3080 w 139656"/>
              <a:gd name="connsiteY4" fmla="*/ 0 h 152603"/>
              <a:gd name="connsiteX5" fmla="*/ 22137 w 139656"/>
              <a:gd name="connsiteY5" fmla="*/ 0 h 152603"/>
              <a:gd name="connsiteX6" fmla="*/ 25979 w 139656"/>
              <a:gd name="connsiteY6" fmla="*/ 2665 h 152603"/>
              <a:gd name="connsiteX7" fmla="*/ 55485 w 139656"/>
              <a:gd name="connsiteY7" fmla="*/ 86811 h 152603"/>
              <a:gd name="connsiteX8" fmla="*/ 61556 w 139656"/>
              <a:gd name="connsiteY8" fmla="*/ 104401 h 152603"/>
              <a:gd name="connsiteX9" fmla="*/ 69778 w 139656"/>
              <a:gd name="connsiteY9" fmla="*/ 127018 h 152603"/>
              <a:gd name="connsiteX10" fmla="*/ 70085 w 139656"/>
              <a:gd name="connsiteY10" fmla="*/ 127018 h 152603"/>
              <a:gd name="connsiteX11" fmla="*/ 84070 w 139656"/>
              <a:gd name="connsiteY11" fmla="*/ 86887 h 152603"/>
              <a:gd name="connsiteX12" fmla="*/ 113884 w 139656"/>
              <a:gd name="connsiteY12" fmla="*/ 2741 h 152603"/>
              <a:gd name="connsiteX13" fmla="*/ 117726 w 139656"/>
              <a:gd name="connsiteY13" fmla="*/ 76 h 152603"/>
              <a:gd name="connsiteX14" fmla="*/ 136783 w 139656"/>
              <a:gd name="connsiteY14" fmla="*/ 76 h 152603"/>
              <a:gd name="connsiteX15" fmla="*/ 139472 w 139656"/>
              <a:gd name="connsiteY15" fmla="*/ 4188 h 152603"/>
              <a:gd name="connsiteX16" fmla="*/ 84685 w 139656"/>
              <a:gd name="connsiteY16" fmla="*/ 150015 h 152603"/>
              <a:gd name="connsiteX17" fmla="*/ 80459 w 139656"/>
              <a:gd name="connsiteY17" fmla="*/ 152604 h 15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9656" h="152603">
                <a:moveTo>
                  <a:pt x="80459" y="152604"/>
                </a:moveTo>
                <a:lnTo>
                  <a:pt x="58713" y="152604"/>
                </a:lnTo>
                <a:cubicBezTo>
                  <a:pt x="57099" y="152604"/>
                  <a:pt x="55793" y="151690"/>
                  <a:pt x="54871" y="149939"/>
                </a:cubicBezTo>
                <a:lnTo>
                  <a:pt x="391" y="4112"/>
                </a:lnTo>
                <a:cubicBezTo>
                  <a:pt x="-608" y="1371"/>
                  <a:pt x="314" y="0"/>
                  <a:pt x="3080" y="0"/>
                </a:cubicBezTo>
                <a:lnTo>
                  <a:pt x="22137" y="0"/>
                </a:lnTo>
                <a:cubicBezTo>
                  <a:pt x="23904" y="0"/>
                  <a:pt x="25210" y="914"/>
                  <a:pt x="25979" y="2665"/>
                </a:cubicBezTo>
                <a:lnTo>
                  <a:pt x="55485" y="86811"/>
                </a:lnTo>
                <a:cubicBezTo>
                  <a:pt x="56100" y="88562"/>
                  <a:pt x="58098" y="94426"/>
                  <a:pt x="61556" y="104401"/>
                </a:cubicBezTo>
                <a:cubicBezTo>
                  <a:pt x="65014" y="114377"/>
                  <a:pt x="67780" y="121916"/>
                  <a:pt x="69778" y="127018"/>
                </a:cubicBezTo>
                <a:lnTo>
                  <a:pt x="70085" y="127018"/>
                </a:lnTo>
                <a:cubicBezTo>
                  <a:pt x="74081" y="114986"/>
                  <a:pt x="78691" y="101660"/>
                  <a:pt x="84070" y="86887"/>
                </a:cubicBezTo>
                <a:lnTo>
                  <a:pt x="113884" y="2741"/>
                </a:lnTo>
                <a:cubicBezTo>
                  <a:pt x="114268" y="990"/>
                  <a:pt x="115575" y="76"/>
                  <a:pt x="117726" y="76"/>
                </a:cubicBezTo>
                <a:lnTo>
                  <a:pt x="136783" y="76"/>
                </a:lnTo>
                <a:cubicBezTo>
                  <a:pt x="139165" y="76"/>
                  <a:pt x="140087" y="1447"/>
                  <a:pt x="139472" y="4188"/>
                </a:cubicBezTo>
                <a:lnTo>
                  <a:pt x="84685" y="150015"/>
                </a:lnTo>
                <a:cubicBezTo>
                  <a:pt x="83609" y="151690"/>
                  <a:pt x="82226" y="152604"/>
                  <a:pt x="80459" y="152604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0" name="Frihandsfigur 37">
            <a:extLst>
              <a:ext uri="{FF2B5EF4-FFF2-40B4-BE49-F238E27FC236}">
                <a16:creationId xmlns:a16="http://schemas.microsoft.com/office/drawing/2014/main" id="{1A2919A5-5B15-4CC2-981F-835215FF931A}"/>
              </a:ext>
            </a:extLst>
          </p:cNvPr>
          <p:cNvSpPr/>
          <p:nvPr userDrawn="1"/>
        </p:nvSpPr>
        <p:spPr>
          <a:xfrm>
            <a:off x="1887224" y="1007672"/>
            <a:ext cx="125557" cy="159152"/>
          </a:xfrm>
          <a:custGeom>
            <a:avLst/>
            <a:gdLst>
              <a:gd name="connsiteX0" fmla="*/ 125557 w 125557"/>
              <a:gd name="connsiteY0" fmla="*/ 58711 h 159152"/>
              <a:gd name="connsiteX1" fmla="*/ 125557 w 125557"/>
              <a:gd name="connsiteY1" fmla="*/ 87648 h 159152"/>
              <a:gd name="connsiteX2" fmla="*/ 122253 w 125557"/>
              <a:gd name="connsiteY2" fmla="*/ 91227 h 159152"/>
              <a:gd name="connsiteX3" fmla="*/ 24819 w 125557"/>
              <a:gd name="connsiteY3" fmla="*/ 91227 h 159152"/>
              <a:gd name="connsiteX4" fmla="*/ 24819 w 125557"/>
              <a:gd name="connsiteY4" fmla="*/ 103640 h 159152"/>
              <a:gd name="connsiteX5" fmla="*/ 35577 w 125557"/>
              <a:gd name="connsiteY5" fmla="*/ 128769 h 159152"/>
              <a:gd name="connsiteX6" fmla="*/ 63547 w 125557"/>
              <a:gd name="connsiteY6" fmla="*/ 137602 h 159152"/>
              <a:gd name="connsiteX7" fmla="*/ 109113 w 125557"/>
              <a:gd name="connsiteY7" fmla="*/ 121078 h 159152"/>
              <a:gd name="connsiteX8" fmla="*/ 113877 w 125557"/>
              <a:gd name="connsiteY8" fmla="*/ 121992 h 159152"/>
              <a:gd name="connsiteX9" fmla="*/ 122484 w 125557"/>
              <a:gd name="connsiteY9" fmla="*/ 133186 h 159152"/>
              <a:gd name="connsiteX10" fmla="*/ 121869 w 125557"/>
              <a:gd name="connsiteY10" fmla="*/ 137907 h 159152"/>
              <a:gd name="connsiteX11" fmla="*/ 62855 w 125557"/>
              <a:gd name="connsiteY11" fmla="*/ 159153 h 159152"/>
              <a:gd name="connsiteX12" fmla="*/ 18442 w 125557"/>
              <a:gd name="connsiteY12" fmla="*/ 144532 h 159152"/>
              <a:gd name="connsiteX13" fmla="*/ 0 w 125557"/>
              <a:gd name="connsiteY13" fmla="*/ 103640 h 159152"/>
              <a:gd name="connsiteX14" fmla="*/ 0 w 125557"/>
              <a:gd name="connsiteY14" fmla="*/ 58788 h 159152"/>
              <a:gd name="connsiteX15" fmla="*/ 18288 w 125557"/>
              <a:gd name="connsiteY15" fmla="*/ 15078 h 159152"/>
              <a:gd name="connsiteX16" fmla="*/ 63086 w 125557"/>
              <a:gd name="connsiteY16" fmla="*/ 0 h 159152"/>
              <a:gd name="connsiteX17" fmla="*/ 107346 w 125557"/>
              <a:gd name="connsiteY17" fmla="*/ 15078 h 159152"/>
              <a:gd name="connsiteX18" fmla="*/ 125557 w 125557"/>
              <a:gd name="connsiteY18" fmla="*/ 58711 h 159152"/>
              <a:gd name="connsiteX19" fmla="*/ 101737 w 125557"/>
              <a:gd name="connsiteY19" fmla="*/ 58711 h 159152"/>
              <a:gd name="connsiteX20" fmla="*/ 91133 w 125557"/>
              <a:gd name="connsiteY20" fmla="*/ 31298 h 159152"/>
              <a:gd name="connsiteX21" fmla="*/ 63316 w 125557"/>
              <a:gd name="connsiteY21" fmla="*/ 21855 h 159152"/>
              <a:gd name="connsiteX22" fmla="*/ 35346 w 125557"/>
              <a:gd name="connsiteY22" fmla="*/ 31145 h 159152"/>
              <a:gd name="connsiteX23" fmla="*/ 24896 w 125557"/>
              <a:gd name="connsiteY23" fmla="*/ 58711 h 159152"/>
              <a:gd name="connsiteX24" fmla="*/ 24896 w 125557"/>
              <a:gd name="connsiteY24" fmla="*/ 71124 h 159152"/>
              <a:gd name="connsiteX25" fmla="*/ 101737 w 125557"/>
              <a:gd name="connsiteY25" fmla="*/ 71124 h 159152"/>
              <a:gd name="connsiteX26" fmla="*/ 101737 w 125557"/>
              <a:gd name="connsiteY26" fmla="*/ 58711 h 15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557" h="159152">
                <a:moveTo>
                  <a:pt x="125557" y="58711"/>
                </a:moveTo>
                <a:lnTo>
                  <a:pt x="125557" y="87648"/>
                </a:lnTo>
                <a:cubicBezTo>
                  <a:pt x="125557" y="90009"/>
                  <a:pt x="124481" y="91227"/>
                  <a:pt x="122253" y="91227"/>
                </a:cubicBezTo>
                <a:lnTo>
                  <a:pt x="24819" y="91227"/>
                </a:lnTo>
                <a:lnTo>
                  <a:pt x="24819" y="103640"/>
                </a:lnTo>
                <a:cubicBezTo>
                  <a:pt x="24819" y="114453"/>
                  <a:pt x="28354" y="122829"/>
                  <a:pt x="35577" y="128769"/>
                </a:cubicBezTo>
                <a:cubicBezTo>
                  <a:pt x="42723" y="134633"/>
                  <a:pt x="52021" y="137602"/>
                  <a:pt x="63547" y="137602"/>
                </a:cubicBezTo>
                <a:cubicBezTo>
                  <a:pt x="79837" y="137602"/>
                  <a:pt x="95051" y="132120"/>
                  <a:pt x="109113" y="121078"/>
                </a:cubicBezTo>
                <a:cubicBezTo>
                  <a:pt x="111111" y="119860"/>
                  <a:pt x="112648" y="120164"/>
                  <a:pt x="113877" y="121992"/>
                </a:cubicBezTo>
                <a:lnTo>
                  <a:pt x="122484" y="133186"/>
                </a:lnTo>
                <a:cubicBezTo>
                  <a:pt x="123867" y="134785"/>
                  <a:pt x="123636" y="136308"/>
                  <a:pt x="121869" y="137907"/>
                </a:cubicBezTo>
                <a:cubicBezTo>
                  <a:pt x="104810" y="152071"/>
                  <a:pt x="85139" y="159153"/>
                  <a:pt x="62855" y="159153"/>
                </a:cubicBezTo>
                <a:cubicBezTo>
                  <a:pt x="45566" y="159153"/>
                  <a:pt x="30813" y="154279"/>
                  <a:pt x="18442" y="144532"/>
                </a:cubicBezTo>
                <a:cubicBezTo>
                  <a:pt x="6147" y="134785"/>
                  <a:pt x="0" y="121154"/>
                  <a:pt x="0" y="103640"/>
                </a:cubicBezTo>
                <a:lnTo>
                  <a:pt x="0" y="58788"/>
                </a:lnTo>
                <a:cubicBezTo>
                  <a:pt x="0" y="39674"/>
                  <a:pt x="6070" y="25129"/>
                  <a:pt x="18288" y="15078"/>
                </a:cubicBezTo>
                <a:cubicBezTo>
                  <a:pt x="30506" y="5026"/>
                  <a:pt x="45413" y="0"/>
                  <a:pt x="63086" y="0"/>
                </a:cubicBezTo>
                <a:cubicBezTo>
                  <a:pt x="80529" y="0"/>
                  <a:pt x="95282" y="5026"/>
                  <a:pt x="107346" y="15078"/>
                </a:cubicBezTo>
                <a:cubicBezTo>
                  <a:pt x="119564" y="25053"/>
                  <a:pt x="125557" y="39674"/>
                  <a:pt x="125557" y="58711"/>
                </a:cubicBezTo>
                <a:moveTo>
                  <a:pt x="101737" y="58711"/>
                </a:moveTo>
                <a:cubicBezTo>
                  <a:pt x="101737" y="46680"/>
                  <a:pt x="98202" y="37542"/>
                  <a:pt x="91133" y="31298"/>
                </a:cubicBezTo>
                <a:cubicBezTo>
                  <a:pt x="84063" y="24977"/>
                  <a:pt x="74766" y="21855"/>
                  <a:pt x="63316" y="21855"/>
                </a:cubicBezTo>
                <a:cubicBezTo>
                  <a:pt x="51637" y="21855"/>
                  <a:pt x="42262" y="24977"/>
                  <a:pt x="35346" y="31145"/>
                </a:cubicBezTo>
                <a:cubicBezTo>
                  <a:pt x="28431" y="37313"/>
                  <a:pt x="24896" y="46527"/>
                  <a:pt x="24896" y="58711"/>
                </a:cubicBezTo>
                <a:lnTo>
                  <a:pt x="24896" y="71124"/>
                </a:lnTo>
                <a:lnTo>
                  <a:pt x="101737" y="71124"/>
                </a:lnTo>
                <a:lnTo>
                  <a:pt x="101737" y="58711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1" name="Frihandsfigur 38">
            <a:extLst>
              <a:ext uri="{FF2B5EF4-FFF2-40B4-BE49-F238E27FC236}">
                <a16:creationId xmlns:a16="http://schemas.microsoft.com/office/drawing/2014/main" id="{8480049D-B2D1-45A9-92C8-EF43B6619996}"/>
              </a:ext>
            </a:extLst>
          </p:cNvPr>
          <p:cNvSpPr/>
          <p:nvPr userDrawn="1"/>
        </p:nvSpPr>
        <p:spPr>
          <a:xfrm>
            <a:off x="2040751" y="1007748"/>
            <a:ext cx="86983" cy="155802"/>
          </a:xfrm>
          <a:custGeom>
            <a:avLst/>
            <a:gdLst>
              <a:gd name="connsiteX0" fmla="*/ 20901 w 86983"/>
              <a:gd name="connsiteY0" fmla="*/ 155802 h 155802"/>
              <a:gd name="connsiteX1" fmla="*/ 3304 w 86983"/>
              <a:gd name="connsiteY1" fmla="*/ 155802 h 155802"/>
              <a:gd name="connsiteX2" fmla="*/ 0 w 86983"/>
              <a:gd name="connsiteY2" fmla="*/ 152528 h 155802"/>
              <a:gd name="connsiteX3" fmla="*/ 0 w 86983"/>
              <a:gd name="connsiteY3" fmla="*/ 14697 h 155802"/>
              <a:gd name="connsiteX4" fmla="*/ 2382 w 86983"/>
              <a:gd name="connsiteY4" fmla="*/ 10889 h 155802"/>
              <a:gd name="connsiteX5" fmla="*/ 53327 w 86983"/>
              <a:gd name="connsiteY5" fmla="*/ 0 h 155802"/>
              <a:gd name="connsiteX6" fmla="*/ 83986 w 86983"/>
              <a:gd name="connsiteY6" fmla="*/ 2361 h 155802"/>
              <a:gd name="connsiteX7" fmla="*/ 86983 w 86983"/>
              <a:gd name="connsiteY7" fmla="*/ 6168 h 155802"/>
              <a:gd name="connsiteX8" fmla="*/ 86983 w 86983"/>
              <a:gd name="connsiteY8" fmla="*/ 20637 h 155802"/>
              <a:gd name="connsiteX9" fmla="*/ 83449 w 86983"/>
              <a:gd name="connsiteY9" fmla="*/ 23606 h 155802"/>
              <a:gd name="connsiteX10" fmla="*/ 56631 w 86983"/>
              <a:gd name="connsiteY10" fmla="*/ 21550 h 155802"/>
              <a:gd name="connsiteX11" fmla="*/ 24435 w 86983"/>
              <a:gd name="connsiteY11" fmla="*/ 27490 h 155802"/>
              <a:gd name="connsiteX12" fmla="*/ 24435 w 86983"/>
              <a:gd name="connsiteY12" fmla="*/ 152680 h 155802"/>
              <a:gd name="connsiteX13" fmla="*/ 20901 w 86983"/>
              <a:gd name="connsiteY13" fmla="*/ 155802 h 15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983" h="155802">
                <a:moveTo>
                  <a:pt x="20901" y="155802"/>
                </a:moveTo>
                <a:lnTo>
                  <a:pt x="3304" y="155802"/>
                </a:lnTo>
                <a:cubicBezTo>
                  <a:pt x="1076" y="155802"/>
                  <a:pt x="0" y="154736"/>
                  <a:pt x="0" y="152528"/>
                </a:cubicBezTo>
                <a:lnTo>
                  <a:pt x="0" y="14697"/>
                </a:lnTo>
                <a:cubicBezTo>
                  <a:pt x="0" y="12717"/>
                  <a:pt x="768" y="11422"/>
                  <a:pt x="2382" y="10889"/>
                </a:cubicBezTo>
                <a:cubicBezTo>
                  <a:pt x="17673" y="3579"/>
                  <a:pt x="34655" y="0"/>
                  <a:pt x="53327" y="0"/>
                </a:cubicBezTo>
                <a:cubicBezTo>
                  <a:pt x="62241" y="0"/>
                  <a:pt x="72460" y="762"/>
                  <a:pt x="83986" y="2361"/>
                </a:cubicBezTo>
                <a:cubicBezTo>
                  <a:pt x="85984" y="2589"/>
                  <a:pt x="86983" y="3807"/>
                  <a:pt x="86983" y="6168"/>
                </a:cubicBezTo>
                <a:lnTo>
                  <a:pt x="86983" y="20637"/>
                </a:lnTo>
                <a:cubicBezTo>
                  <a:pt x="86983" y="23226"/>
                  <a:pt x="85831" y="24139"/>
                  <a:pt x="83449" y="23606"/>
                </a:cubicBezTo>
                <a:cubicBezTo>
                  <a:pt x="73690" y="22236"/>
                  <a:pt x="64776" y="21550"/>
                  <a:pt x="56631" y="21550"/>
                </a:cubicBezTo>
                <a:cubicBezTo>
                  <a:pt x="44952" y="21550"/>
                  <a:pt x="34194" y="23530"/>
                  <a:pt x="24435" y="27490"/>
                </a:cubicBezTo>
                <a:lnTo>
                  <a:pt x="24435" y="152680"/>
                </a:lnTo>
                <a:cubicBezTo>
                  <a:pt x="24512" y="154660"/>
                  <a:pt x="23283" y="155802"/>
                  <a:pt x="20901" y="155802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2" name="Frihandsfigur 39">
            <a:extLst>
              <a:ext uri="{FF2B5EF4-FFF2-40B4-BE49-F238E27FC236}">
                <a16:creationId xmlns:a16="http://schemas.microsoft.com/office/drawing/2014/main" id="{19EABBCC-08C9-4527-912A-336F729E8571}"/>
              </a:ext>
            </a:extLst>
          </p:cNvPr>
          <p:cNvSpPr/>
          <p:nvPr userDrawn="1"/>
        </p:nvSpPr>
        <p:spPr>
          <a:xfrm>
            <a:off x="2145023" y="953606"/>
            <a:ext cx="29506" cy="209944"/>
          </a:xfrm>
          <a:custGeom>
            <a:avLst/>
            <a:gdLst>
              <a:gd name="connsiteX0" fmla="*/ 29507 w 29506"/>
              <a:gd name="connsiteY0" fmla="*/ 14468 h 209944"/>
              <a:gd name="connsiteX1" fmla="*/ 25357 w 29506"/>
              <a:gd name="connsiteY1" fmla="*/ 24825 h 209944"/>
              <a:gd name="connsiteX2" fmla="*/ 14907 w 29506"/>
              <a:gd name="connsiteY2" fmla="*/ 28937 h 209944"/>
              <a:gd name="connsiteX3" fmla="*/ 4303 w 29506"/>
              <a:gd name="connsiteY3" fmla="*/ 24825 h 209944"/>
              <a:gd name="connsiteX4" fmla="*/ 0 w 29506"/>
              <a:gd name="connsiteY4" fmla="*/ 14468 h 209944"/>
              <a:gd name="connsiteX5" fmla="*/ 4303 w 29506"/>
              <a:gd name="connsiteY5" fmla="*/ 4112 h 209944"/>
              <a:gd name="connsiteX6" fmla="*/ 14907 w 29506"/>
              <a:gd name="connsiteY6" fmla="*/ 0 h 209944"/>
              <a:gd name="connsiteX7" fmla="*/ 25357 w 29506"/>
              <a:gd name="connsiteY7" fmla="*/ 3960 h 209944"/>
              <a:gd name="connsiteX8" fmla="*/ 29507 w 29506"/>
              <a:gd name="connsiteY8" fmla="*/ 14468 h 209944"/>
              <a:gd name="connsiteX9" fmla="*/ 23590 w 29506"/>
              <a:gd name="connsiteY9" fmla="*/ 209945 h 209944"/>
              <a:gd name="connsiteX10" fmla="*/ 5994 w 29506"/>
              <a:gd name="connsiteY10" fmla="*/ 209945 h 209944"/>
              <a:gd name="connsiteX11" fmla="*/ 2459 w 29506"/>
              <a:gd name="connsiteY11" fmla="*/ 206670 h 209944"/>
              <a:gd name="connsiteX12" fmla="*/ 2459 w 29506"/>
              <a:gd name="connsiteY12" fmla="*/ 60844 h 209944"/>
              <a:gd name="connsiteX13" fmla="*/ 5994 w 29506"/>
              <a:gd name="connsiteY13" fmla="*/ 57265 h 209944"/>
              <a:gd name="connsiteX14" fmla="*/ 23590 w 29506"/>
              <a:gd name="connsiteY14" fmla="*/ 57265 h 209944"/>
              <a:gd name="connsiteX15" fmla="*/ 26894 w 29506"/>
              <a:gd name="connsiteY15" fmla="*/ 60844 h 209944"/>
              <a:gd name="connsiteX16" fmla="*/ 26894 w 29506"/>
              <a:gd name="connsiteY16" fmla="*/ 206670 h 209944"/>
              <a:gd name="connsiteX17" fmla="*/ 23590 w 29506"/>
              <a:gd name="connsiteY17" fmla="*/ 209945 h 20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06" h="209944">
                <a:moveTo>
                  <a:pt x="29507" y="14468"/>
                </a:moveTo>
                <a:cubicBezTo>
                  <a:pt x="29507" y="18581"/>
                  <a:pt x="28123" y="22083"/>
                  <a:pt x="25357" y="24825"/>
                </a:cubicBezTo>
                <a:cubicBezTo>
                  <a:pt x="22591" y="27566"/>
                  <a:pt x="19133" y="28937"/>
                  <a:pt x="14907" y="28937"/>
                </a:cubicBezTo>
                <a:cubicBezTo>
                  <a:pt x="10758" y="28937"/>
                  <a:pt x="7223" y="27566"/>
                  <a:pt x="4303" y="24825"/>
                </a:cubicBezTo>
                <a:cubicBezTo>
                  <a:pt x="1460" y="22083"/>
                  <a:pt x="0" y="18657"/>
                  <a:pt x="0" y="14468"/>
                </a:cubicBezTo>
                <a:cubicBezTo>
                  <a:pt x="0" y="10356"/>
                  <a:pt x="1460" y="6930"/>
                  <a:pt x="4303" y="4112"/>
                </a:cubicBezTo>
                <a:cubicBezTo>
                  <a:pt x="7223" y="1371"/>
                  <a:pt x="10681" y="0"/>
                  <a:pt x="14907" y="0"/>
                </a:cubicBezTo>
                <a:cubicBezTo>
                  <a:pt x="19056" y="0"/>
                  <a:pt x="22514" y="1295"/>
                  <a:pt x="25357" y="3960"/>
                </a:cubicBezTo>
                <a:cubicBezTo>
                  <a:pt x="28123" y="6625"/>
                  <a:pt x="29507" y="10128"/>
                  <a:pt x="29507" y="14468"/>
                </a:cubicBezTo>
                <a:moveTo>
                  <a:pt x="23590" y="209945"/>
                </a:moveTo>
                <a:lnTo>
                  <a:pt x="5994" y="209945"/>
                </a:lnTo>
                <a:cubicBezTo>
                  <a:pt x="3611" y="209945"/>
                  <a:pt x="2459" y="208878"/>
                  <a:pt x="2459" y="206670"/>
                </a:cubicBezTo>
                <a:lnTo>
                  <a:pt x="2459" y="60844"/>
                </a:lnTo>
                <a:cubicBezTo>
                  <a:pt x="2459" y="58483"/>
                  <a:pt x="3611" y="57265"/>
                  <a:pt x="5994" y="57265"/>
                </a:cubicBezTo>
                <a:lnTo>
                  <a:pt x="23590" y="57265"/>
                </a:lnTo>
                <a:cubicBezTo>
                  <a:pt x="25741" y="57265"/>
                  <a:pt x="26894" y="58483"/>
                  <a:pt x="26894" y="60844"/>
                </a:cubicBezTo>
                <a:lnTo>
                  <a:pt x="26894" y="206670"/>
                </a:lnTo>
                <a:cubicBezTo>
                  <a:pt x="26817" y="208802"/>
                  <a:pt x="25741" y="209945"/>
                  <a:pt x="23590" y="209945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3" name="Frihandsfigur 40">
            <a:extLst>
              <a:ext uri="{FF2B5EF4-FFF2-40B4-BE49-F238E27FC236}">
                <a16:creationId xmlns:a16="http://schemas.microsoft.com/office/drawing/2014/main" id="{FF686095-4E68-4F2D-A88F-8B848221856E}"/>
              </a:ext>
            </a:extLst>
          </p:cNvPr>
          <p:cNvSpPr/>
          <p:nvPr userDrawn="1"/>
        </p:nvSpPr>
        <p:spPr>
          <a:xfrm>
            <a:off x="2195353" y="1007596"/>
            <a:ext cx="126632" cy="214970"/>
          </a:xfrm>
          <a:custGeom>
            <a:avLst/>
            <a:gdLst>
              <a:gd name="connsiteX0" fmla="*/ 126633 w 126632"/>
              <a:gd name="connsiteY0" fmla="*/ 151766 h 214970"/>
              <a:gd name="connsiteX1" fmla="*/ 63778 w 126632"/>
              <a:gd name="connsiteY1" fmla="*/ 214970 h 214970"/>
              <a:gd name="connsiteX2" fmla="*/ 6301 w 126632"/>
              <a:gd name="connsiteY2" fmla="*/ 194638 h 214970"/>
              <a:gd name="connsiteX3" fmla="*/ 5994 w 126632"/>
              <a:gd name="connsiteY3" fmla="*/ 189917 h 214970"/>
              <a:gd name="connsiteX4" fmla="*/ 14600 w 126632"/>
              <a:gd name="connsiteY4" fmla="*/ 177200 h 214970"/>
              <a:gd name="connsiteX5" fmla="*/ 19364 w 126632"/>
              <a:gd name="connsiteY5" fmla="*/ 176591 h 214970"/>
              <a:gd name="connsiteX6" fmla="*/ 63778 w 126632"/>
              <a:gd name="connsiteY6" fmla="*/ 193116 h 214970"/>
              <a:gd name="connsiteX7" fmla="*/ 93438 w 126632"/>
              <a:gd name="connsiteY7" fmla="*/ 182607 h 214970"/>
              <a:gd name="connsiteX8" fmla="*/ 102198 w 126632"/>
              <a:gd name="connsiteY8" fmla="*/ 149710 h 214970"/>
              <a:gd name="connsiteX9" fmla="*/ 102198 w 126632"/>
              <a:gd name="connsiteY9" fmla="*/ 142628 h 214970"/>
              <a:gd name="connsiteX10" fmla="*/ 64085 w 126632"/>
              <a:gd name="connsiteY10" fmla="*/ 151157 h 214970"/>
              <a:gd name="connsiteX11" fmla="*/ 17904 w 126632"/>
              <a:gd name="connsiteY11" fmla="*/ 135775 h 214970"/>
              <a:gd name="connsiteX12" fmla="*/ 0 w 126632"/>
              <a:gd name="connsiteY12" fmla="*/ 90923 h 214970"/>
              <a:gd name="connsiteX13" fmla="*/ 0 w 126632"/>
              <a:gd name="connsiteY13" fmla="*/ 61453 h 214970"/>
              <a:gd name="connsiteX14" fmla="*/ 18365 w 126632"/>
              <a:gd name="connsiteY14" fmla="*/ 14925 h 214970"/>
              <a:gd name="connsiteX15" fmla="*/ 66774 w 126632"/>
              <a:gd name="connsiteY15" fmla="*/ 0 h 214970"/>
              <a:gd name="connsiteX16" fmla="*/ 123944 w 126632"/>
              <a:gd name="connsiteY16" fmla="*/ 11499 h 214970"/>
              <a:gd name="connsiteX17" fmla="*/ 126633 w 126632"/>
              <a:gd name="connsiteY17" fmla="*/ 15306 h 214970"/>
              <a:gd name="connsiteX18" fmla="*/ 126633 w 126632"/>
              <a:gd name="connsiteY18" fmla="*/ 151766 h 214970"/>
              <a:gd name="connsiteX19" fmla="*/ 24743 w 126632"/>
              <a:gd name="connsiteY19" fmla="*/ 90999 h 214970"/>
              <a:gd name="connsiteX20" fmla="*/ 65852 w 126632"/>
              <a:gd name="connsiteY20" fmla="*/ 129378 h 214970"/>
              <a:gd name="connsiteX21" fmla="*/ 102198 w 126632"/>
              <a:gd name="connsiteY21" fmla="*/ 120545 h 214970"/>
              <a:gd name="connsiteX22" fmla="*/ 102198 w 126632"/>
              <a:gd name="connsiteY22" fmla="*/ 26957 h 214970"/>
              <a:gd name="connsiteX23" fmla="*/ 67082 w 126632"/>
              <a:gd name="connsiteY23" fmla="*/ 21931 h 214970"/>
              <a:gd name="connsiteX24" fmla="*/ 24820 w 126632"/>
              <a:gd name="connsiteY24" fmla="*/ 61453 h 214970"/>
              <a:gd name="connsiteX25" fmla="*/ 24820 w 126632"/>
              <a:gd name="connsiteY25" fmla="*/ 90999 h 21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6632" h="214970">
                <a:moveTo>
                  <a:pt x="126633" y="151766"/>
                </a:moveTo>
                <a:cubicBezTo>
                  <a:pt x="126633" y="193877"/>
                  <a:pt x="105655" y="214970"/>
                  <a:pt x="63778" y="214970"/>
                </a:cubicBezTo>
                <a:cubicBezTo>
                  <a:pt x="41955" y="214970"/>
                  <a:pt x="22745" y="208193"/>
                  <a:pt x="6301" y="194638"/>
                </a:cubicBezTo>
                <a:cubicBezTo>
                  <a:pt x="4918" y="193420"/>
                  <a:pt x="4841" y="191897"/>
                  <a:pt x="5994" y="189917"/>
                </a:cubicBezTo>
                <a:lnTo>
                  <a:pt x="14600" y="177200"/>
                </a:lnTo>
                <a:cubicBezTo>
                  <a:pt x="15983" y="175220"/>
                  <a:pt x="17597" y="175068"/>
                  <a:pt x="19364" y="176591"/>
                </a:cubicBezTo>
                <a:cubicBezTo>
                  <a:pt x="33272" y="187633"/>
                  <a:pt x="48025" y="193116"/>
                  <a:pt x="63778" y="193116"/>
                </a:cubicBezTo>
                <a:cubicBezTo>
                  <a:pt x="77301" y="193116"/>
                  <a:pt x="87137" y="189613"/>
                  <a:pt x="93438" y="182607"/>
                </a:cubicBezTo>
                <a:cubicBezTo>
                  <a:pt x="99662" y="175601"/>
                  <a:pt x="102659" y="164636"/>
                  <a:pt x="102198" y="149710"/>
                </a:cubicBezTo>
                <a:lnTo>
                  <a:pt x="102198" y="142628"/>
                </a:lnTo>
                <a:cubicBezTo>
                  <a:pt x="90287" y="148339"/>
                  <a:pt x="77609" y="151157"/>
                  <a:pt x="64085" y="151157"/>
                </a:cubicBezTo>
                <a:cubicBezTo>
                  <a:pt x="45259" y="151157"/>
                  <a:pt x="29814" y="146055"/>
                  <a:pt x="17904" y="135775"/>
                </a:cubicBezTo>
                <a:cubicBezTo>
                  <a:pt x="5994" y="125571"/>
                  <a:pt x="0" y="110569"/>
                  <a:pt x="0" y="90923"/>
                </a:cubicBezTo>
                <a:lnTo>
                  <a:pt x="0" y="61453"/>
                </a:lnTo>
                <a:cubicBezTo>
                  <a:pt x="0" y="40359"/>
                  <a:pt x="6147" y="24901"/>
                  <a:pt x="18365" y="14925"/>
                </a:cubicBezTo>
                <a:cubicBezTo>
                  <a:pt x="30583" y="5026"/>
                  <a:pt x="46719" y="0"/>
                  <a:pt x="66774" y="0"/>
                </a:cubicBezTo>
                <a:cubicBezTo>
                  <a:pt x="87444" y="0"/>
                  <a:pt x="106501" y="3807"/>
                  <a:pt x="123944" y="11499"/>
                </a:cubicBezTo>
                <a:cubicBezTo>
                  <a:pt x="125711" y="12108"/>
                  <a:pt x="126633" y="13402"/>
                  <a:pt x="126633" y="15306"/>
                </a:cubicBezTo>
                <a:lnTo>
                  <a:pt x="126633" y="151766"/>
                </a:lnTo>
                <a:close/>
                <a:moveTo>
                  <a:pt x="24743" y="90999"/>
                </a:moveTo>
                <a:cubicBezTo>
                  <a:pt x="24743" y="116585"/>
                  <a:pt x="38420" y="129378"/>
                  <a:pt x="65852" y="129378"/>
                </a:cubicBezTo>
                <a:cubicBezTo>
                  <a:pt x="81374" y="129378"/>
                  <a:pt x="93438" y="126408"/>
                  <a:pt x="102198" y="120545"/>
                </a:cubicBezTo>
                <a:lnTo>
                  <a:pt x="102198" y="26957"/>
                </a:lnTo>
                <a:cubicBezTo>
                  <a:pt x="92439" y="23606"/>
                  <a:pt x="80759" y="21931"/>
                  <a:pt x="67082" y="21931"/>
                </a:cubicBezTo>
                <a:cubicBezTo>
                  <a:pt x="38881" y="21931"/>
                  <a:pt x="24820" y="35105"/>
                  <a:pt x="24820" y="61453"/>
                </a:cubicBezTo>
                <a:lnTo>
                  <a:pt x="24820" y="90999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4" name="Frihandsfigur 41">
            <a:extLst>
              <a:ext uri="{FF2B5EF4-FFF2-40B4-BE49-F238E27FC236}">
                <a16:creationId xmlns:a16="http://schemas.microsoft.com/office/drawing/2014/main" id="{11D9DF62-FFDF-4ADE-A3D0-123C6F8A9F67}"/>
              </a:ext>
            </a:extLst>
          </p:cNvPr>
          <p:cNvSpPr/>
          <p:nvPr userDrawn="1"/>
        </p:nvSpPr>
        <p:spPr>
          <a:xfrm>
            <a:off x="2345346" y="1007672"/>
            <a:ext cx="125557" cy="159152"/>
          </a:xfrm>
          <a:custGeom>
            <a:avLst/>
            <a:gdLst>
              <a:gd name="connsiteX0" fmla="*/ 125557 w 125557"/>
              <a:gd name="connsiteY0" fmla="*/ 58711 h 159152"/>
              <a:gd name="connsiteX1" fmla="*/ 125557 w 125557"/>
              <a:gd name="connsiteY1" fmla="*/ 87648 h 159152"/>
              <a:gd name="connsiteX2" fmla="*/ 122253 w 125557"/>
              <a:gd name="connsiteY2" fmla="*/ 91227 h 159152"/>
              <a:gd name="connsiteX3" fmla="*/ 24819 w 125557"/>
              <a:gd name="connsiteY3" fmla="*/ 91227 h 159152"/>
              <a:gd name="connsiteX4" fmla="*/ 24819 w 125557"/>
              <a:gd name="connsiteY4" fmla="*/ 103640 h 159152"/>
              <a:gd name="connsiteX5" fmla="*/ 35577 w 125557"/>
              <a:gd name="connsiteY5" fmla="*/ 128769 h 159152"/>
              <a:gd name="connsiteX6" fmla="*/ 63547 w 125557"/>
              <a:gd name="connsiteY6" fmla="*/ 137602 h 159152"/>
              <a:gd name="connsiteX7" fmla="*/ 109113 w 125557"/>
              <a:gd name="connsiteY7" fmla="*/ 121078 h 159152"/>
              <a:gd name="connsiteX8" fmla="*/ 113877 w 125557"/>
              <a:gd name="connsiteY8" fmla="*/ 121992 h 159152"/>
              <a:gd name="connsiteX9" fmla="*/ 122484 w 125557"/>
              <a:gd name="connsiteY9" fmla="*/ 133186 h 159152"/>
              <a:gd name="connsiteX10" fmla="*/ 121869 w 125557"/>
              <a:gd name="connsiteY10" fmla="*/ 137907 h 159152"/>
              <a:gd name="connsiteX11" fmla="*/ 62855 w 125557"/>
              <a:gd name="connsiteY11" fmla="*/ 159153 h 159152"/>
              <a:gd name="connsiteX12" fmla="*/ 18442 w 125557"/>
              <a:gd name="connsiteY12" fmla="*/ 144532 h 159152"/>
              <a:gd name="connsiteX13" fmla="*/ 0 w 125557"/>
              <a:gd name="connsiteY13" fmla="*/ 103640 h 159152"/>
              <a:gd name="connsiteX14" fmla="*/ 0 w 125557"/>
              <a:gd name="connsiteY14" fmla="*/ 58788 h 159152"/>
              <a:gd name="connsiteX15" fmla="*/ 18288 w 125557"/>
              <a:gd name="connsiteY15" fmla="*/ 15078 h 159152"/>
              <a:gd name="connsiteX16" fmla="*/ 63086 w 125557"/>
              <a:gd name="connsiteY16" fmla="*/ 0 h 159152"/>
              <a:gd name="connsiteX17" fmla="*/ 107346 w 125557"/>
              <a:gd name="connsiteY17" fmla="*/ 15078 h 159152"/>
              <a:gd name="connsiteX18" fmla="*/ 125557 w 125557"/>
              <a:gd name="connsiteY18" fmla="*/ 58711 h 159152"/>
              <a:gd name="connsiteX19" fmla="*/ 101737 w 125557"/>
              <a:gd name="connsiteY19" fmla="*/ 58711 h 159152"/>
              <a:gd name="connsiteX20" fmla="*/ 91133 w 125557"/>
              <a:gd name="connsiteY20" fmla="*/ 31298 h 159152"/>
              <a:gd name="connsiteX21" fmla="*/ 63316 w 125557"/>
              <a:gd name="connsiteY21" fmla="*/ 21855 h 159152"/>
              <a:gd name="connsiteX22" fmla="*/ 35347 w 125557"/>
              <a:gd name="connsiteY22" fmla="*/ 31145 h 159152"/>
              <a:gd name="connsiteX23" fmla="*/ 24896 w 125557"/>
              <a:gd name="connsiteY23" fmla="*/ 58711 h 159152"/>
              <a:gd name="connsiteX24" fmla="*/ 24896 w 125557"/>
              <a:gd name="connsiteY24" fmla="*/ 71124 h 159152"/>
              <a:gd name="connsiteX25" fmla="*/ 101737 w 125557"/>
              <a:gd name="connsiteY25" fmla="*/ 71124 h 159152"/>
              <a:gd name="connsiteX26" fmla="*/ 101737 w 125557"/>
              <a:gd name="connsiteY26" fmla="*/ 58711 h 15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557" h="159152">
                <a:moveTo>
                  <a:pt x="125557" y="58711"/>
                </a:moveTo>
                <a:lnTo>
                  <a:pt x="125557" y="87648"/>
                </a:lnTo>
                <a:cubicBezTo>
                  <a:pt x="125557" y="90009"/>
                  <a:pt x="124481" y="91227"/>
                  <a:pt x="122253" y="91227"/>
                </a:cubicBezTo>
                <a:lnTo>
                  <a:pt x="24819" y="91227"/>
                </a:lnTo>
                <a:lnTo>
                  <a:pt x="24819" y="103640"/>
                </a:lnTo>
                <a:cubicBezTo>
                  <a:pt x="24819" y="114453"/>
                  <a:pt x="28354" y="122829"/>
                  <a:pt x="35577" y="128769"/>
                </a:cubicBezTo>
                <a:cubicBezTo>
                  <a:pt x="42723" y="134633"/>
                  <a:pt x="52021" y="137602"/>
                  <a:pt x="63547" y="137602"/>
                </a:cubicBezTo>
                <a:cubicBezTo>
                  <a:pt x="79837" y="137602"/>
                  <a:pt x="95051" y="132120"/>
                  <a:pt x="109113" y="121078"/>
                </a:cubicBezTo>
                <a:cubicBezTo>
                  <a:pt x="111111" y="119860"/>
                  <a:pt x="112648" y="120164"/>
                  <a:pt x="113877" y="121992"/>
                </a:cubicBezTo>
                <a:lnTo>
                  <a:pt x="122484" y="133186"/>
                </a:lnTo>
                <a:cubicBezTo>
                  <a:pt x="123867" y="134785"/>
                  <a:pt x="123636" y="136308"/>
                  <a:pt x="121869" y="137907"/>
                </a:cubicBezTo>
                <a:cubicBezTo>
                  <a:pt x="104810" y="152071"/>
                  <a:pt x="85139" y="159153"/>
                  <a:pt x="62855" y="159153"/>
                </a:cubicBezTo>
                <a:cubicBezTo>
                  <a:pt x="45566" y="159153"/>
                  <a:pt x="30813" y="154279"/>
                  <a:pt x="18442" y="144532"/>
                </a:cubicBezTo>
                <a:cubicBezTo>
                  <a:pt x="6147" y="134785"/>
                  <a:pt x="0" y="121154"/>
                  <a:pt x="0" y="103640"/>
                </a:cubicBezTo>
                <a:lnTo>
                  <a:pt x="0" y="58788"/>
                </a:lnTo>
                <a:cubicBezTo>
                  <a:pt x="0" y="39674"/>
                  <a:pt x="6070" y="25129"/>
                  <a:pt x="18288" y="15078"/>
                </a:cubicBezTo>
                <a:cubicBezTo>
                  <a:pt x="30506" y="5026"/>
                  <a:pt x="45413" y="0"/>
                  <a:pt x="63086" y="0"/>
                </a:cubicBezTo>
                <a:cubicBezTo>
                  <a:pt x="80529" y="0"/>
                  <a:pt x="95282" y="5026"/>
                  <a:pt x="107346" y="15078"/>
                </a:cubicBezTo>
                <a:cubicBezTo>
                  <a:pt x="119564" y="25053"/>
                  <a:pt x="125557" y="39674"/>
                  <a:pt x="125557" y="58711"/>
                </a:cubicBezTo>
                <a:moveTo>
                  <a:pt x="101737" y="58711"/>
                </a:moveTo>
                <a:cubicBezTo>
                  <a:pt x="101737" y="46680"/>
                  <a:pt x="98202" y="37542"/>
                  <a:pt x="91133" y="31298"/>
                </a:cubicBezTo>
                <a:cubicBezTo>
                  <a:pt x="84063" y="24977"/>
                  <a:pt x="74766" y="21855"/>
                  <a:pt x="63316" y="21855"/>
                </a:cubicBezTo>
                <a:cubicBezTo>
                  <a:pt x="51637" y="21855"/>
                  <a:pt x="42262" y="24977"/>
                  <a:pt x="35347" y="31145"/>
                </a:cubicBezTo>
                <a:cubicBezTo>
                  <a:pt x="28431" y="37313"/>
                  <a:pt x="24896" y="46527"/>
                  <a:pt x="24896" y="58711"/>
                </a:cubicBezTo>
                <a:lnTo>
                  <a:pt x="24896" y="71124"/>
                </a:lnTo>
                <a:lnTo>
                  <a:pt x="101737" y="71124"/>
                </a:lnTo>
                <a:lnTo>
                  <a:pt x="101737" y="58711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5" name="Frihandsfigur 42">
            <a:extLst>
              <a:ext uri="{FF2B5EF4-FFF2-40B4-BE49-F238E27FC236}">
                <a16:creationId xmlns:a16="http://schemas.microsoft.com/office/drawing/2014/main" id="{63282DA1-8EE6-4B53-8FAB-3F1814D6C12B}"/>
              </a:ext>
            </a:extLst>
          </p:cNvPr>
          <p:cNvSpPr/>
          <p:nvPr userDrawn="1"/>
        </p:nvSpPr>
        <p:spPr>
          <a:xfrm>
            <a:off x="3538292" y="696905"/>
            <a:ext cx="24075" cy="32515"/>
          </a:xfrm>
          <a:custGeom>
            <a:avLst/>
            <a:gdLst>
              <a:gd name="connsiteX0" fmla="*/ 23436 w 24075"/>
              <a:gd name="connsiteY0" fmla="*/ 32516 h 32515"/>
              <a:gd name="connsiteX1" fmla="*/ 18288 w 24075"/>
              <a:gd name="connsiteY1" fmla="*/ 32516 h 32515"/>
              <a:gd name="connsiteX2" fmla="*/ 17520 w 24075"/>
              <a:gd name="connsiteY2" fmla="*/ 32059 h 32515"/>
              <a:gd name="connsiteX3" fmla="*/ 9528 w 24075"/>
              <a:gd name="connsiteY3" fmla="*/ 20637 h 32515"/>
              <a:gd name="connsiteX4" fmla="*/ 5456 w 24075"/>
              <a:gd name="connsiteY4" fmla="*/ 20637 h 32515"/>
              <a:gd name="connsiteX5" fmla="*/ 5456 w 24075"/>
              <a:gd name="connsiteY5" fmla="*/ 31831 h 32515"/>
              <a:gd name="connsiteX6" fmla="*/ 4841 w 24075"/>
              <a:gd name="connsiteY6" fmla="*/ 32516 h 32515"/>
              <a:gd name="connsiteX7" fmla="*/ 615 w 24075"/>
              <a:gd name="connsiteY7" fmla="*/ 32516 h 32515"/>
              <a:gd name="connsiteX8" fmla="*/ 0 w 24075"/>
              <a:gd name="connsiteY8" fmla="*/ 31831 h 32515"/>
              <a:gd name="connsiteX9" fmla="*/ 0 w 24075"/>
              <a:gd name="connsiteY9" fmla="*/ 685 h 32515"/>
              <a:gd name="connsiteX10" fmla="*/ 615 w 24075"/>
              <a:gd name="connsiteY10" fmla="*/ 0 h 32515"/>
              <a:gd name="connsiteX11" fmla="*/ 11295 w 24075"/>
              <a:gd name="connsiteY11" fmla="*/ 0 h 32515"/>
              <a:gd name="connsiteX12" fmla="*/ 20055 w 24075"/>
              <a:gd name="connsiteY12" fmla="*/ 2741 h 32515"/>
              <a:gd name="connsiteX13" fmla="*/ 23206 w 24075"/>
              <a:gd name="connsiteY13" fmla="*/ 10356 h 32515"/>
              <a:gd name="connsiteX14" fmla="*/ 21208 w 24075"/>
              <a:gd name="connsiteY14" fmla="*/ 16601 h 32515"/>
              <a:gd name="connsiteX15" fmla="*/ 15599 w 24075"/>
              <a:gd name="connsiteY15" fmla="*/ 20027 h 32515"/>
              <a:gd name="connsiteX16" fmla="*/ 23974 w 24075"/>
              <a:gd name="connsiteY16" fmla="*/ 31678 h 32515"/>
              <a:gd name="connsiteX17" fmla="*/ 23436 w 24075"/>
              <a:gd name="connsiteY17" fmla="*/ 32516 h 32515"/>
              <a:gd name="connsiteX18" fmla="*/ 11142 w 24075"/>
              <a:gd name="connsiteY18" fmla="*/ 5026 h 32515"/>
              <a:gd name="connsiteX19" fmla="*/ 5379 w 24075"/>
              <a:gd name="connsiteY19" fmla="*/ 5026 h 32515"/>
              <a:gd name="connsiteX20" fmla="*/ 5379 w 24075"/>
              <a:gd name="connsiteY20" fmla="*/ 15687 h 32515"/>
              <a:gd name="connsiteX21" fmla="*/ 11142 w 24075"/>
              <a:gd name="connsiteY21" fmla="*/ 15687 h 32515"/>
              <a:gd name="connsiteX22" fmla="*/ 15906 w 24075"/>
              <a:gd name="connsiteY22" fmla="*/ 14392 h 32515"/>
              <a:gd name="connsiteX23" fmla="*/ 17443 w 24075"/>
              <a:gd name="connsiteY23" fmla="*/ 10356 h 32515"/>
              <a:gd name="connsiteX24" fmla="*/ 15906 w 24075"/>
              <a:gd name="connsiteY24" fmla="*/ 6320 h 32515"/>
              <a:gd name="connsiteX25" fmla="*/ 11142 w 24075"/>
              <a:gd name="connsiteY25" fmla="*/ 5026 h 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075" h="32515">
                <a:moveTo>
                  <a:pt x="23436" y="32516"/>
                </a:moveTo>
                <a:lnTo>
                  <a:pt x="18288" y="32516"/>
                </a:lnTo>
                <a:cubicBezTo>
                  <a:pt x="17981" y="32516"/>
                  <a:pt x="17673" y="32364"/>
                  <a:pt x="17520" y="32059"/>
                </a:cubicBezTo>
                <a:lnTo>
                  <a:pt x="9528" y="20637"/>
                </a:lnTo>
                <a:lnTo>
                  <a:pt x="5456" y="20637"/>
                </a:lnTo>
                <a:lnTo>
                  <a:pt x="5456" y="31831"/>
                </a:lnTo>
                <a:cubicBezTo>
                  <a:pt x="5456" y="32287"/>
                  <a:pt x="5225" y="32516"/>
                  <a:pt x="4841" y="32516"/>
                </a:cubicBezTo>
                <a:lnTo>
                  <a:pt x="615" y="32516"/>
                </a:lnTo>
                <a:cubicBezTo>
                  <a:pt x="154" y="32516"/>
                  <a:pt x="0" y="32287"/>
                  <a:pt x="0" y="31831"/>
                </a:cubicBezTo>
                <a:lnTo>
                  <a:pt x="0" y="685"/>
                </a:lnTo>
                <a:cubicBezTo>
                  <a:pt x="0" y="228"/>
                  <a:pt x="231" y="0"/>
                  <a:pt x="615" y="0"/>
                </a:cubicBezTo>
                <a:lnTo>
                  <a:pt x="11295" y="0"/>
                </a:lnTo>
                <a:cubicBezTo>
                  <a:pt x="15061" y="0"/>
                  <a:pt x="17981" y="914"/>
                  <a:pt x="20055" y="2741"/>
                </a:cubicBezTo>
                <a:cubicBezTo>
                  <a:pt x="22130" y="4569"/>
                  <a:pt x="23206" y="7082"/>
                  <a:pt x="23206" y="10356"/>
                </a:cubicBezTo>
                <a:cubicBezTo>
                  <a:pt x="23206" y="12869"/>
                  <a:pt x="22514" y="14925"/>
                  <a:pt x="21208" y="16601"/>
                </a:cubicBezTo>
                <a:cubicBezTo>
                  <a:pt x="19902" y="18276"/>
                  <a:pt x="17981" y="19418"/>
                  <a:pt x="15599" y="20027"/>
                </a:cubicBezTo>
                <a:lnTo>
                  <a:pt x="23974" y="31678"/>
                </a:lnTo>
                <a:cubicBezTo>
                  <a:pt x="24205" y="32211"/>
                  <a:pt x="24051" y="32516"/>
                  <a:pt x="23436" y="32516"/>
                </a:cubicBezTo>
                <a:moveTo>
                  <a:pt x="11142" y="5026"/>
                </a:moveTo>
                <a:lnTo>
                  <a:pt x="5379" y="5026"/>
                </a:lnTo>
                <a:lnTo>
                  <a:pt x="5379" y="15687"/>
                </a:lnTo>
                <a:lnTo>
                  <a:pt x="11142" y="15687"/>
                </a:lnTo>
                <a:cubicBezTo>
                  <a:pt x="13293" y="15687"/>
                  <a:pt x="14830" y="15230"/>
                  <a:pt x="15906" y="14392"/>
                </a:cubicBezTo>
                <a:cubicBezTo>
                  <a:pt x="16905" y="13555"/>
                  <a:pt x="17443" y="12184"/>
                  <a:pt x="17443" y="10356"/>
                </a:cubicBezTo>
                <a:cubicBezTo>
                  <a:pt x="17443" y="8529"/>
                  <a:pt x="16905" y="7158"/>
                  <a:pt x="15906" y="6320"/>
                </a:cubicBezTo>
                <a:cubicBezTo>
                  <a:pt x="14830" y="5407"/>
                  <a:pt x="13293" y="5026"/>
                  <a:pt x="11142" y="5026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6" name="Frihandsfigur 43">
            <a:extLst>
              <a:ext uri="{FF2B5EF4-FFF2-40B4-BE49-F238E27FC236}">
                <a16:creationId xmlns:a16="http://schemas.microsoft.com/office/drawing/2014/main" id="{4D6AC3C1-54D6-4D2D-A5DF-36D543F11327}"/>
              </a:ext>
            </a:extLst>
          </p:cNvPr>
          <p:cNvSpPr/>
          <p:nvPr userDrawn="1"/>
        </p:nvSpPr>
        <p:spPr>
          <a:xfrm>
            <a:off x="3517929" y="683350"/>
            <a:ext cx="60396" cy="59853"/>
          </a:xfrm>
          <a:custGeom>
            <a:avLst/>
            <a:gdLst>
              <a:gd name="connsiteX0" fmla="*/ 30198 w 60396"/>
              <a:gd name="connsiteY0" fmla="*/ 59854 h 59853"/>
              <a:gd name="connsiteX1" fmla="*/ 0 w 60396"/>
              <a:gd name="connsiteY1" fmla="*/ 29927 h 59853"/>
              <a:gd name="connsiteX2" fmla="*/ 30198 w 60396"/>
              <a:gd name="connsiteY2" fmla="*/ 0 h 59853"/>
              <a:gd name="connsiteX3" fmla="*/ 60397 w 60396"/>
              <a:gd name="connsiteY3" fmla="*/ 29927 h 59853"/>
              <a:gd name="connsiteX4" fmla="*/ 30198 w 60396"/>
              <a:gd name="connsiteY4" fmla="*/ 59854 h 59853"/>
              <a:gd name="connsiteX5" fmla="*/ 30198 w 60396"/>
              <a:gd name="connsiteY5" fmla="*/ 4569 h 59853"/>
              <a:gd name="connsiteX6" fmla="*/ 4610 w 60396"/>
              <a:gd name="connsiteY6" fmla="*/ 29927 h 59853"/>
              <a:gd name="connsiteX7" fmla="*/ 30198 w 60396"/>
              <a:gd name="connsiteY7" fmla="*/ 55285 h 59853"/>
              <a:gd name="connsiteX8" fmla="*/ 55786 w 60396"/>
              <a:gd name="connsiteY8" fmla="*/ 29927 h 59853"/>
              <a:gd name="connsiteX9" fmla="*/ 30198 w 60396"/>
              <a:gd name="connsiteY9" fmla="*/ 4569 h 5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396" h="59853">
                <a:moveTo>
                  <a:pt x="30198" y="59854"/>
                </a:moveTo>
                <a:cubicBezTo>
                  <a:pt x="13524" y="59854"/>
                  <a:pt x="0" y="46451"/>
                  <a:pt x="0" y="29927"/>
                </a:cubicBezTo>
                <a:cubicBezTo>
                  <a:pt x="0" y="13402"/>
                  <a:pt x="13524" y="0"/>
                  <a:pt x="30198" y="0"/>
                </a:cubicBezTo>
                <a:cubicBezTo>
                  <a:pt x="46796" y="0"/>
                  <a:pt x="60397" y="13402"/>
                  <a:pt x="60397" y="29927"/>
                </a:cubicBezTo>
                <a:cubicBezTo>
                  <a:pt x="60397" y="46451"/>
                  <a:pt x="46873" y="59854"/>
                  <a:pt x="30198" y="59854"/>
                </a:cubicBezTo>
                <a:moveTo>
                  <a:pt x="30198" y="4569"/>
                </a:moveTo>
                <a:cubicBezTo>
                  <a:pt x="16060" y="4569"/>
                  <a:pt x="4610" y="15915"/>
                  <a:pt x="4610" y="29927"/>
                </a:cubicBezTo>
                <a:cubicBezTo>
                  <a:pt x="4610" y="43862"/>
                  <a:pt x="16060" y="55285"/>
                  <a:pt x="30198" y="55285"/>
                </a:cubicBezTo>
                <a:cubicBezTo>
                  <a:pt x="44260" y="55285"/>
                  <a:pt x="55786" y="43938"/>
                  <a:pt x="55786" y="29927"/>
                </a:cubicBezTo>
                <a:cubicBezTo>
                  <a:pt x="55786" y="15915"/>
                  <a:pt x="44337" y="4569"/>
                  <a:pt x="30198" y="4569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47" name="Bild 9">
            <a:extLst>
              <a:ext uri="{FF2B5EF4-FFF2-40B4-BE49-F238E27FC236}">
                <a16:creationId xmlns:a16="http://schemas.microsoft.com/office/drawing/2014/main" id="{6F6FE8A1-DF3D-4AC8-A723-48CEF7A817E7}"/>
              </a:ext>
            </a:extLst>
          </p:cNvPr>
          <p:cNvGrpSpPr/>
          <p:nvPr userDrawn="1"/>
        </p:nvGrpSpPr>
        <p:grpSpPr>
          <a:xfrm>
            <a:off x="6246342" y="914400"/>
            <a:ext cx="5942196" cy="5943600"/>
            <a:chOff x="6246342" y="914400"/>
            <a:chExt cx="5990958" cy="5992374"/>
          </a:xfrm>
          <a:solidFill>
            <a:schemeClr val="accent1">
              <a:lumMod val="90000"/>
              <a:lumOff val="10000"/>
            </a:schemeClr>
          </a:solidFill>
        </p:grpSpPr>
        <p:sp>
          <p:nvSpPr>
            <p:cNvPr id="48" name="Frihandsfigur 5">
              <a:extLst>
                <a:ext uri="{FF2B5EF4-FFF2-40B4-BE49-F238E27FC236}">
                  <a16:creationId xmlns:a16="http://schemas.microsoft.com/office/drawing/2014/main" id="{45480DFD-171C-4C5C-AE0E-BC53E27C6EA7}"/>
                </a:ext>
              </a:extLst>
            </p:cNvPr>
            <p:cNvSpPr/>
            <p:nvPr/>
          </p:nvSpPr>
          <p:spPr>
            <a:xfrm>
              <a:off x="7422732" y="2093622"/>
              <a:ext cx="3860431" cy="3859015"/>
            </a:xfrm>
            <a:custGeom>
              <a:avLst/>
              <a:gdLst>
                <a:gd name="connsiteX0" fmla="*/ 2182906 w 3860431"/>
                <a:gd name="connsiteY0" fmla="*/ 3420169 h 3859015"/>
                <a:gd name="connsiteX1" fmla="*/ 2511333 w 3860431"/>
                <a:gd name="connsiteY1" fmla="*/ 3857600 h 3859015"/>
                <a:gd name="connsiteX2" fmla="*/ 2512748 w 3860431"/>
                <a:gd name="connsiteY2" fmla="*/ 3857600 h 3859015"/>
                <a:gd name="connsiteX3" fmla="*/ 2512748 w 3860431"/>
                <a:gd name="connsiteY3" fmla="*/ 3859015 h 3859015"/>
                <a:gd name="connsiteX4" fmla="*/ 3860431 w 3860431"/>
                <a:gd name="connsiteY4" fmla="*/ 2511333 h 3859015"/>
                <a:gd name="connsiteX5" fmla="*/ 3859015 w 3860431"/>
                <a:gd name="connsiteY5" fmla="*/ 2511333 h 3859015"/>
                <a:gd name="connsiteX6" fmla="*/ 3859015 w 3860431"/>
                <a:gd name="connsiteY6" fmla="*/ 2509917 h 3859015"/>
                <a:gd name="connsiteX7" fmla="*/ 3421585 w 3860431"/>
                <a:gd name="connsiteY7" fmla="*/ 2181490 h 3859015"/>
                <a:gd name="connsiteX8" fmla="*/ 2921866 w 3860431"/>
                <a:gd name="connsiteY8" fmla="*/ 246320 h 3859015"/>
                <a:gd name="connsiteX9" fmla="*/ 1967730 w 3860431"/>
                <a:gd name="connsiteY9" fmla="*/ 0 h 3859015"/>
                <a:gd name="connsiteX10" fmla="*/ 0 w 3860431"/>
                <a:gd name="connsiteY10" fmla="*/ 1967730 h 3859015"/>
                <a:gd name="connsiteX11" fmla="*/ 246320 w 3860431"/>
                <a:gd name="connsiteY11" fmla="*/ 2920451 h 3859015"/>
                <a:gd name="connsiteX12" fmla="*/ 2182906 w 3860431"/>
                <a:gd name="connsiteY12" fmla="*/ 3420169 h 385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0431" h="3859015">
                  <a:moveTo>
                    <a:pt x="2182906" y="3420169"/>
                  </a:moveTo>
                  <a:cubicBezTo>
                    <a:pt x="2315975" y="3553239"/>
                    <a:pt x="2426395" y="3700465"/>
                    <a:pt x="2511333" y="3857600"/>
                  </a:cubicBezTo>
                  <a:cubicBezTo>
                    <a:pt x="2511333" y="3857600"/>
                    <a:pt x="2511333" y="3857600"/>
                    <a:pt x="2512748" y="3857600"/>
                  </a:cubicBezTo>
                  <a:cubicBezTo>
                    <a:pt x="2512748" y="3857600"/>
                    <a:pt x="2512748" y="3859015"/>
                    <a:pt x="2512748" y="3859015"/>
                  </a:cubicBezTo>
                  <a:cubicBezTo>
                    <a:pt x="3162524" y="3672152"/>
                    <a:pt x="3673567" y="3161108"/>
                    <a:pt x="3860431" y="2511333"/>
                  </a:cubicBezTo>
                  <a:cubicBezTo>
                    <a:pt x="3860431" y="2511333"/>
                    <a:pt x="3859015" y="2511333"/>
                    <a:pt x="3859015" y="2511333"/>
                  </a:cubicBezTo>
                  <a:cubicBezTo>
                    <a:pt x="3859015" y="2511333"/>
                    <a:pt x="3859015" y="2511333"/>
                    <a:pt x="3859015" y="2509917"/>
                  </a:cubicBezTo>
                  <a:cubicBezTo>
                    <a:pt x="3701880" y="2422148"/>
                    <a:pt x="3556070" y="2313144"/>
                    <a:pt x="3421585" y="2181490"/>
                  </a:cubicBezTo>
                  <a:cubicBezTo>
                    <a:pt x="2897801" y="1657706"/>
                    <a:pt x="2730756" y="911668"/>
                    <a:pt x="2921866" y="246320"/>
                  </a:cubicBezTo>
                  <a:cubicBezTo>
                    <a:pt x="2638740" y="89185"/>
                    <a:pt x="2314560" y="0"/>
                    <a:pt x="1967730" y="0"/>
                  </a:cubicBezTo>
                  <a:cubicBezTo>
                    <a:pt x="880524" y="0"/>
                    <a:pt x="0" y="880524"/>
                    <a:pt x="0" y="1967730"/>
                  </a:cubicBezTo>
                  <a:cubicBezTo>
                    <a:pt x="0" y="2313144"/>
                    <a:pt x="89185" y="2638740"/>
                    <a:pt x="246320" y="2920451"/>
                  </a:cubicBezTo>
                  <a:cubicBezTo>
                    <a:pt x="913083" y="2729340"/>
                    <a:pt x="1657706" y="2894969"/>
                    <a:pt x="2182906" y="3420169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9" name="Frihandsfigur 6">
              <a:extLst>
                <a:ext uri="{FF2B5EF4-FFF2-40B4-BE49-F238E27FC236}">
                  <a16:creationId xmlns:a16="http://schemas.microsoft.com/office/drawing/2014/main" id="{F512C70F-1B5C-42A0-B206-0A1A49379A20}"/>
                </a:ext>
              </a:extLst>
            </p:cNvPr>
            <p:cNvSpPr/>
            <p:nvPr/>
          </p:nvSpPr>
          <p:spPr>
            <a:xfrm>
              <a:off x="10346014" y="914400"/>
              <a:ext cx="1891285" cy="3936874"/>
            </a:xfrm>
            <a:custGeom>
              <a:avLst/>
              <a:gdLst>
                <a:gd name="connsiteX0" fmla="*/ 938565 w 1891285"/>
                <a:gd name="connsiteY0" fmla="*/ 3690555 h 3936874"/>
                <a:gd name="connsiteX1" fmla="*/ 1891286 w 1891285"/>
                <a:gd name="connsiteY1" fmla="*/ 3936875 h 3936874"/>
                <a:gd name="connsiteX2" fmla="*/ 1891286 w 1891285"/>
                <a:gd name="connsiteY2" fmla="*/ 0 h 3936874"/>
                <a:gd name="connsiteX3" fmla="*/ 499719 w 1891285"/>
                <a:gd name="connsiteY3" fmla="*/ 576163 h 3936874"/>
                <a:gd name="connsiteX4" fmla="*/ 0 w 1891285"/>
                <a:gd name="connsiteY4" fmla="*/ 1424127 h 3936874"/>
                <a:gd name="connsiteX5" fmla="*/ 1013593 w 1891285"/>
                <a:gd name="connsiteY5" fmla="*/ 3145536 h 3936874"/>
                <a:gd name="connsiteX6" fmla="*/ 938565 w 1891285"/>
                <a:gd name="connsiteY6" fmla="*/ 3690555 h 3936874"/>
                <a:gd name="connsiteX7" fmla="*/ 938565 w 1891285"/>
                <a:gd name="connsiteY7" fmla="*/ 3690555 h 3936874"/>
                <a:gd name="connsiteX8" fmla="*/ 938565 w 1891285"/>
                <a:gd name="connsiteY8" fmla="*/ 3690555 h 393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1285" h="3936874">
                  <a:moveTo>
                    <a:pt x="938565" y="3690555"/>
                  </a:moveTo>
                  <a:cubicBezTo>
                    <a:pt x="1234432" y="3854768"/>
                    <a:pt x="1562859" y="3936875"/>
                    <a:pt x="1891286" y="3936875"/>
                  </a:cubicBezTo>
                  <a:lnTo>
                    <a:pt x="1891286" y="0"/>
                  </a:lnTo>
                  <a:cubicBezTo>
                    <a:pt x="1387320" y="0"/>
                    <a:pt x="884771" y="192526"/>
                    <a:pt x="499719" y="576163"/>
                  </a:cubicBezTo>
                  <a:cubicBezTo>
                    <a:pt x="254814" y="821067"/>
                    <a:pt x="89185" y="1114103"/>
                    <a:pt x="0" y="1424127"/>
                  </a:cubicBezTo>
                  <a:cubicBezTo>
                    <a:pt x="604475" y="1759632"/>
                    <a:pt x="1013593" y="2403745"/>
                    <a:pt x="1013593" y="3145536"/>
                  </a:cubicBezTo>
                  <a:cubicBezTo>
                    <a:pt x="1013593" y="3333815"/>
                    <a:pt x="986696" y="3516432"/>
                    <a:pt x="938565" y="3690555"/>
                  </a:cubicBezTo>
                  <a:cubicBezTo>
                    <a:pt x="938565" y="3689139"/>
                    <a:pt x="938565" y="3689139"/>
                    <a:pt x="938565" y="3690555"/>
                  </a:cubicBezTo>
                  <a:cubicBezTo>
                    <a:pt x="938565" y="3689139"/>
                    <a:pt x="938565" y="3690555"/>
                    <a:pt x="938565" y="3690555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0" name="Frihandsfigur 8">
              <a:extLst>
                <a:ext uri="{FF2B5EF4-FFF2-40B4-BE49-F238E27FC236}">
                  <a16:creationId xmlns:a16="http://schemas.microsoft.com/office/drawing/2014/main" id="{41EBB170-00E7-4058-964B-7999DB3755FC}"/>
                </a:ext>
              </a:extLst>
            </p:cNvPr>
            <p:cNvSpPr/>
            <p:nvPr/>
          </p:nvSpPr>
          <p:spPr>
            <a:xfrm>
              <a:off x="6246342" y="5012657"/>
              <a:ext cx="3935459" cy="1894116"/>
            </a:xfrm>
            <a:custGeom>
              <a:avLst/>
              <a:gdLst>
                <a:gd name="connsiteX0" fmla="*/ 3690555 w 3935459"/>
                <a:gd name="connsiteY0" fmla="*/ 939980 h 1894116"/>
                <a:gd name="connsiteX1" fmla="*/ 3690555 w 3935459"/>
                <a:gd name="connsiteY1" fmla="*/ 939980 h 1894116"/>
                <a:gd name="connsiteX2" fmla="*/ 3690555 w 3935459"/>
                <a:gd name="connsiteY2" fmla="*/ 939980 h 1894116"/>
                <a:gd name="connsiteX3" fmla="*/ 3146952 w 3935459"/>
                <a:gd name="connsiteY3" fmla="*/ 1015009 h 1894116"/>
                <a:gd name="connsiteX4" fmla="*/ 1425542 w 3935459"/>
                <a:gd name="connsiteY4" fmla="*/ 0 h 1894116"/>
                <a:gd name="connsiteX5" fmla="*/ 577578 w 3935459"/>
                <a:gd name="connsiteY5" fmla="*/ 499718 h 1894116"/>
                <a:gd name="connsiteX6" fmla="*/ 0 w 3935459"/>
                <a:gd name="connsiteY6" fmla="*/ 1894117 h 1894116"/>
                <a:gd name="connsiteX7" fmla="*/ 3935459 w 3935459"/>
                <a:gd name="connsiteY7" fmla="*/ 1894117 h 1894116"/>
                <a:gd name="connsiteX8" fmla="*/ 3690555 w 3935459"/>
                <a:gd name="connsiteY8" fmla="*/ 939980 h 189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5459" h="1894116">
                  <a:moveTo>
                    <a:pt x="3690555" y="939980"/>
                  </a:moveTo>
                  <a:cubicBezTo>
                    <a:pt x="3689139" y="939980"/>
                    <a:pt x="3689139" y="939980"/>
                    <a:pt x="3690555" y="939980"/>
                  </a:cubicBezTo>
                  <a:cubicBezTo>
                    <a:pt x="3689139" y="939980"/>
                    <a:pt x="3689139" y="939980"/>
                    <a:pt x="3690555" y="939980"/>
                  </a:cubicBezTo>
                  <a:cubicBezTo>
                    <a:pt x="3516432" y="988112"/>
                    <a:pt x="3333815" y="1015009"/>
                    <a:pt x="3146952" y="1015009"/>
                  </a:cubicBezTo>
                  <a:cubicBezTo>
                    <a:pt x="2405160" y="1015009"/>
                    <a:pt x="1761047" y="605891"/>
                    <a:pt x="1425542" y="0"/>
                  </a:cubicBezTo>
                  <a:cubicBezTo>
                    <a:pt x="1114103" y="89185"/>
                    <a:pt x="822483" y="254814"/>
                    <a:pt x="577578" y="499718"/>
                  </a:cubicBezTo>
                  <a:cubicBezTo>
                    <a:pt x="191110" y="884771"/>
                    <a:pt x="0" y="1390151"/>
                    <a:pt x="0" y="1894117"/>
                  </a:cubicBezTo>
                  <a:lnTo>
                    <a:pt x="3935459" y="1894117"/>
                  </a:lnTo>
                  <a:cubicBezTo>
                    <a:pt x="3935459" y="1564274"/>
                    <a:pt x="3853353" y="1235847"/>
                    <a:pt x="3690555" y="939980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3556666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CBB7027-6C47-4C8A-B194-F00C395A67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0F998C-8F3E-4090-94F3-7E5DB26E0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4598"/>
            <a:ext cx="9829800" cy="663188"/>
          </a:xfrm>
        </p:spPr>
        <p:txBody>
          <a:bodyPr anchor="t" anchorCtr="0"/>
          <a:lstStyle>
            <a:lvl1pPr>
              <a:defRPr sz="5400" b="1"/>
            </a:lvl1pPr>
          </a:lstStyle>
          <a:p>
            <a:r>
              <a:rPr lang="sv-SE" dirty="0"/>
              <a:t>Avsnittstitel</a:t>
            </a:r>
          </a:p>
        </p:txBody>
      </p:sp>
      <p:grpSp>
        <p:nvGrpSpPr>
          <p:cNvPr id="14" name="Bildobjekt 4">
            <a:extLst>
              <a:ext uri="{FF2B5EF4-FFF2-40B4-BE49-F238E27FC236}">
                <a16:creationId xmlns:a16="http://schemas.microsoft.com/office/drawing/2014/main" id="{37E2EF8A-86A5-48AF-B471-BBC1E0E070CE}"/>
              </a:ext>
            </a:extLst>
          </p:cNvPr>
          <p:cNvGrpSpPr/>
          <p:nvPr/>
        </p:nvGrpSpPr>
        <p:grpSpPr>
          <a:xfrm>
            <a:off x="11090075" y="410354"/>
            <a:ext cx="644570" cy="644554"/>
            <a:chOff x="11090075" y="410354"/>
            <a:chExt cx="644570" cy="644554"/>
          </a:xfrm>
          <a:solidFill>
            <a:srgbClr val="264A4A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08829F-18AA-4E29-AAEE-304E54F452DC}"/>
                </a:ext>
              </a:extLst>
            </p:cNvPr>
            <p:cNvSpPr/>
            <p:nvPr/>
          </p:nvSpPr>
          <p:spPr>
            <a:xfrm>
              <a:off x="11311225" y="410354"/>
              <a:ext cx="196349" cy="198508"/>
            </a:xfrm>
            <a:custGeom>
              <a:avLst/>
              <a:gdLst>
                <a:gd name="connsiteX0" fmla="*/ 39795 w 196349"/>
                <a:gd name="connsiteY0" fmla="*/ 179265 h 198508"/>
                <a:gd name="connsiteX1" fmla="*/ 158873 w 196349"/>
                <a:gd name="connsiteY1" fmla="*/ 177800 h 198508"/>
                <a:gd name="connsiteX2" fmla="*/ 186359 w 196349"/>
                <a:gd name="connsiteY2" fmla="*/ 92731 h 198508"/>
                <a:gd name="connsiteX3" fmla="*/ 196349 w 196349"/>
                <a:gd name="connsiteY3" fmla="*/ 84053 h 198508"/>
                <a:gd name="connsiteX4" fmla="*/ 83224 w 196349"/>
                <a:gd name="connsiteY4" fmla="*/ 1174 h 198508"/>
                <a:gd name="connsiteX5" fmla="*/ 0 w 196349"/>
                <a:gd name="connsiteY5" fmla="*/ 86487 h 198508"/>
                <a:gd name="connsiteX6" fmla="*/ 11328 w 196349"/>
                <a:gd name="connsiteY6" fmla="*/ 96006 h 198508"/>
                <a:gd name="connsiteX7" fmla="*/ 39795 w 196349"/>
                <a:gd name="connsiteY7" fmla="*/ 179265 h 19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349" h="198508">
                  <a:moveTo>
                    <a:pt x="39795" y="179265"/>
                  </a:moveTo>
                  <a:cubicBezTo>
                    <a:pt x="75350" y="205456"/>
                    <a:pt x="123973" y="204859"/>
                    <a:pt x="158873" y="177800"/>
                  </a:cubicBezTo>
                  <a:cubicBezTo>
                    <a:pt x="153982" y="146685"/>
                    <a:pt x="164186" y="115101"/>
                    <a:pt x="186359" y="92731"/>
                  </a:cubicBezTo>
                  <a:cubicBezTo>
                    <a:pt x="189494" y="89621"/>
                    <a:pt x="192831" y="86723"/>
                    <a:pt x="196349" y="84053"/>
                  </a:cubicBezTo>
                  <a:cubicBezTo>
                    <a:pt x="187998" y="29928"/>
                    <a:pt x="137350" y="-7178"/>
                    <a:pt x="83224" y="1174"/>
                  </a:cubicBezTo>
                  <a:cubicBezTo>
                    <a:pt x="39581" y="7908"/>
                    <a:pt x="5651" y="42691"/>
                    <a:pt x="0" y="86487"/>
                  </a:cubicBezTo>
                  <a:cubicBezTo>
                    <a:pt x="4005" y="89378"/>
                    <a:pt x="7791" y="92559"/>
                    <a:pt x="11328" y="96006"/>
                  </a:cubicBezTo>
                  <a:cubicBezTo>
                    <a:pt x="33304" y="117787"/>
                    <a:pt x="43835" y="148589"/>
                    <a:pt x="39795" y="179265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C4B139-3D0A-4FA2-9573-1CCBC24D179D}"/>
                </a:ext>
              </a:extLst>
            </p:cNvPr>
            <p:cNvSpPr/>
            <p:nvPr/>
          </p:nvSpPr>
          <p:spPr>
            <a:xfrm>
              <a:off x="11470099" y="473711"/>
              <a:ext cx="197260" cy="197601"/>
            </a:xfrm>
            <a:custGeom>
              <a:avLst/>
              <a:gdLst>
                <a:gd name="connsiteX0" fmla="*/ 0 w 197260"/>
                <a:gd name="connsiteY0" fmla="*/ 114444 h 197601"/>
                <a:gd name="connsiteX1" fmla="*/ 85235 w 197260"/>
                <a:gd name="connsiteY1" fmla="*/ 197601 h 197601"/>
                <a:gd name="connsiteX2" fmla="*/ 178051 w 197260"/>
                <a:gd name="connsiteY2" fmla="*/ 157794 h 197601"/>
                <a:gd name="connsiteX3" fmla="*/ 156748 w 197260"/>
                <a:gd name="connsiteY3" fmla="*/ 19203 h 197601"/>
                <a:gd name="connsiteX4" fmla="*/ 37476 w 197260"/>
                <a:gd name="connsiteY4" fmla="*/ 20697 h 197601"/>
                <a:gd name="connsiteX5" fmla="*/ 0 w 197260"/>
                <a:gd name="connsiteY5" fmla="*/ 114469 h 19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60" h="197601">
                  <a:moveTo>
                    <a:pt x="0" y="114444"/>
                  </a:moveTo>
                  <a:cubicBezTo>
                    <a:pt x="6625" y="158102"/>
                    <a:pt x="41427" y="192056"/>
                    <a:pt x="85235" y="197601"/>
                  </a:cubicBezTo>
                  <a:cubicBezTo>
                    <a:pt x="106401" y="168151"/>
                    <a:pt x="142125" y="152829"/>
                    <a:pt x="178051" y="157794"/>
                  </a:cubicBezTo>
                  <a:cubicBezTo>
                    <a:pt x="210440" y="113641"/>
                    <a:pt x="200902" y="51591"/>
                    <a:pt x="156748" y="19203"/>
                  </a:cubicBezTo>
                  <a:cubicBezTo>
                    <a:pt x="121103" y="-6944"/>
                    <a:pt x="72454" y="-6335"/>
                    <a:pt x="37476" y="20697"/>
                  </a:cubicBezTo>
                  <a:cubicBezTo>
                    <a:pt x="43321" y="56483"/>
                    <a:pt x="28900" y="92569"/>
                    <a:pt x="0" y="114469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AC901FF-FA8B-469D-BD0F-69957B120443}"/>
                </a:ext>
              </a:extLst>
            </p:cNvPr>
            <p:cNvSpPr/>
            <p:nvPr/>
          </p:nvSpPr>
          <p:spPr>
            <a:xfrm>
              <a:off x="11536117" y="631504"/>
              <a:ext cx="198529" cy="196349"/>
            </a:xfrm>
            <a:custGeom>
              <a:avLst/>
              <a:gdLst>
                <a:gd name="connsiteX0" fmla="*/ 198529 w 198529"/>
                <a:gd name="connsiteY0" fmla="*/ 97901 h 196349"/>
                <a:gd name="connsiteX1" fmla="*/ 112033 w 198529"/>
                <a:gd name="connsiteY1" fmla="*/ 0 h 196349"/>
                <a:gd name="connsiteX2" fmla="*/ 19242 w 198529"/>
                <a:gd name="connsiteY2" fmla="*/ 39808 h 196349"/>
                <a:gd name="connsiteX3" fmla="*/ 20707 w 198529"/>
                <a:gd name="connsiteY3" fmla="*/ 158873 h 196349"/>
                <a:gd name="connsiteX4" fmla="*/ 105776 w 198529"/>
                <a:gd name="connsiteY4" fmla="*/ 186359 h 196349"/>
                <a:gd name="connsiteX5" fmla="*/ 114467 w 198529"/>
                <a:gd name="connsiteY5" fmla="*/ 196349 h 196349"/>
                <a:gd name="connsiteX6" fmla="*/ 198529 w 198529"/>
                <a:gd name="connsiteY6" fmla="*/ 97901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29" h="196349">
                  <a:moveTo>
                    <a:pt x="198529" y="97901"/>
                  </a:moveTo>
                  <a:cubicBezTo>
                    <a:pt x="198275" y="48214"/>
                    <a:pt x="161311" y="6374"/>
                    <a:pt x="112033" y="0"/>
                  </a:cubicBezTo>
                  <a:cubicBezTo>
                    <a:pt x="90890" y="29464"/>
                    <a:pt x="55163" y="44791"/>
                    <a:pt x="19242" y="39808"/>
                  </a:cubicBezTo>
                  <a:cubicBezTo>
                    <a:pt x="-6948" y="75359"/>
                    <a:pt x="-6349" y="123977"/>
                    <a:pt x="20707" y="158873"/>
                  </a:cubicBezTo>
                  <a:cubicBezTo>
                    <a:pt x="51821" y="153987"/>
                    <a:pt x="83403" y="164192"/>
                    <a:pt x="105776" y="186359"/>
                  </a:cubicBezTo>
                  <a:cubicBezTo>
                    <a:pt x="108898" y="189487"/>
                    <a:pt x="111801" y="192824"/>
                    <a:pt x="114467" y="196349"/>
                  </a:cubicBezTo>
                  <a:cubicBezTo>
                    <a:pt x="162986" y="188853"/>
                    <a:pt x="198726" y="146996"/>
                    <a:pt x="198529" y="97901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6C7CE55-6303-470A-AD2C-2806FE9B3976}"/>
                </a:ext>
              </a:extLst>
            </p:cNvPr>
            <p:cNvSpPr/>
            <p:nvPr/>
          </p:nvSpPr>
          <p:spPr>
            <a:xfrm>
              <a:off x="11473654" y="790378"/>
              <a:ext cx="197595" cy="197265"/>
            </a:xfrm>
            <a:custGeom>
              <a:avLst/>
              <a:gdLst>
                <a:gd name="connsiteX0" fmla="*/ 83145 w 197595"/>
                <a:gd name="connsiteY0" fmla="*/ 0 h 197265"/>
                <a:gd name="connsiteX1" fmla="*/ 0 w 197595"/>
                <a:gd name="connsiteY1" fmla="*/ 85235 h 197265"/>
                <a:gd name="connsiteX2" fmla="*/ 39795 w 197595"/>
                <a:gd name="connsiteY2" fmla="*/ 178051 h 197265"/>
                <a:gd name="connsiteX3" fmla="*/ 178387 w 197595"/>
                <a:gd name="connsiteY3" fmla="*/ 156761 h 197265"/>
                <a:gd name="connsiteX4" fmla="*/ 176904 w 197595"/>
                <a:gd name="connsiteY4" fmla="*/ 37488 h 197265"/>
                <a:gd name="connsiteX5" fmla="*/ 162174 w 197595"/>
                <a:gd name="connsiteY5" fmla="*/ 38763 h 197265"/>
                <a:gd name="connsiteX6" fmla="*/ 83145 w 197595"/>
                <a:gd name="connsiteY6" fmla="*/ 0 h 19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595" h="197265">
                  <a:moveTo>
                    <a:pt x="83145" y="0"/>
                  </a:moveTo>
                  <a:cubicBezTo>
                    <a:pt x="39488" y="6621"/>
                    <a:pt x="5537" y="41427"/>
                    <a:pt x="0" y="85235"/>
                  </a:cubicBezTo>
                  <a:cubicBezTo>
                    <a:pt x="29439" y="106409"/>
                    <a:pt x="44754" y="142128"/>
                    <a:pt x="39795" y="178051"/>
                  </a:cubicBezTo>
                  <a:cubicBezTo>
                    <a:pt x="83945" y="210442"/>
                    <a:pt x="145996" y="200911"/>
                    <a:pt x="178387" y="156761"/>
                  </a:cubicBezTo>
                  <a:cubicBezTo>
                    <a:pt x="204537" y="121117"/>
                    <a:pt x="203932" y="72469"/>
                    <a:pt x="176904" y="37488"/>
                  </a:cubicBezTo>
                  <a:cubicBezTo>
                    <a:pt x="172033" y="38276"/>
                    <a:pt x="167109" y="38702"/>
                    <a:pt x="162174" y="38763"/>
                  </a:cubicBezTo>
                  <a:cubicBezTo>
                    <a:pt x="131222" y="38896"/>
                    <a:pt x="101986" y="24556"/>
                    <a:pt x="83145" y="0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88E7EE-5397-47AB-AD78-A191993A2765}"/>
                </a:ext>
              </a:extLst>
            </p:cNvPr>
            <p:cNvSpPr/>
            <p:nvPr/>
          </p:nvSpPr>
          <p:spPr>
            <a:xfrm>
              <a:off x="11317100" y="856369"/>
              <a:ext cx="196349" cy="198539"/>
            </a:xfrm>
            <a:custGeom>
              <a:avLst/>
              <a:gdLst>
                <a:gd name="connsiteX0" fmla="*/ 156554 w 196349"/>
                <a:gd name="connsiteY0" fmla="*/ 19243 h 198539"/>
                <a:gd name="connsiteX1" fmla="*/ 37476 w 196349"/>
                <a:gd name="connsiteY1" fmla="*/ 20709 h 198539"/>
                <a:gd name="connsiteX2" fmla="*/ 0 w 196349"/>
                <a:gd name="connsiteY2" fmla="*/ 114481 h 198539"/>
                <a:gd name="connsiteX3" fmla="*/ 113120 w 196349"/>
                <a:gd name="connsiteY3" fmla="*/ 197367 h 198539"/>
                <a:gd name="connsiteX4" fmla="*/ 196349 w 196349"/>
                <a:gd name="connsiteY4" fmla="*/ 112060 h 198539"/>
                <a:gd name="connsiteX5" fmla="*/ 185021 w 196349"/>
                <a:gd name="connsiteY5" fmla="*/ 102541 h 198539"/>
                <a:gd name="connsiteX6" fmla="*/ 156554 w 196349"/>
                <a:gd name="connsiteY6" fmla="*/ 19243 h 1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49" h="198539">
                  <a:moveTo>
                    <a:pt x="156554" y="19243"/>
                  </a:moveTo>
                  <a:cubicBezTo>
                    <a:pt x="120999" y="-6948"/>
                    <a:pt x="72376" y="-6350"/>
                    <a:pt x="37476" y="20709"/>
                  </a:cubicBezTo>
                  <a:cubicBezTo>
                    <a:pt x="43332" y="56496"/>
                    <a:pt x="28909" y="92588"/>
                    <a:pt x="0" y="114481"/>
                  </a:cubicBezTo>
                  <a:cubicBezTo>
                    <a:pt x="8349" y="168606"/>
                    <a:pt x="58994" y="205716"/>
                    <a:pt x="113120" y="197367"/>
                  </a:cubicBezTo>
                  <a:cubicBezTo>
                    <a:pt x="156763" y="190635"/>
                    <a:pt x="190695" y="155856"/>
                    <a:pt x="196349" y="112060"/>
                  </a:cubicBezTo>
                  <a:cubicBezTo>
                    <a:pt x="192344" y="109168"/>
                    <a:pt x="188558" y="105988"/>
                    <a:pt x="185021" y="102541"/>
                  </a:cubicBezTo>
                  <a:cubicBezTo>
                    <a:pt x="163034" y="80751"/>
                    <a:pt x="152502" y="49932"/>
                    <a:pt x="156554" y="19243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EDB065-3B69-477D-A96A-43714FD673F2}"/>
                </a:ext>
              </a:extLst>
            </p:cNvPr>
            <p:cNvSpPr/>
            <p:nvPr/>
          </p:nvSpPr>
          <p:spPr>
            <a:xfrm>
              <a:off x="11157352" y="793933"/>
              <a:ext cx="197223" cy="197572"/>
            </a:xfrm>
            <a:custGeom>
              <a:avLst/>
              <a:gdLst>
                <a:gd name="connsiteX0" fmla="*/ 197223 w 197223"/>
                <a:gd name="connsiteY0" fmla="*/ 83145 h 197572"/>
                <a:gd name="connsiteX1" fmla="*/ 111989 w 197223"/>
                <a:gd name="connsiteY1" fmla="*/ 0 h 197572"/>
                <a:gd name="connsiteX2" fmla="*/ 19185 w 197223"/>
                <a:gd name="connsiteY2" fmla="*/ 39795 h 197572"/>
                <a:gd name="connsiteX3" fmla="*/ 40554 w 197223"/>
                <a:gd name="connsiteY3" fmla="*/ 178394 h 197572"/>
                <a:gd name="connsiteX4" fmla="*/ 159747 w 197223"/>
                <a:gd name="connsiteY4" fmla="*/ 176917 h 197572"/>
                <a:gd name="connsiteX5" fmla="*/ 197223 w 197223"/>
                <a:gd name="connsiteY5" fmla="*/ 83145 h 19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23" h="197572">
                  <a:moveTo>
                    <a:pt x="197223" y="83145"/>
                  </a:moveTo>
                  <a:cubicBezTo>
                    <a:pt x="190602" y="39488"/>
                    <a:pt x="155796" y="5537"/>
                    <a:pt x="111989" y="0"/>
                  </a:cubicBezTo>
                  <a:cubicBezTo>
                    <a:pt x="90817" y="29435"/>
                    <a:pt x="55103" y="44749"/>
                    <a:pt x="19185" y="39795"/>
                  </a:cubicBezTo>
                  <a:cubicBezTo>
                    <a:pt x="-13187" y="83969"/>
                    <a:pt x="-3620" y="146021"/>
                    <a:pt x="40554" y="178394"/>
                  </a:cubicBezTo>
                  <a:cubicBezTo>
                    <a:pt x="76180" y="204502"/>
                    <a:pt x="124780" y="203900"/>
                    <a:pt x="159747" y="176917"/>
                  </a:cubicBezTo>
                  <a:cubicBezTo>
                    <a:pt x="153903" y="141131"/>
                    <a:pt x="168323" y="105045"/>
                    <a:pt x="197223" y="83145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EDAB0A6-4C53-4B4F-A853-FED03D032EAE}"/>
                </a:ext>
              </a:extLst>
            </p:cNvPr>
            <p:cNvSpPr/>
            <p:nvPr/>
          </p:nvSpPr>
          <p:spPr>
            <a:xfrm>
              <a:off x="11090075" y="637379"/>
              <a:ext cx="198508" cy="196349"/>
            </a:xfrm>
            <a:custGeom>
              <a:avLst/>
              <a:gdLst>
                <a:gd name="connsiteX0" fmla="*/ 179265 w 198508"/>
                <a:gd name="connsiteY0" fmla="*/ 156554 h 196349"/>
                <a:gd name="connsiteX1" fmla="*/ 177800 w 198508"/>
                <a:gd name="connsiteY1" fmla="*/ 37476 h 196349"/>
                <a:gd name="connsiteX2" fmla="*/ 92731 w 198508"/>
                <a:gd name="connsiteY2" fmla="*/ 10003 h 196349"/>
                <a:gd name="connsiteX3" fmla="*/ 84053 w 198508"/>
                <a:gd name="connsiteY3" fmla="*/ 0 h 196349"/>
                <a:gd name="connsiteX4" fmla="*/ 1174 w 198508"/>
                <a:gd name="connsiteY4" fmla="*/ 113125 h 196349"/>
                <a:gd name="connsiteX5" fmla="*/ 86487 w 198508"/>
                <a:gd name="connsiteY5" fmla="*/ 196349 h 196349"/>
                <a:gd name="connsiteX6" fmla="*/ 96006 w 198508"/>
                <a:gd name="connsiteY6" fmla="*/ 185021 h 196349"/>
                <a:gd name="connsiteX7" fmla="*/ 179265 w 198508"/>
                <a:gd name="connsiteY7" fmla="*/ 156554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08" h="196349">
                  <a:moveTo>
                    <a:pt x="179265" y="156554"/>
                  </a:moveTo>
                  <a:cubicBezTo>
                    <a:pt x="205456" y="120999"/>
                    <a:pt x="204859" y="72376"/>
                    <a:pt x="177800" y="37476"/>
                  </a:cubicBezTo>
                  <a:cubicBezTo>
                    <a:pt x="146688" y="42369"/>
                    <a:pt x="115104" y="32170"/>
                    <a:pt x="92731" y="10003"/>
                  </a:cubicBezTo>
                  <a:cubicBezTo>
                    <a:pt x="89621" y="6864"/>
                    <a:pt x="86722" y="3522"/>
                    <a:pt x="84053" y="0"/>
                  </a:cubicBezTo>
                  <a:cubicBezTo>
                    <a:pt x="29928" y="8351"/>
                    <a:pt x="-7178" y="58999"/>
                    <a:pt x="1174" y="113125"/>
                  </a:cubicBezTo>
                  <a:cubicBezTo>
                    <a:pt x="7908" y="156768"/>
                    <a:pt x="42691" y="190698"/>
                    <a:pt x="86487" y="196349"/>
                  </a:cubicBezTo>
                  <a:cubicBezTo>
                    <a:pt x="89378" y="192344"/>
                    <a:pt x="92559" y="188558"/>
                    <a:pt x="96006" y="185021"/>
                  </a:cubicBezTo>
                  <a:cubicBezTo>
                    <a:pt x="117787" y="163045"/>
                    <a:pt x="148589" y="152514"/>
                    <a:pt x="179265" y="156554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604E1B3-9E8B-4902-AE07-4B5E8131D28B}"/>
                </a:ext>
              </a:extLst>
            </p:cNvPr>
            <p:cNvSpPr/>
            <p:nvPr/>
          </p:nvSpPr>
          <p:spPr>
            <a:xfrm>
              <a:off x="11153507" y="477674"/>
              <a:ext cx="197513" cy="197180"/>
            </a:xfrm>
            <a:custGeom>
              <a:avLst/>
              <a:gdLst>
                <a:gd name="connsiteX0" fmla="*/ 114369 w 197513"/>
                <a:gd name="connsiteY0" fmla="*/ 197180 h 197180"/>
                <a:gd name="connsiteX1" fmla="*/ 197513 w 197513"/>
                <a:gd name="connsiteY1" fmla="*/ 111946 h 197180"/>
                <a:gd name="connsiteX2" fmla="*/ 157719 w 197513"/>
                <a:gd name="connsiteY2" fmla="*/ 19142 h 197180"/>
                <a:gd name="connsiteX3" fmla="*/ 19136 w 197513"/>
                <a:gd name="connsiteY3" fmla="*/ 40612 h 197180"/>
                <a:gd name="connsiteX4" fmla="*/ 20622 w 197513"/>
                <a:gd name="connsiteY4" fmla="*/ 159705 h 197180"/>
                <a:gd name="connsiteX5" fmla="*/ 114394 w 197513"/>
                <a:gd name="connsiteY5" fmla="*/ 197180 h 1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13" h="197180">
                  <a:moveTo>
                    <a:pt x="114369" y="197180"/>
                  </a:moveTo>
                  <a:cubicBezTo>
                    <a:pt x="158026" y="190559"/>
                    <a:pt x="191977" y="155753"/>
                    <a:pt x="197513" y="111946"/>
                  </a:cubicBezTo>
                  <a:cubicBezTo>
                    <a:pt x="168078" y="90774"/>
                    <a:pt x="152764" y="55061"/>
                    <a:pt x="157719" y="19142"/>
                  </a:cubicBezTo>
                  <a:cubicBezTo>
                    <a:pt x="113521" y="-13198"/>
                    <a:pt x="51475" y="-3585"/>
                    <a:pt x="19136" y="40612"/>
                  </a:cubicBezTo>
                  <a:cubicBezTo>
                    <a:pt x="-6919" y="76220"/>
                    <a:pt x="-6313" y="124758"/>
                    <a:pt x="20622" y="159705"/>
                  </a:cubicBezTo>
                  <a:cubicBezTo>
                    <a:pt x="56408" y="153860"/>
                    <a:pt x="92494" y="168280"/>
                    <a:pt x="114394" y="197180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3877170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2D2034-1186-4CCA-9930-92AF40C37E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0F998C-8F3E-4090-94F3-7E5DB26E0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4598"/>
            <a:ext cx="9829800" cy="663188"/>
          </a:xfrm>
        </p:spPr>
        <p:txBody>
          <a:bodyPr anchor="t" anchorCtr="0"/>
          <a:lstStyle>
            <a:lvl1pPr>
              <a:defRPr sz="5400" b="1"/>
            </a:lvl1pPr>
          </a:lstStyle>
          <a:p>
            <a:r>
              <a:rPr lang="sv-SE" dirty="0"/>
              <a:t>Avsnittstitel</a:t>
            </a:r>
          </a:p>
        </p:txBody>
      </p:sp>
      <p:grpSp>
        <p:nvGrpSpPr>
          <p:cNvPr id="23" name="Bildobjekt 4">
            <a:extLst>
              <a:ext uri="{FF2B5EF4-FFF2-40B4-BE49-F238E27FC236}">
                <a16:creationId xmlns:a16="http://schemas.microsoft.com/office/drawing/2014/main" id="{55A2A061-289E-4462-9E8A-51C09602E3AE}"/>
              </a:ext>
            </a:extLst>
          </p:cNvPr>
          <p:cNvGrpSpPr/>
          <p:nvPr userDrawn="1"/>
        </p:nvGrpSpPr>
        <p:grpSpPr>
          <a:xfrm>
            <a:off x="11090075" y="410354"/>
            <a:ext cx="644570" cy="644554"/>
            <a:chOff x="11090075" y="410354"/>
            <a:chExt cx="644570" cy="644554"/>
          </a:xfrm>
          <a:solidFill>
            <a:schemeClr val="accent3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5900916-BC6A-4337-80BF-A649FAB5AAFC}"/>
                </a:ext>
              </a:extLst>
            </p:cNvPr>
            <p:cNvSpPr/>
            <p:nvPr/>
          </p:nvSpPr>
          <p:spPr>
            <a:xfrm>
              <a:off x="11311225" y="410354"/>
              <a:ext cx="196349" cy="198508"/>
            </a:xfrm>
            <a:custGeom>
              <a:avLst/>
              <a:gdLst>
                <a:gd name="connsiteX0" fmla="*/ 39795 w 196349"/>
                <a:gd name="connsiteY0" fmla="*/ 179265 h 198508"/>
                <a:gd name="connsiteX1" fmla="*/ 158873 w 196349"/>
                <a:gd name="connsiteY1" fmla="*/ 177800 h 198508"/>
                <a:gd name="connsiteX2" fmla="*/ 186359 w 196349"/>
                <a:gd name="connsiteY2" fmla="*/ 92731 h 198508"/>
                <a:gd name="connsiteX3" fmla="*/ 196349 w 196349"/>
                <a:gd name="connsiteY3" fmla="*/ 84053 h 198508"/>
                <a:gd name="connsiteX4" fmla="*/ 83224 w 196349"/>
                <a:gd name="connsiteY4" fmla="*/ 1174 h 198508"/>
                <a:gd name="connsiteX5" fmla="*/ 0 w 196349"/>
                <a:gd name="connsiteY5" fmla="*/ 86487 h 198508"/>
                <a:gd name="connsiteX6" fmla="*/ 11328 w 196349"/>
                <a:gd name="connsiteY6" fmla="*/ 96006 h 198508"/>
                <a:gd name="connsiteX7" fmla="*/ 39795 w 196349"/>
                <a:gd name="connsiteY7" fmla="*/ 179265 h 19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349" h="198508">
                  <a:moveTo>
                    <a:pt x="39795" y="179265"/>
                  </a:moveTo>
                  <a:cubicBezTo>
                    <a:pt x="75350" y="205456"/>
                    <a:pt x="123973" y="204859"/>
                    <a:pt x="158873" y="177800"/>
                  </a:cubicBezTo>
                  <a:cubicBezTo>
                    <a:pt x="153982" y="146685"/>
                    <a:pt x="164186" y="115101"/>
                    <a:pt x="186359" y="92731"/>
                  </a:cubicBezTo>
                  <a:cubicBezTo>
                    <a:pt x="189494" y="89621"/>
                    <a:pt x="192831" y="86723"/>
                    <a:pt x="196349" y="84053"/>
                  </a:cubicBezTo>
                  <a:cubicBezTo>
                    <a:pt x="187998" y="29928"/>
                    <a:pt x="137350" y="-7178"/>
                    <a:pt x="83224" y="1174"/>
                  </a:cubicBezTo>
                  <a:cubicBezTo>
                    <a:pt x="39581" y="7908"/>
                    <a:pt x="5651" y="42691"/>
                    <a:pt x="0" y="86487"/>
                  </a:cubicBezTo>
                  <a:cubicBezTo>
                    <a:pt x="4005" y="89378"/>
                    <a:pt x="7791" y="92559"/>
                    <a:pt x="11328" y="96006"/>
                  </a:cubicBezTo>
                  <a:cubicBezTo>
                    <a:pt x="33304" y="117787"/>
                    <a:pt x="43835" y="148589"/>
                    <a:pt x="39795" y="179265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263309B-29F4-4C0D-B622-C4A72BD6AE9E}"/>
                </a:ext>
              </a:extLst>
            </p:cNvPr>
            <p:cNvSpPr/>
            <p:nvPr/>
          </p:nvSpPr>
          <p:spPr>
            <a:xfrm>
              <a:off x="11470099" y="473711"/>
              <a:ext cx="197260" cy="197601"/>
            </a:xfrm>
            <a:custGeom>
              <a:avLst/>
              <a:gdLst>
                <a:gd name="connsiteX0" fmla="*/ 0 w 197260"/>
                <a:gd name="connsiteY0" fmla="*/ 114444 h 197601"/>
                <a:gd name="connsiteX1" fmla="*/ 85235 w 197260"/>
                <a:gd name="connsiteY1" fmla="*/ 197601 h 197601"/>
                <a:gd name="connsiteX2" fmla="*/ 178051 w 197260"/>
                <a:gd name="connsiteY2" fmla="*/ 157794 h 197601"/>
                <a:gd name="connsiteX3" fmla="*/ 156748 w 197260"/>
                <a:gd name="connsiteY3" fmla="*/ 19203 h 197601"/>
                <a:gd name="connsiteX4" fmla="*/ 37476 w 197260"/>
                <a:gd name="connsiteY4" fmla="*/ 20697 h 197601"/>
                <a:gd name="connsiteX5" fmla="*/ 0 w 197260"/>
                <a:gd name="connsiteY5" fmla="*/ 114469 h 19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60" h="197601">
                  <a:moveTo>
                    <a:pt x="0" y="114444"/>
                  </a:moveTo>
                  <a:cubicBezTo>
                    <a:pt x="6625" y="158102"/>
                    <a:pt x="41427" y="192056"/>
                    <a:pt x="85235" y="197601"/>
                  </a:cubicBezTo>
                  <a:cubicBezTo>
                    <a:pt x="106401" y="168151"/>
                    <a:pt x="142125" y="152829"/>
                    <a:pt x="178051" y="157794"/>
                  </a:cubicBezTo>
                  <a:cubicBezTo>
                    <a:pt x="210440" y="113641"/>
                    <a:pt x="200902" y="51591"/>
                    <a:pt x="156748" y="19203"/>
                  </a:cubicBezTo>
                  <a:cubicBezTo>
                    <a:pt x="121103" y="-6944"/>
                    <a:pt x="72454" y="-6335"/>
                    <a:pt x="37476" y="20697"/>
                  </a:cubicBezTo>
                  <a:cubicBezTo>
                    <a:pt x="43321" y="56483"/>
                    <a:pt x="28900" y="92569"/>
                    <a:pt x="0" y="114469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A6239F7-7276-4627-94EF-4BB65C1FD41B}"/>
                </a:ext>
              </a:extLst>
            </p:cNvPr>
            <p:cNvSpPr/>
            <p:nvPr/>
          </p:nvSpPr>
          <p:spPr>
            <a:xfrm>
              <a:off x="11536117" y="631504"/>
              <a:ext cx="198529" cy="196349"/>
            </a:xfrm>
            <a:custGeom>
              <a:avLst/>
              <a:gdLst>
                <a:gd name="connsiteX0" fmla="*/ 198529 w 198529"/>
                <a:gd name="connsiteY0" fmla="*/ 97901 h 196349"/>
                <a:gd name="connsiteX1" fmla="*/ 112033 w 198529"/>
                <a:gd name="connsiteY1" fmla="*/ 0 h 196349"/>
                <a:gd name="connsiteX2" fmla="*/ 19242 w 198529"/>
                <a:gd name="connsiteY2" fmla="*/ 39808 h 196349"/>
                <a:gd name="connsiteX3" fmla="*/ 20707 w 198529"/>
                <a:gd name="connsiteY3" fmla="*/ 158873 h 196349"/>
                <a:gd name="connsiteX4" fmla="*/ 105776 w 198529"/>
                <a:gd name="connsiteY4" fmla="*/ 186359 h 196349"/>
                <a:gd name="connsiteX5" fmla="*/ 114467 w 198529"/>
                <a:gd name="connsiteY5" fmla="*/ 196349 h 196349"/>
                <a:gd name="connsiteX6" fmla="*/ 198529 w 198529"/>
                <a:gd name="connsiteY6" fmla="*/ 97901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29" h="196349">
                  <a:moveTo>
                    <a:pt x="198529" y="97901"/>
                  </a:moveTo>
                  <a:cubicBezTo>
                    <a:pt x="198275" y="48214"/>
                    <a:pt x="161311" y="6374"/>
                    <a:pt x="112033" y="0"/>
                  </a:cubicBezTo>
                  <a:cubicBezTo>
                    <a:pt x="90890" y="29464"/>
                    <a:pt x="55163" y="44791"/>
                    <a:pt x="19242" y="39808"/>
                  </a:cubicBezTo>
                  <a:cubicBezTo>
                    <a:pt x="-6948" y="75359"/>
                    <a:pt x="-6349" y="123977"/>
                    <a:pt x="20707" y="158873"/>
                  </a:cubicBezTo>
                  <a:cubicBezTo>
                    <a:pt x="51821" y="153987"/>
                    <a:pt x="83403" y="164192"/>
                    <a:pt x="105776" y="186359"/>
                  </a:cubicBezTo>
                  <a:cubicBezTo>
                    <a:pt x="108898" y="189487"/>
                    <a:pt x="111801" y="192824"/>
                    <a:pt x="114467" y="196349"/>
                  </a:cubicBezTo>
                  <a:cubicBezTo>
                    <a:pt x="162986" y="188853"/>
                    <a:pt x="198726" y="146996"/>
                    <a:pt x="198529" y="97901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E87B7B-38C0-4FFF-AF3C-D643B4D1261C}"/>
                </a:ext>
              </a:extLst>
            </p:cNvPr>
            <p:cNvSpPr/>
            <p:nvPr/>
          </p:nvSpPr>
          <p:spPr>
            <a:xfrm>
              <a:off x="11473654" y="790378"/>
              <a:ext cx="197595" cy="197265"/>
            </a:xfrm>
            <a:custGeom>
              <a:avLst/>
              <a:gdLst>
                <a:gd name="connsiteX0" fmla="*/ 83145 w 197595"/>
                <a:gd name="connsiteY0" fmla="*/ 0 h 197265"/>
                <a:gd name="connsiteX1" fmla="*/ 0 w 197595"/>
                <a:gd name="connsiteY1" fmla="*/ 85235 h 197265"/>
                <a:gd name="connsiteX2" fmla="*/ 39795 w 197595"/>
                <a:gd name="connsiteY2" fmla="*/ 178051 h 197265"/>
                <a:gd name="connsiteX3" fmla="*/ 178387 w 197595"/>
                <a:gd name="connsiteY3" fmla="*/ 156761 h 197265"/>
                <a:gd name="connsiteX4" fmla="*/ 176904 w 197595"/>
                <a:gd name="connsiteY4" fmla="*/ 37488 h 197265"/>
                <a:gd name="connsiteX5" fmla="*/ 162174 w 197595"/>
                <a:gd name="connsiteY5" fmla="*/ 38763 h 197265"/>
                <a:gd name="connsiteX6" fmla="*/ 83145 w 197595"/>
                <a:gd name="connsiteY6" fmla="*/ 0 h 19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595" h="197265">
                  <a:moveTo>
                    <a:pt x="83145" y="0"/>
                  </a:moveTo>
                  <a:cubicBezTo>
                    <a:pt x="39488" y="6621"/>
                    <a:pt x="5537" y="41427"/>
                    <a:pt x="0" y="85235"/>
                  </a:cubicBezTo>
                  <a:cubicBezTo>
                    <a:pt x="29439" y="106409"/>
                    <a:pt x="44754" y="142128"/>
                    <a:pt x="39795" y="178051"/>
                  </a:cubicBezTo>
                  <a:cubicBezTo>
                    <a:pt x="83945" y="210442"/>
                    <a:pt x="145996" y="200911"/>
                    <a:pt x="178387" y="156761"/>
                  </a:cubicBezTo>
                  <a:cubicBezTo>
                    <a:pt x="204537" y="121117"/>
                    <a:pt x="203932" y="72469"/>
                    <a:pt x="176904" y="37488"/>
                  </a:cubicBezTo>
                  <a:cubicBezTo>
                    <a:pt x="172033" y="38276"/>
                    <a:pt x="167109" y="38702"/>
                    <a:pt x="162174" y="38763"/>
                  </a:cubicBezTo>
                  <a:cubicBezTo>
                    <a:pt x="131222" y="38896"/>
                    <a:pt x="101986" y="24556"/>
                    <a:pt x="83145" y="0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390F785-ACFA-458A-9584-BE02F67FEFD3}"/>
                </a:ext>
              </a:extLst>
            </p:cNvPr>
            <p:cNvSpPr/>
            <p:nvPr/>
          </p:nvSpPr>
          <p:spPr>
            <a:xfrm>
              <a:off x="11317100" y="856369"/>
              <a:ext cx="196349" cy="198539"/>
            </a:xfrm>
            <a:custGeom>
              <a:avLst/>
              <a:gdLst>
                <a:gd name="connsiteX0" fmla="*/ 156554 w 196349"/>
                <a:gd name="connsiteY0" fmla="*/ 19243 h 198539"/>
                <a:gd name="connsiteX1" fmla="*/ 37476 w 196349"/>
                <a:gd name="connsiteY1" fmla="*/ 20709 h 198539"/>
                <a:gd name="connsiteX2" fmla="*/ 0 w 196349"/>
                <a:gd name="connsiteY2" fmla="*/ 114481 h 198539"/>
                <a:gd name="connsiteX3" fmla="*/ 113120 w 196349"/>
                <a:gd name="connsiteY3" fmla="*/ 197367 h 198539"/>
                <a:gd name="connsiteX4" fmla="*/ 196349 w 196349"/>
                <a:gd name="connsiteY4" fmla="*/ 112060 h 198539"/>
                <a:gd name="connsiteX5" fmla="*/ 185021 w 196349"/>
                <a:gd name="connsiteY5" fmla="*/ 102541 h 198539"/>
                <a:gd name="connsiteX6" fmla="*/ 156554 w 196349"/>
                <a:gd name="connsiteY6" fmla="*/ 19243 h 1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49" h="198539">
                  <a:moveTo>
                    <a:pt x="156554" y="19243"/>
                  </a:moveTo>
                  <a:cubicBezTo>
                    <a:pt x="120999" y="-6948"/>
                    <a:pt x="72376" y="-6350"/>
                    <a:pt x="37476" y="20709"/>
                  </a:cubicBezTo>
                  <a:cubicBezTo>
                    <a:pt x="43332" y="56496"/>
                    <a:pt x="28909" y="92588"/>
                    <a:pt x="0" y="114481"/>
                  </a:cubicBezTo>
                  <a:cubicBezTo>
                    <a:pt x="8349" y="168606"/>
                    <a:pt x="58994" y="205716"/>
                    <a:pt x="113120" y="197367"/>
                  </a:cubicBezTo>
                  <a:cubicBezTo>
                    <a:pt x="156763" y="190635"/>
                    <a:pt x="190695" y="155856"/>
                    <a:pt x="196349" y="112060"/>
                  </a:cubicBezTo>
                  <a:cubicBezTo>
                    <a:pt x="192344" y="109168"/>
                    <a:pt x="188558" y="105988"/>
                    <a:pt x="185021" y="102541"/>
                  </a:cubicBezTo>
                  <a:cubicBezTo>
                    <a:pt x="163034" y="80751"/>
                    <a:pt x="152502" y="49932"/>
                    <a:pt x="156554" y="19243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3C56F8-FBD8-4D0C-B64B-8F43968B0A42}"/>
                </a:ext>
              </a:extLst>
            </p:cNvPr>
            <p:cNvSpPr/>
            <p:nvPr/>
          </p:nvSpPr>
          <p:spPr>
            <a:xfrm>
              <a:off x="11157352" y="793933"/>
              <a:ext cx="197223" cy="197572"/>
            </a:xfrm>
            <a:custGeom>
              <a:avLst/>
              <a:gdLst>
                <a:gd name="connsiteX0" fmla="*/ 197223 w 197223"/>
                <a:gd name="connsiteY0" fmla="*/ 83145 h 197572"/>
                <a:gd name="connsiteX1" fmla="*/ 111989 w 197223"/>
                <a:gd name="connsiteY1" fmla="*/ 0 h 197572"/>
                <a:gd name="connsiteX2" fmla="*/ 19185 w 197223"/>
                <a:gd name="connsiteY2" fmla="*/ 39795 h 197572"/>
                <a:gd name="connsiteX3" fmla="*/ 40554 w 197223"/>
                <a:gd name="connsiteY3" fmla="*/ 178394 h 197572"/>
                <a:gd name="connsiteX4" fmla="*/ 159747 w 197223"/>
                <a:gd name="connsiteY4" fmla="*/ 176917 h 197572"/>
                <a:gd name="connsiteX5" fmla="*/ 197223 w 197223"/>
                <a:gd name="connsiteY5" fmla="*/ 83145 h 19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23" h="197572">
                  <a:moveTo>
                    <a:pt x="197223" y="83145"/>
                  </a:moveTo>
                  <a:cubicBezTo>
                    <a:pt x="190602" y="39488"/>
                    <a:pt x="155796" y="5537"/>
                    <a:pt x="111989" y="0"/>
                  </a:cubicBezTo>
                  <a:cubicBezTo>
                    <a:pt x="90817" y="29435"/>
                    <a:pt x="55103" y="44749"/>
                    <a:pt x="19185" y="39795"/>
                  </a:cubicBezTo>
                  <a:cubicBezTo>
                    <a:pt x="-13187" y="83969"/>
                    <a:pt x="-3620" y="146021"/>
                    <a:pt x="40554" y="178394"/>
                  </a:cubicBezTo>
                  <a:cubicBezTo>
                    <a:pt x="76180" y="204502"/>
                    <a:pt x="124780" y="203900"/>
                    <a:pt x="159747" y="176917"/>
                  </a:cubicBezTo>
                  <a:cubicBezTo>
                    <a:pt x="153903" y="141131"/>
                    <a:pt x="168323" y="105045"/>
                    <a:pt x="197223" y="83145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9EEC9F-1602-4C79-9590-9CC5295828D5}"/>
                </a:ext>
              </a:extLst>
            </p:cNvPr>
            <p:cNvSpPr/>
            <p:nvPr/>
          </p:nvSpPr>
          <p:spPr>
            <a:xfrm>
              <a:off x="11090075" y="637379"/>
              <a:ext cx="198508" cy="196349"/>
            </a:xfrm>
            <a:custGeom>
              <a:avLst/>
              <a:gdLst>
                <a:gd name="connsiteX0" fmla="*/ 179265 w 198508"/>
                <a:gd name="connsiteY0" fmla="*/ 156554 h 196349"/>
                <a:gd name="connsiteX1" fmla="*/ 177800 w 198508"/>
                <a:gd name="connsiteY1" fmla="*/ 37476 h 196349"/>
                <a:gd name="connsiteX2" fmla="*/ 92731 w 198508"/>
                <a:gd name="connsiteY2" fmla="*/ 10003 h 196349"/>
                <a:gd name="connsiteX3" fmla="*/ 84053 w 198508"/>
                <a:gd name="connsiteY3" fmla="*/ 0 h 196349"/>
                <a:gd name="connsiteX4" fmla="*/ 1174 w 198508"/>
                <a:gd name="connsiteY4" fmla="*/ 113125 h 196349"/>
                <a:gd name="connsiteX5" fmla="*/ 86487 w 198508"/>
                <a:gd name="connsiteY5" fmla="*/ 196349 h 196349"/>
                <a:gd name="connsiteX6" fmla="*/ 96006 w 198508"/>
                <a:gd name="connsiteY6" fmla="*/ 185021 h 196349"/>
                <a:gd name="connsiteX7" fmla="*/ 179265 w 198508"/>
                <a:gd name="connsiteY7" fmla="*/ 156554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08" h="196349">
                  <a:moveTo>
                    <a:pt x="179265" y="156554"/>
                  </a:moveTo>
                  <a:cubicBezTo>
                    <a:pt x="205456" y="120999"/>
                    <a:pt x="204859" y="72376"/>
                    <a:pt x="177800" y="37476"/>
                  </a:cubicBezTo>
                  <a:cubicBezTo>
                    <a:pt x="146688" y="42369"/>
                    <a:pt x="115104" y="32170"/>
                    <a:pt x="92731" y="10003"/>
                  </a:cubicBezTo>
                  <a:cubicBezTo>
                    <a:pt x="89621" y="6864"/>
                    <a:pt x="86722" y="3522"/>
                    <a:pt x="84053" y="0"/>
                  </a:cubicBezTo>
                  <a:cubicBezTo>
                    <a:pt x="29928" y="8351"/>
                    <a:pt x="-7178" y="58999"/>
                    <a:pt x="1174" y="113125"/>
                  </a:cubicBezTo>
                  <a:cubicBezTo>
                    <a:pt x="7908" y="156768"/>
                    <a:pt x="42691" y="190698"/>
                    <a:pt x="86487" y="196349"/>
                  </a:cubicBezTo>
                  <a:cubicBezTo>
                    <a:pt x="89378" y="192344"/>
                    <a:pt x="92559" y="188558"/>
                    <a:pt x="96006" y="185021"/>
                  </a:cubicBezTo>
                  <a:cubicBezTo>
                    <a:pt x="117787" y="163045"/>
                    <a:pt x="148589" y="152514"/>
                    <a:pt x="179265" y="156554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F418E69-29B3-435A-BBE6-36E2D53FA967}"/>
                </a:ext>
              </a:extLst>
            </p:cNvPr>
            <p:cNvSpPr/>
            <p:nvPr/>
          </p:nvSpPr>
          <p:spPr>
            <a:xfrm>
              <a:off x="11153507" y="477674"/>
              <a:ext cx="197513" cy="197180"/>
            </a:xfrm>
            <a:custGeom>
              <a:avLst/>
              <a:gdLst>
                <a:gd name="connsiteX0" fmla="*/ 114369 w 197513"/>
                <a:gd name="connsiteY0" fmla="*/ 197180 h 197180"/>
                <a:gd name="connsiteX1" fmla="*/ 197513 w 197513"/>
                <a:gd name="connsiteY1" fmla="*/ 111946 h 197180"/>
                <a:gd name="connsiteX2" fmla="*/ 157719 w 197513"/>
                <a:gd name="connsiteY2" fmla="*/ 19142 h 197180"/>
                <a:gd name="connsiteX3" fmla="*/ 19136 w 197513"/>
                <a:gd name="connsiteY3" fmla="*/ 40612 h 197180"/>
                <a:gd name="connsiteX4" fmla="*/ 20622 w 197513"/>
                <a:gd name="connsiteY4" fmla="*/ 159705 h 197180"/>
                <a:gd name="connsiteX5" fmla="*/ 114394 w 197513"/>
                <a:gd name="connsiteY5" fmla="*/ 197180 h 1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13" h="197180">
                  <a:moveTo>
                    <a:pt x="114369" y="197180"/>
                  </a:moveTo>
                  <a:cubicBezTo>
                    <a:pt x="158026" y="190559"/>
                    <a:pt x="191977" y="155753"/>
                    <a:pt x="197513" y="111946"/>
                  </a:cubicBezTo>
                  <a:cubicBezTo>
                    <a:pt x="168078" y="90774"/>
                    <a:pt x="152764" y="55061"/>
                    <a:pt x="157719" y="19142"/>
                  </a:cubicBezTo>
                  <a:cubicBezTo>
                    <a:pt x="113521" y="-13198"/>
                    <a:pt x="51475" y="-3585"/>
                    <a:pt x="19136" y="40612"/>
                  </a:cubicBezTo>
                  <a:cubicBezTo>
                    <a:pt x="-6919" y="76220"/>
                    <a:pt x="-6313" y="124758"/>
                    <a:pt x="20622" y="159705"/>
                  </a:cubicBezTo>
                  <a:cubicBezTo>
                    <a:pt x="56408" y="153860"/>
                    <a:pt x="92494" y="168280"/>
                    <a:pt x="114394" y="197180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602625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8EF153A-A8A2-4474-B96A-EACEC7EAB1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0F998C-8F3E-4090-94F3-7E5DB26E0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78524"/>
            <a:ext cx="5550877" cy="890954"/>
          </a:xfrm>
        </p:spPr>
        <p:txBody>
          <a:bodyPr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för två rader</a:t>
            </a:r>
          </a:p>
        </p:txBody>
      </p:sp>
    </p:spTree>
    <p:extLst>
      <p:ext uri="{BB962C8B-B14F-4D97-AF65-F5344CB8AC3E}">
        <p14:creationId xmlns:p14="http://schemas.microsoft.com/office/powerpoint/2010/main" val="208734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ED41E46-F94C-4F40-A4EA-0451A75220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76421" y="2"/>
            <a:ext cx="5315580" cy="6857999"/>
          </a:xfrm>
          <a:custGeom>
            <a:avLst/>
            <a:gdLst>
              <a:gd name="connsiteX0" fmla="*/ 4597232 w 5315580"/>
              <a:gd name="connsiteY0" fmla="*/ 875611 h 6857999"/>
              <a:gd name="connsiteX1" fmla="*/ 4630029 w 5315580"/>
              <a:gd name="connsiteY1" fmla="*/ 916488 h 6857999"/>
              <a:gd name="connsiteX2" fmla="*/ 4637027 w 5315580"/>
              <a:gd name="connsiteY2" fmla="*/ 968427 h 6857999"/>
              <a:gd name="connsiteX3" fmla="*/ 4625699 w 5315580"/>
              <a:gd name="connsiteY3" fmla="*/ 958908 h 6857999"/>
              <a:gd name="connsiteX4" fmla="*/ 4601701 w 5315580"/>
              <a:gd name="connsiteY4" fmla="*/ 920596 h 6857999"/>
              <a:gd name="connsiteX5" fmla="*/ 4300143 w 5315580"/>
              <a:gd name="connsiteY5" fmla="*/ 833722 h 6857999"/>
              <a:gd name="connsiteX6" fmla="*/ 4300140 w 5315580"/>
              <a:gd name="connsiteY6" fmla="*/ 833726 h 6857999"/>
              <a:gd name="connsiteX7" fmla="*/ 4300132 w 5315580"/>
              <a:gd name="connsiteY7" fmla="*/ 833724 h 6857999"/>
              <a:gd name="connsiteX8" fmla="*/ 4680377 w 5315580"/>
              <a:gd name="connsiteY8" fmla="*/ 790376 h 6857999"/>
              <a:gd name="connsiteX9" fmla="*/ 4606420 w 5315580"/>
              <a:gd name="connsiteY9" fmla="*/ 844743 h 6857999"/>
              <a:gd name="connsiteX10" fmla="*/ 4597232 w 5315580"/>
              <a:gd name="connsiteY10" fmla="*/ 875611 h 6857999"/>
              <a:gd name="connsiteX11" fmla="*/ 4597232 w 5315580"/>
              <a:gd name="connsiteY11" fmla="*/ 875610 h 6857999"/>
              <a:gd name="connsiteX12" fmla="*/ 4478154 w 5315580"/>
              <a:gd name="connsiteY12" fmla="*/ 877076 h 6857999"/>
              <a:gd name="connsiteX13" fmla="*/ 4440678 w 5315580"/>
              <a:gd name="connsiteY13" fmla="*/ 970848 h 6857999"/>
              <a:gd name="connsiteX14" fmla="*/ 4553798 w 5315580"/>
              <a:gd name="connsiteY14" fmla="*/ 1053734 h 6857999"/>
              <a:gd name="connsiteX15" fmla="*/ 4637027 w 5315580"/>
              <a:gd name="connsiteY15" fmla="*/ 968427 h 6857999"/>
              <a:gd name="connsiteX16" fmla="*/ 4775619 w 5315580"/>
              <a:gd name="connsiteY16" fmla="*/ 947137 h 6857999"/>
              <a:gd name="connsiteX17" fmla="*/ 4774136 w 5315580"/>
              <a:gd name="connsiteY17" fmla="*/ 827864 h 6857999"/>
              <a:gd name="connsiteX18" fmla="*/ 4759406 w 5315580"/>
              <a:gd name="connsiteY18" fmla="*/ 829139 h 6857999"/>
              <a:gd name="connsiteX19" fmla="*/ 4680377 w 5315580"/>
              <a:gd name="connsiteY19" fmla="*/ 790376 h 6857999"/>
              <a:gd name="connsiteX20" fmla="*/ 4297706 w 5315580"/>
              <a:gd name="connsiteY20" fmla="*/ 637377 h 6857999"/>
              <a:gd name="connsiteX21" fmla="*/ 4214827 w 5315580"/>
              <a:gd name="connsiteY21" fmla="*/ 750502 h 6857999"/>
              <a:gd name="connsiteX22" fmla="*/ 4269280 w 5315580"/>
              <a:gd name="connsiteY22" fmla="*/ 824476 h 6857999"/>
              <a:gd name="connsiteX23" fmla="*/ 4300132 w 5315580"/>
              <a:gd name="connsiteY23" fmla="*/ 833724 h 6857999"/>
              <a:gd name="connsiteX24" fmla="*/ 4300115 w 5315580"/>
              <a:gd name="connsiteY24" fmla="*/ 833726 h 6857999"/>
              <a:gd name="connsiteX25" fmla="*/ 4321484 w 5315580"/>
              <a:gd name="connsiteY25" fmla="*/ 972325 h 6857999"/>
              <a:gd name="connsiteX26" fmla="*/ 4440677 w 5315580"/>
              <a:gd name="connsiteY26" fmla="*/ 970848 h 6857999"/>
              <a:gd name="connsiteX27" fmla="*/ 4478153 w 5315580"/>
              <a:gd name="connsiteY27" fmla="*/ 877076 h 6857999"/>
              <a:gd name="connsiteX28" fmla="*/ 4392919 w 5315580"/>
              <a:gd name="connsiteY28" fmla="*/ 793931 h 6857999"/>
              <a:gd name="connsiteX29" fmla="*/ 4352047 w 5315580"/>
              <a:gd name="connsiteY29" fmla="*/ 826725 h 6857999"/>
              <a:gd name="connsiteX30" fmla="*/ 4300143 w 5315580"/>
              <a:gd name="connsiteY30" fmla="*/ 833722 h 6857999"/>
              <a:gd name="connsiteX31" fmla="*/ 4309659 w 5315580"/>
              <a:gd name="connsiteY31" fmla="*/ 822398 h 6857999"/>
              <a:gd name="connsiteX32" fmla="*/ 4392918 w 5315580"/>
              <a:gd name="connsiteY32" fmla="*/ 793931 h 6857999"/>
              <a:gd name="connsiteX33" fmla="*/ 4391453 w 5315580"/>
              <a:gd name="connsiteY33" fmla="*/ 674853 h 6857999"/>
              <a:gd name="connsiteX34" fmla="*/ 4306384 w 5315580"/>
              <a:gd name="connsiteY34" fmla="*/ 647380 h 6857999"/>
              <a:gd name="connsiteX35" fmla="*/ 4297706 w 5315580"/>
              <a:gd name="connsiteY35" fmla="*/ 637377 h 6857999"/>
              <a:gd name="connsiteX36" fmla="*/ 4690539 w 5315580"/>
              <a:gd name="connsiteY36" fmla="*/ 473717 h 6857999"/>
              <a:gd name="connsiteX37" fmla="*/ 4631153 w 5315580"/>
              <a:gd name="connsiteY37" fmla="*/ 494406 h 6857999"/>
              <a:gd name="connsiteX38" fmla="*/ 4625444 w 5315580"/>
              <a:gd name="connsiteY38" fmla="*/ 546499 h 6857999"/>
              <a:gd name="connsiteX39" fmla="*/ 4593683 w 5315580"/>
              <a:gd name="connsiteY39" fmla="*/ 588171 h 6857999"/>
              <a:gd name="connsiteX40" fmla="*/ 4593677 w 5315580"/>
              <a:gd name="connsiteY40" fmla="*/ 588153 h 6857999"/>
              <a:gd name="connsiteX41" fmla="*/ 4593677 w 5315580"/>
              <a:gd name="connsiteY41" fmla="*/ 588178 h 6857999"/>
              <a:gd name="connsiteX42" fmla="*/ 4593683 w 5315580"/>
              <a:gd name="connsiteY42" fmla="*/ 588171 h 6857999"/>
              <a:gd name="connsiteX43" fmla="*/ 4603629 w 5315580"/>
              <a:gd name="connsiteY43" fmla="*/ 618785 h 6857999"/>
              <a:gd name="connsiteX44" fmla="*/ 4678912 w 5315580"/>
              <a:gd name="connsiteY44" fmla="*/ 671310 h 6857999"/>
              <a:gd name="connsiteX45" fmla="*/ 4745046 w 5315580"/>
              <a:gd name="connsiteY45" fmla="*/ 631487 h 6857999"/>
              <a:gd name="connsiteX46" fmla="*/ 4771727 w 5315580"/>
              <a:gd name="connsiteY46" fmla="*/ 631503 h 6857999"/>
              <a:gd name="connsiteX47" fmla="*/ 4730874 w 5315580"/>
              <a:gd name="connsiteY47" fmla="*/ 664324 h 6857999"/>
              <a:gd name="connsiteX48" fmla="*/ 4678937 w 5315580"/>
              <a:gd name="connsiteY48" fmla="*/ 671310 h 6857999"/>
              <a:gd name="connsiteX49" fmla="*/ 4680402 w 5315580"/>
              <a:gd name="connsiteY49" fmla="*/ 790375 h 6857999"/>
              <a:gd name="connsiteX50" fmla="*/ 4765471 w 5315580"/>
              <a:gd name="connsiteY50" fmla="*/ 817861 h 6857999"/>
              <a:gd name="connsiteX51" fmla="*/ 4774162 w 5315580"/>
              <a:gd name="connsiteY51" fmla="*/ 827851 h 6857999"/>
              <a:gd name="connsiteX52" fmla="*/ 4858224 w 5315580"/>
              <a:gd name="connsiteY52" fmla="*/ 729403 h 6857999"/>
              <a:gd name="connsiteX53" fmla="*/ 4805996 w 5315580"/>
              <a:gd name="connsiteY53" fmla="*/ 642501 h 6857999"/>
              <a:gd name="connsiteX54" fmla="*/ 4771728 w 5315580"/>
              <a:gd name="connsiteY54" fmla="*/ 631502 h 6857999"/>
              <a:gd name="connsiteX55" fmla="*/ 4788273 w 5315580"/>
              <a:gd name="connsiteY55" fmla="*/ 595776 h 6857999"/>
              <a:gd name="connsiteX56" fmla="*/ 4750425 w 5315580"/>
              <a:gd name="connsiteY56" fmla="*/ 492912 h 6857999"/>
              <a:gd name="connsiteX57" fmla="*/ 4690539 w 5315580"/>
              <a:gd name="connsiteY57" fmla="*/ 473717 h 6857999"/>
              <a:gd name="connsiteX58" fmla="*/ 4518027 w 5315580"/>
              <a:gd name="connsiteY58" fmla="*/ 411526 h 6857999"/>
              <a:gd name="connsiteX59" fmla="*/ 4444053 w 5315580"/>
              <a:gd name="connsiteY59" fmla="*/ 465979 h 6857999"/>
              <a:gd name="connsiteX60" fmla="*/ 4434804 w 5315580"/>
              <a:gd name="connsiteY60" fmla="*/ 496836 h 6857999"/>
              <a:gd name="connsiteX61" fmla="*/ 4434804 w 5315580"/>
              <a:gd name="connsiteY61" fmla="*/ 496814 h 6857999"/>
              <a:gd name="connsiteX62" fmla="*/ 4296221 w 5315580"/>
              <a:gd name="connsiteY62" fmla="*/ 518284 h 6857999"/>
              <a:gd name="connsiteX63" fmla="*/ 4297707 w 5315580"/>
              <a:gd name="connsiteY63" fmla="*/ 637377 h 6857999"/>
              <a:gd name="connsiteX64" fmla="*/ 4349800 w 5315580"/>
              <a:gd name="connsiteY64" fmla="*/ 643085 h 6857999"/>
              <a:gd name="connsiteX65" fmla="*/ 4391472 w 5315580"/>
              <a:gd name="connsiteY65" fmla="*/ 674846 h 6857999"/>
              <a:gd name="connsiteX66" fmla="*/ 4391454 w 5315580"/>
              <a:gd name="connsiteY66" fmla="*/ 674852 h 6857999"/>
              <a:gd name="connsiteX67" fmla="*/ 4391479 w 5315580"/>
              <a:gd name="connsiteY67" fmla="*/ 674852 h 6857999"/>
              <a:gd name="connsiteX68" fmla="*/ 4391472 w 5315580"/>
              <a:gd name="connsiteY68" fmla="*/ 674846 h 6857999"/>
              <a:gd name="connsiteX69" fmla="*/ 4422085 w 5315580"/>
              <a:gd name="connsiteY69" fmla="*/ 664901 h 6857999"/>
              <a:gd name="connsiteX70" fmla="*/ 4474598 w 5315580"/>
              <a:gd name="connsiteY70" fmla="*/ 589618 h 6857999"/>
              <a:gd name="connsiteX71" fmla="*/ 4434792 w 5315580"/>
              <a:gd name="connsiteY71" fmla="*/ 523491 h 6857999"/>
              <a:gd name="connsiteX72" fmla="*/ 4434804 w 5315580"/>
              <a:gd name="connsiteY72" fmla="*/ 496840 h 6857999"/>
              <a:gd name="connsiteX73" fmla="*/ 4446131 w 5315580"/>
              <a:gd name="connsiteY73" fmla="*/ 506358 h 6857999"/>
              <a:gd name="connsiteX74" fmla="*/ 4474598 w 5315580"/>
              <a:gd name="connsiteY74" fmla="*/ 589617 h 6857999"/>
              <a:gd name="connsiteX75" fmla="*/ 4593676 w 5315580"/>
              <a:gd name="connsiteY75" fmla="*/ 588152 h 6857999"/>
              <a:gd name="connsiteX76" fmla="*/ 4621162 w 5315580"/>
              <a:gd name="connsiteY76" fmla="*/ 503083 h 6857999"/>
              <a:gd name="connsiteX77" fmla="*/ 4631152 w 5315580"/>
              <a:gd name="connsiteY77" fmla="*/ 494405 h 6857999"/>
              <a:gd name="connsiteX78" fmla="*/ 4518027 w 5315580"/>
              <a:gd name="connsiteY78" fmla="*/ 411526 h 6857999"/>
              <a:gd name="connsiteX79" fmla="*/ 1670201 w 5315580"/>
              <a:gd name="connsiteY79" fmla="*/ 0 h 6857999"/>
              <a:gd name="connsiteX80" fmla="*/ 5315580 w 5315580"/>
              <a:gd name="connsiteY80" fmla="*/ 0 h 6857999"/>
              <a:gd name="connsiteX81" fmla="*/ 5315580 w 5315580"/>
              <a:gd name="connsiteY81" fmla="*/ 6857999 h 6857999"/>
              <a:gd name="connsiteX82" fmla="*/ 1670201 w 5315580"/>
              <a:gd name="connsiteY82" fmla="*/ 6857999 h 6857999"/>
              <a:gd name="connsiteX83" fmla="*/ 0 w 5315580"/>
              <a:gd name="connsiteY83" fmla="*/ 3429000 h 6857999"/>
              <a:gd name="connsiteX84" fmla="*/ 1670201 w 5315580"/>
              <a:gd name="connsiteY8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315580" h="6857999">
                <a:moveTo>
                  <a:pt x="4597232" y="875611"/>
                </a:moveTo>
                <a:lnTo>
                  <a:pt x="4630029" y="916488"/>
                </a:lnTo>
                <a:cubicBezTo>
                  <a:pt x="4636918" y="932555"/>
                  <a:pt x="4639507" y="950466"/>
                  <a:pt x="4637027" y="968427"/>
                </a:cubicBezTo>
                <a:cubicBezTo>
                  <a:pt x="4633022" y="965535"/>
                  <a:pt x="4629236" y="962355"/>
                  <a:pt x="4625699" y="958908"/>
                </a:cubicBezTo>
                <a:cubicBezTo>
                  <a:pt x="4614706" y="948013"/>
                  <a:pt x="4606576" y="934861"/>
                  <a:pt x="4601701" y="920596"/>
                </a:cubicBezTo>
                <a:close/>
                <a:moveTo>
                  <a:pt x="4300143" y="833722"/>
                </a:moveTo>
                <a:lnTo>
                  <a:pt x="4300140" y="833726"/>
                </a:lnTo>
                <a:lnTo>
                  <a:pt x="4300132" y="833724"/>
                </a:lnTo>
                <a:close/>
                <a:moveTo>
                  <a:pt x="4680377" y="790376"/>
                </a:moveTo>
                <a:cubicBezTo>
                  <a:pt x="4647634" y="795342"/>
                  <a:pt x="4620351" y="816162"/>
                  <a:pt x="4606420" y="844743"/>
                </a:cubicBezTo>
                <a:lnTo>
                  <a:pt x="4597232" y="875611"/>
                </a:lnTo>
                <a:lnTo>
                  <a:pt x="4597232" y="875610"/>
                </a:lnTo>
                <a:cubicBezTo>
                  <a:pt x="4561677" y="849419"/>
                  <a:pt x="4513054" y="850017"/>
                  <a:pt x="4478154" y="877076"/>
                </a:cubicBezTo>
                <a:cubicBezTo>
                  <a:pt x="4484010" y="912863"/>
                  <a:pt x="4469587" y="948955"/>
                  <a:pt x="4440678" y="970848"/>
                </a:cubicBezTo>
                <a:cubicBezTo>
                  <a:pt x="4449027" y="1024973"/>
                  <a:pt x="4499672" y="1062083"/>
                  <a:pt x="4553798" y="1053734"/>
                </a:cubicBezTo>
                <a:cubicBezTo>
                  <a:pt x="4597441" y="1047002"/>
                  <a:pt x="4631373" y="1012223"/>
                  <a:pt x="4637027" y="968427"/>
                </a:cubicBezTo>
                <a:cubicBezTo>
                  <a:pt x="4681177" y="1000818"/>
                  <a:pt x="4743228" y="991287"/>
                  <a:pt x="4775619" y="947137"/>
                </a:cubicBezTo>
                <a:cubicBezTo>
                  <a:pt x="4801769" y="911493"/>
                  <a:pt x="4801164" y="862845"/>
                  <a:pt x="4774136" y="827864"/>
                </a:cubicBezTo>
                <a:cubicBezTo>
                  <a:pt x="4769265" y="828652"/>
                  <a:pt x="4764341" y="829078"/>
                  <a:pt x="4759406" y="829139"/>
                </a:cubicBezTo>
                <a:cubicBezTo>
                  <a:pt x="4728454" y="829272"/>
                  <a:pt x="4699218" y="814932"/>
                  <a:pt x="4680377" y="790376"/>
                </a:cubicBezTo>
                <a:close/>
                <a:moveTo>
                  <a:pt x="4297706" y="637377"/>
                </a:moveTo>
                <a:cubicBezTo>
                  <a:pt x="4243581" y="645728"/>
                  <a:pt x="4206475" y="696376"/>
                  <a:pt x="4214827" y="750502"/>
                </a:cubicBezTo>
                <a:cubicBezTo>
                  <a:pt x="4219877" y="783234"/>
                  <a:pt x="4240706" y="810503"/>
                  <a:pt x="4269280" y="824476"/>
                </a:cubicBezTo>
                <a:lnTo>
                  <a:pt x="4300132" y="833724"/>
                </a:lnTo>
                <a:lnTo>
                  <a:pt x="4300115" y="833726"/>
                </a:lnTo>
                <a:cubicBezTo>
                  <a:pt x="4267743" y="877900"/>
                  <a:pt x="4277310" y="939952"/>
                  <a:pt x="4321484" y="972325"/>
                </a:cubicBezTo>
                <a:cubicBezTo>
                  <a:pt x="4357110" y="998433"/>
                  <a:pt x="4405710" y="997831"/>
                  <a:pt x="4440677" y="970848"/>
                </a:cubicBezTo>
                <a:cubicBezTo>
                  <a:pt x="4434833" y="935062"/>
                  <a:pt x="4449253" y="898976"/>
                  <a:pt x="4478153" y="877076"/>
                </a:cubicBezTo>
                <a:cubicBezTo>
                  <a:pt x="4471532" y="833419"/>
                  <a:pt x="4436726" y="799468"/>
                  <a:pt x="4392919" y="793931"/>
                </a:cubicBezTo>
                <a:cubicBezTo>
                  <a:pt x="4382333" y="808649"/>
                  <a:pt x="4368111" y="819836"/>
                  <a:pt x="4352047" y="826725"/>
                </a:cubicBezTo>
                <a:lnTo>
                  <a:pt x="4300143" y="833722"/>
                </a:lnTo>
                <a:lnTo>
                  <a:pt x="4309659" y="822398"/>
                </a:lnTo>
                <a:cubicBezTo>
                  <a:pt x="4331440" y="800422"/>
                  <a:pt x="4362242" y="789891"/>
                  <a:pt x="4392918" y="793931"/>
                </a:cubicBezTo>
                <a:cubicBezTo>
                  <a:pt x="4419109" y="758376"/>
                  <a:pt x="4418512" y="709753"/>
                  <a:pt x="4391453" y="674853"/>
                </a:cubicBezTo>
                <a:cubicBezTo>
                  <a:pt x="4360341" y="679746"/>
                  <a:pt x="4328757" y="669547"/>
                  <a:pt x="4306384" y="647380"/>
                </a:cubicBezTo>
                <a:cubicBezTo>
                  <a:pt x="4303274" y="644241"/>
                  <a:pt x="4300375" y="640899"/>
                  <a:pt x="4297706" y="637377"/>
                </a:cubicBezTo>
                <a:close/>
                <a:moveTo>
                  <a:pt x="4690539" y="473717"/>
                </a:moveTo>
                <a:cubicBezTo>
                  <a:pt x="4669549" y="473980"/>
                  <a:pt x="4648642" y="480890"/>
                  <a:pt x="4631153" y="494406"/>
                </a:cubicBezTo>
                <a:cubicBezTo>
                  <a:pt x="4634075" y="512299"/>
                  <a:pt x="4631931" y="530267"/>
                  <a:pt x="4625444" y="546499"/>
                </a:cubicBezTo>
                <a:lnTo>
                  <a:pt x="4593683" y="588171"/>
                </a:lnTo>
                <a:lnTo>
                  <a:pt x="4593677" y="588153"/>
                </a:lnTo>
                <a:lnTo>
                  <a:pt x="4593677" y="588178"/>
                </a:lnTo>
                <a:lnTo>
                  <a:pt x="4593683" y="588171"/>
                </a:lnTo>
                <a:lnTo>
                  <a:pt x="4603629" y="618785"/>
                </a:lnTo>
                <a:cubicBezTo>
                  <a:pt x="4618266" y="647012"/>
                  <a:pt x="4646056" y="667151"/>
                  <a:pt x="4678912" y="671310"/>
                </a:cubicBezTo>
                <a:cubicBezTo>
                  <a:pt x="4694787" y="649223"/>
                  <a:pt x="4718850" y="635082"/>
                  <a:pt x="4745046" y="631487"/>
                </a:cubicBezTo>
                <a:lnTo>
                  <a:pt x="4771727" y="631503"/>
                </a:lnTo>
                <a:lnTo>
                  <a:pt x="4730874" y="664324"/>
                </a:lnTo>
                <a:cubicBezTo>
                  <a:pt x="4714810" y="671216"/>
                  <a:pt x="4696898" y="673802"/>
                  <a:pt x="4678937" y="671310"/>
                </a:cubicBezTo>
                <a:cubicBezTo>
                  <a:pt x="4652747" y="706861"/>
                  <a:pt x="4653346" y="755479"/>
                  <a:pt x="4680402" y="790375"/>
                </a:cubicBezTo>
                <a:cubicBezTo>
                  <a:pt x="4711516" y="785489"/>
                  <a:pt x="4743098" y="795694"/>
                  <a:pt x="4765471" y="817861"/>
                </a:cubicBezTo>
                <a:cubicBezTo>
                  <a:pt x="4768593" y="820989"/>
                  <a:pt x="4771496" y="824326"/>
                  <a:pt x="4774162" y="827851"/>
                </a:cubicBezTo>
                <a:cubicBezTo>
                  <a:pt x="4822681" y="820355"/>
                  <a:pt x="4858421" y="778498"/>
                  <a:pt x="4858224" y="729403"/>
                </a:cubicBezTo>
                <a:cubicBezTo>
                  <a:pt x="4858034" y="692138"/>
                  <a:pt x="4837194" y="659286"/>
                  <a:pt x="4805996" y="642501"/>
                </a:cubicBezTo>
                <a:lnTo>
                  <a:pt x="4771728" y="631502"/>
                </a:lnTo>
                <a:lnTo>
                  <a:pt x="4788273" y="595776"/>
                </a:lnTo>
                <a:cubicBezTo>
                  <a:pt x="4797184" y="558179"/>
                  <a:pt x="4783540" y="517203"/>
                  <a:pt x="4750425" y="492912"/>
                </a:cubicBezTo>
                <a:cubicBezTo>
                  <a:pt x="4732602" y="479839"/>
                  <a:pt x="4711529" y="473454"/>
                  <a:pt x="4690539" y="473717"/>
                </a:cubicBezTo>
                <a:close/>
                <a:moveTo>
                  <a:pt x="4518027" y="411526"/>
                </a:moveTo>
                <a:cubicBezTo>
                  <a:pt x="4485295" y="416577"/>
                  <a:pt x="4458026" y="437405"/>
                  <a:pt x="4444053" y="465979"/>
                </a:cubicBezTo>
                <a:lnTo>
                  <a:pt x="4434804" y="496836"/>
                </a:lnTo>
                <a:lnTo>
                  <a:pt x="4434804" y="496814"/>
                </a:lnTo>
                <a:cubicBezTo>
                  <a:pt x="4390606" y="464474"/>
                  <a:pt x="4328560" y="474087"/>
                  <a:pt x="4296221" y="518284"/>
                </a:cubicBezTo>
                <a:cubicBezTo>
                  <a:pt x="4270166" y="553892"/>
                  <a:pt x="4270772" y="602430"/>
                  <a:pt x="4297707" y="637377"/>
                </a:cubicBezTo>
                <a:cubicBezTo>
                  <a:pt x="4315600" y="634455"/>
                  <a:pt x="4333568" y="636598"/>
                  <a:pt x="4349800" y="643085"/>
                </a:cubicBezTo>
                <a:lnTo>
                  <a:pt x="4391472" y="674846"/>
                </a:lnTo>
                <a:lnTo>
                  <a:pt x="4391454" y="674852"/>
                </a:lnTo>
                <a:lnTo>
                  <a:pt x="4391479" y="674852"/>
                </a:lnTo>
                <a:lnTo>
                  <a:pt x="4391472" y="674846"/>
                </a:lnTo>
                <a:lnTo>
                  <a:pt x="4422085" y="664901"/>
                </a:lnTo>
                <a:cubicBezTo>
                  <a:pt x="4450311" y="650265"/>
                  <a:pt x="4470446" y="622473"/>
                  <a:pt x="4474598" y="589618"/>
                </a:cubicBezTo>
                <a:cubicBezTo>
                  <a:pt x="4452522" y="573739"/>
                  <a:pt x="4438389" y="549681"/>
                  <a:pt x="4434792" y="523491"/>
                </a:cubicBezTo>
                <a:lnTo>
                  <a:pt x="4434804" y="496840"/>
                </a:lnTo>
                <a:lnTo>
                  <a:pt x="4446131" y="506358"/>
                </a:lnTo>
                <a:cubicBezTo>
                  <a:pt x="4468107" y="528139"/>
                  <a:pt x="4478638" y="558941"/>
                  <a:pt x="4474598" y="589617"/>
                </a:cubicBezTo>
                <a:cubicBezTo>
                  <a:pt x="4510153" y="615808"/>
                  <a:pt x="4558776" y="615211"/>
                  <a:pt x="4593676" y="588152"/>
                </a:cubicBezTo>
                <a:cubicBezTo>
                  <a:pt x="4588785" y="557037"/>
                  <a:pt x="4598989" y="525453"/>
                  <a:pt x="4621162" y="503083"/>
                </a:cubicBezTo>
                <a:cubicBezTo>
                  <a:pt x="4624297" y="499973"/>
                  <a:pt x="4627634" y="497075"/>
                  <a:pt x="4631152" y="494405"/>
                </a:cubicBezTo>
                <a:cubicBezTo>
                  <a:pt x="4622801" y="440280"/>
                  <a:pt x="4572153" y="403174"/>
                  <a:pt x="4518027" y="411526"/>
                </a:cubicBezTo>
                <a:close/>
                <a:moveTo>
                  <a:pt x="1670201" y="0"/>
                </a:moveTo>
                <a:lnTo>
                  <a:pt x="5315580" y="0"/>
                </a:lnTo>
                <a:lnTo>
                  <a:pt x="5315580" y="6857999"/>
                </a:lnTo>
                <a:lnTo>
                  <a:pt x="1670201" y="6857999"/>
                </a:lnTo>
                <a:cubicBezTo>
                  <a:pt x="654667" y="6068810"/>
                  <a:pt x="0" y="4827501"/>
                  <a:pt x="0" y="3429000"/>
                </a:cubicBezTo>
                <a:cubicBezTo>
                  <a:pt x="0" y="2030501"/>
                  <a:pt x="654667" y="789189"/>
                  <a:pt x="1670201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360000" tIns="360000" rIns="360000" bIns="360000" anchor="ctr" anchorCtr="0"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Placera din bild här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D4BE963-1EC5-49C0-A8F9-9E3381BCE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2412442B-0D44-4C0C-82CA-F9B739578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innehåll 10">
            <a:extLst>
              <a:ext uri="{FF2B5EF4-FFF2-40B4-BE49-F238E27FC236}">
                <a16:creationId xmlns:a16="http://schemas.microsoft.com/office/drawing/2014/main" id="{9C776CBF-FC20-BE81-7929-C1C6441223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55875" y="6391740"/>
            <a:ext cx="5202238" cy="205155"/>
          </a:xfrm>
        </p:spPr>
        <p:txBody>
          <a:bodyPr/>
          <a:lstStyle>
            <a:lvl1pPr marL="0" indent="0" algn="r">
              <a:buFontTx/>
              <a:buNone/>
              <a:defRPr sz="1000" b="0" i="0">
                <a:latin typeface="Trebuchet MS" panose="020B0703020202090204" pitchFamily="34" charset="0"/>
              </a:defRPr>
            </a:lvl1pPr>
            <a:lvl2pPr marL="180000" indent="0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 dirty="0"/>
              <a:t>Klicka här för att lägga till bildbyline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880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vänsterstäl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D596A89-12D3-4684-A383-E14AA816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4422605-FE61-4CDB-ABFF-719D2E3FD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8964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- vänsterstäl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D596A89-12D3-4684-A383-E14AA816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4422605-FE61-4CDB-ABFF-719D2E3FD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88B53D4D-580D-7738-09D3-4FB9B3FBE20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18275" y="1239982"/>
            <a:ext cx="5202238" cy="4301836"/>
          </a:xfrm>
        </p:spPr>
        <p:txBody>
          <a:bodyPr/>
          <a:lstStyle/>
          <a:p>
            <a:pPr lvl="0"/>
            <a:r>
              <a:rPr lang="sv-SE" dirty="0"/>
              <a:t>Klicka här för att lägga till bild</a:t>
            </a:r>
            <a:endParaRPr lang="en-GB" dirty="0"/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FC309480-0A27-5311-8011-02BB9FD5D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18275" y="5726721"/>
            <a:ext cx="5202238" cy="205155"/>
          </a:xfrm>
        </p:spPr>
        <p:txBody>
          <a:bodyPr/>
          <a:lstStyle>
            <a:lvl1pPr marL="0" indent="0">
              <a:buFontTx/>
              <a:buNone/>
              <a:defRPr sz="1000" b="0" i="0">
                <a:latin typeface="Trebuchet MS" panose="020B0703020202090204" pitchFamily="34" charset="0"/>
              </a:defRPr>
            </a:lvl1pPr>
            <a:lvl2pPr marL="180000" indent="0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 dirty="0"/>
              <a:t>Klicka här för att lägga till bildbyline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897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006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83850F26-D311-40B9-110E-9249629991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18275" y="1239982"/>
            <a:ext cx="5202238" cy="4301836"/>
          </a:xfrm>
        </p:spPr>
        <p:txBody>
          <a:bodyPr/>
          <a:lstStyle/>
          <a:p>
            <a:pPr lvl="0"/>
            <a:r>
              <a:rPr lang="sv-SE" dirty="0"/>
              <a:t>Klicka här för att lägga till bild</a:t>
            </a:r>
            <a:endParaRPr lang="en-GB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C8936CA-1659-1615-7C15-F38CA399FC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18275" y="5726721"/>
            <a:ext cx="5202238" cy="205155"/>
          </a:xfrm>
        </p:spPr>
        <p:txBody>
          <a:bodyPr/>
          <a:lstStyle>
            <a:lvl1pPr marL="0" indent="0">
              <a:buFontTx/>
              <a:buNone/>
              <a:defRPr sz="1000" b="0" i="0">
                <a:latin typeface="Trebuchet MS" panose="020B0703020202090204" pitchFamily="34" charset="0"/>
              </a:defRPr>
            </a:lvl1pPr>
            <a:lvl2pPr marL="180000" indent="0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 dirty="0"/>
              <a:t>Klicka här för att lägga till bildbyline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35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11423" y="2492896"/>
            <a:ext cx="9360000" cy="91199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01" y="3404886"/>
            <a:ext cx="4818298" cy="3453114"/>
          </a:xfrm>
          <a:prstGeom prst="rect">
            <a:avLst/>
          </a:prstGeom>
        </p:spPr>
      </p:pic>
      <p:pic>
        <p:nvPicPr>
          <p:cNvPr id="5" name="Bildobjekt 4" descr="Folkhälsomyndighetens logoty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460800"/>
            <a:ext cx="2734527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8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4EEB3BD-D286-4318-96CF-E891394A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6E99A66-BDB6-4467-84D6-5ADBE4022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449529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97124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BEA00D2-9D78-4476-A6B4-56C72EB8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4"/>
            <a:ext cx="5515951" cy="111357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898BFFDF-84D9-416B-AE47-C06A88F7CFA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8200" y="2039694"/>
            <a:ext cx="4999649" cy="39512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42874ABD-5BBD-403A-A49A-80A89F4E769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354151" y="2039694"/>
            <a:ext cx="4999649" cy="39512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3938988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sida –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BEA00D2-9D78-4476-A6B4-56C72EB8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4"/>
            <a:ext cx="5515951" cy="111357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898BFFDF-84D9-416B-AE47-C06A88F7CFA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8200" y="2039694"/>
            <a:ext cx="4999649" cy="39512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42874ABD-5BBD-403A-A49A-80A89F4E769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354151" y="2039694"/>
            <a:ext cx="4999649" cy="39512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pic>
        <p:nvPicPr>
          <p:cNvPr id="6" name="Bildobjekt 4">
            <a:extLst>
              <a:ext uri="{FF2B5EF4-FFF2-40B4-BE49-F238E27FC236}">
                <a16:creationId xmlns:a16="http://schemas.microsoft.com/office/drawing/2014/main" id="{00A9B2C1-FF28-4A82-B7CE-D812F2982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63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D495D61F-BDF2-4208-A251-5D892359D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55845" y="547091"/>
            <a:ext cx="3031256" cy="719191"/>
          </a:xfrm>
          <a:prstGeom prst="rect">
            <a:avLst/>
          </a:prstGeom>
        </p:spPr>
      </p:pic>
      <p:cxnSp>
        <p:nvCxnSpPr>
          <p:cNvPr id="8" name="Rak 8">
            <a:extLst>
              <a:ext uri="{FF2B5EF4-FFF2-40B4-BE49-F238E27FC236}">
                <a16:creationId xmlns:a16="http://schemas.microsoft.com/office/drawing/2014/main" id="{C64A26C7-8387-4386-9CDE-B107284A3EB3}"/>
              </a:ext>
            </a:extLst>
          </p:cNvPr>
          <p:cNvCxnSpPr>
            <a:cxnSpLocks/>
          </p:cNvCxnSpPr>
          <p:nvPr userDrawn="1"/>
        </p:nvCxnSpPr>
        <p:spPr>
          <a:xfrm>
            <a:off x="992981" y="2175838"/>
            <a:ext cx="10206038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35">
            <a:extLst>
              <a:ext uri="{FF2B5EF4-FFF2-40B4-BE49-F238E27FC236}">
                <a16:creationId xmlns:a16="http://schemas.microsoft.com/office/drawing/2014/main" id="{C0B3CC14-9F7B-4C6D-9B70-A172CB98F13F}"/>
              </a:ext>
            </a:extLst>
          </p:cNvPr>
          <p:cNvCxnSpPr>
            <a:cxnSpLocks/>
          </p:cNvCxnSpPr>
          <p:nvPr userDrawn="1"/>
        </p:nvCxnSpPr>
        <p:spPr>
          <a:xfrm>
            <a:off x="992981" y="5938946"/>
            <a:ext cx="10206038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ruta 45">
            <a:extLst>
              <a:ext uri="{FF2B5EF4-FFF2-40B4-BE49-F238E27FC236}">
                <a16:creationId xmlns:a16="http://schemas.microsoft.com/office/drawing/2014/main" id="{DDF020CF-1234-4C59-8862-1B0F4D00C616}"/>
              </a:ext>
            </a:extLst>
          </p:cNvPr>
          <p:cNvSpPr txBox="1"/>
          <p:nvPr userDrawn="1"/>
        </p:nvSpPr>
        <p:spPr>
          <a:xfrm>
            <a:off x="988628" y="1647508"/>
            <a:ext cx="1020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sv-SE" noProof="0" dirty="0"/>
              <a:t>Tack!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5C661BC-53DF-42E5-AD8C-2AB0282D8E9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2981" y="2406694"/>
            <a:ext cx="2421279" cy="695426"/>
          </a:xfrm>
        </p:spPr>
        <p:txBody>
          <a:bodyPr lIns="360000" tIns="252000"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9F69E259-4920-4644-887E-E24C3FC3E5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92981" y="328057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A8754E8D-1DEA-4711-85ED-F24B73151F7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92981" y="4155314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F20C915A-5180-4F14-BCF3-ECBD52527C4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92981" y="502919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48B5351B-EB4E-4FC4-9ECC-79A8EBA5AE3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599249" y="2406694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886D4462-BCFA-4B15-8219-E046F19D839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599249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4F4C52ED-3810-4B16-9079-C9DB2ECDC2A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99249" y="415531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0BDE2EDE-5EC6-40EC-9CBB-C76FC25325F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599249" y="502919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FB06D0AA-B5C2-4946-AC25-263DE4D1D96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71472" y="240669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8" name="Platshållare för bild 37">
            <a:extLst>
              <a:ext uri="{FF2B5EF4-FFF2-40B4-BE49-F238E27FC236}">
                <a16:creationId xmlns:a16="http://schemas.microsoft.com/office/drawing/2014/main" id="{4F94A797-6D8B-4353-95EB-A16A4715658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71472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2" name="Platshållare för bild 41">
            <a:extLst>
              <a:ext uri="{FF2B5EF4-FFF2-40B4-BE49-F238E27FC236}">
                <a16:creationId xmlns:a16="http://schemas.microsoft.com/office/drawing/2014/main" id="{BBC1D9F0-C490-4648-8E93-FFF770D1CF5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71472" y="415531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5" name="Platshållare för bild 44">
            <a:extLst>
              <a:ext uri="{FF2B5EF4-FFF2-40B4-BE49-F238E27FC236}">
                <a16:creationId xmlns:a16="http://schemas.microsoft.com/office/drawing/2014/main" id="{CDAAF5BA-E49E-428A-BF68-F6E61592601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71472" y="5029189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8" name="Platshållare för bild 47">
            <a:extLst>
              <a:ext uri="{FF2B5EF4-FFF2-40B4-BE49-F238E27FC236}">
                <a16:creationId xmlns:a16="http://schemas.microsoft.com/office/drawing/2014/main" id="{FD48480E-1028-4622-A0AB-6E5485DA308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777739" y="240669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0" name="Platshållare för bild 49">
            <a:extLst>
              <a:ext uri="{FF2B5EF4-FFF2-40B4-BE49-F238E27FC236}">
                <a16:creationId xmlns:a16="http://schemas.microsoft.com/office/drawing/2014/main" id="{BBA045EA-98F6-4660-B98F-562B50790CF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777739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2" name="Platshållare för bild 51">
            <a:extLst>
              <a:ext uri="{FF2B5EF4-FFF2-40B4-BE49-F238E27FC236}">
                <a16:creationId xmlns:a16="http://schemas.microsoft.com/office/drawing/2014/main" id="{EA6DA7EC-E4E9-4E4E-B14C-C56DA5808D8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777739" y="415531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4" name="Platshållare för bild 53">
            <a:extLst>
              <a:ext uri="{FF2B5EF4-FFF2-40B4-BE49-F238E27FC236}">
                <a16:creationId xmlns:a16="http://schemas.microsoft.com/office/drawing/2014/main" id="{8DF9070B-7AEB-436C-BCF1-818DA68D24A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777739" y="5029190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F2F1609-6A58-7BDB-116B-9E9714B436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8629" y="6310909"/>
            <a:ext cx="10206035" cy="235236"/>
          </a:xfrm>
        </p:spPr>
        <p:txBody>
          <a:bodyPr anchor="ctr"/>
          <a:lstStyle>
            <a:lvl1pPr marL="0" indent="0" algn="ctr">
              <a:buFontTx/>
              <a:buNone/>
              <a:defRPr sz="800" b="0" i="0">
                <a:latin typeface="Trebuchet MS" panose="020B0703020202090204" pitchFamily="34" charset="0"/>
              </a:defRPr>
            </a:lvl1pPr>
            <a:lvl2pPr marL="18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 dirty="0" err="1"/>
              <a:t>www.antibiotikasmartsverige.se</a:t>
            </a:r>
            <a:r>
              <a:rPr lang="sv-SE" dirty="0"/>
              <a:t> • Antibiotikasmart® är ett registrerat varumärke som ägs av Strama Stockholm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033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8">
            <a:extLst>
              <a:ext uri="{FF2B5EF4-FFF2-40B4-BE49-F238E27FC236}">
                <a16:creationId xmlns:a16="http://schemas.microsoft.com/office/drawing/2014/main" id="{C64A26C7-8387-4386-9CDE-B107284A3EB3}"/>
              </a:ext>
            </a:extLst>
          </p:cNvPr>
          <p:cNvCxnSpPr>
            <a:cxnSpLocks/>
          </p:cNvCxnSpPr>
          <p:nvPr userDrawn="1"/>
        </p:nvCxnSpPr>
        <p:spPr>
          <a:xfrm>
            <a:off x="992981" y="2175838"/>
            <a:ext cx="10206038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35">
            <a:extLst>
              <a:ext uri="{FF2B5EF4-FFF2-40B4-BE49-F238E27FC236}">
                <a16:creationId xmlns:a16="http://schemas.microsoft.com/office/drawing/2014/main" id="{C0B3CC14-9F7B-4C6D-9B70-A172CB98F13F}"/>
              </a:ext>
            </a:extLst>
          </p:cNvPr>
          <p:cNvCxnSpPr>
            <a:cxnSpLocks/>
          </p:cNvCxnSpPr>
          <p:nvPr userDrawn="1"/>
        </p:nvCxnSpPr>
        <p:spPr>
          <a:xfrm>
            <a:off x="992981" y="5938946"/>
            <a:ext cx="10206038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ruta 45">
            <a:extLst>
              <a:ext uri="{FF2B5EF4-FFF2-40B4-BE49-F238E27FC236}">
                <a16:creationId xmlns:a16="http://schemas.microsoft.com/office/drawing/2014/main" id="{DDF020CF-1234-4C59-8862-1B0F4D00C616}"/>
              </a:ext>
            </a:extLst>
          </p:cNvPr>
          <p:cNvSpPr txBox="1"/>
          <p:nvPr userDrawn="1"/>
        </p:nvSpPr>
        <p:spPr>
          <a:xfrm>
            <a:off x="988628" y="1647508"/>
            <a:ext cx="1020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sv-SE" noProof="0" dirty="0"/>
              <a:t>Tack!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5C661BC-53DF-42E5-AD8C-2AB0282D8E9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2981" y="2406694"/>
            <a:ext cx="2421279" cy="695426"/>
          </a:xfrm>
        </p:spPr>
        <p:txBody>
          <a:bodyPr lIns="360000" tIns="252000"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9F69E259-4920-4644-887E-E24C3FC3E5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92981" y="328057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A8754E8D-1DEA-4711-85ED-F24B73151F7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92981" y="4155314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F20C915A-5180-4F14-BCF3-ECBD52527C4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92981" y="502919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48B5351B-EB4E-4FC4-9ECC-79A8EBA5AE3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599249" y="2406694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886D4462-BCFA-4B15-8219-E046F19D839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599249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4F4C52ED-3810-4B16-9079-C9DB2ECDC2A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99249" y="415531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0BDE2EDE-5EC6-40EC-9CBB-C76FC25325F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599249" y="502919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FB06D0AA-B5C2-4946-AC25-263DE4D1D96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71472" y="240669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8" name="Platshållare för bild 37">
            <a:extLst>
              <a:ext uri="{FF2B5EF4-FFF2-40B4-BE49-F238E27FC236}">
                <a16:creationId xmlns:a16="http://schemas.microsoft.com/office/drawing/2014/main" id="{4F94A797-6D8B-4353-95EB-A16A4715658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71472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2" name="Platshållare för bild 41">
            <a:extLst>
              <a:ext uri="{FF2B5EF4-FFF2-40B4-BE49-F238E27FC236}">
                <a16:creationId xmlns:a16="http://schemas.microsoft.com/office/drawing/2014/main" id="{BBC1D9F0-C490-4648-8E93-FFF770D1CF5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71472" y="415531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5" name="Platshållare för bild 44">
            <a:extLst>
              <a:ext uri="{FF2B5EF4-FFF2-40B4-BE49-F238E27FC236}">
                <a16:creationId xmlns:a16="http://schemas.microsoft.com/office/drawing/2014/main" id="{CDAAF5BA-E49E-428A-BF68-F6E61592601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71472" y="5029189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8" name="Platshållare för bild 47">
            <a:extLst>
              <a:ext uri="{FF2B5EF4-FFF2-40B4-BE49-F238E27FC236}">
                <a16:creationId xmlns:a16="http://schemas.microsoft.com/office/drawing/2014/main" id="{FD48480E-1028-4622-A0AB-6E5485DA308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777739" y="240669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0" name="Platshållare för bild 49">
            <a:extLst>
              <a:ext uri="{FF2B5EF4-FFF2-40B4-BE49-F238E27FC236}">
                <a16:creationId xmlns:a16="http://schemas.microsoft.com/office/drawing/2014/main" id="{BBA045EA-98F6-4660-B98F-562B50790CF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777739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2" name="Platshållare för bild 51">
            <a:extLst>
              <a:ext uri="{FF2B5EF4-FFF2-40B4-BE49-F238E27FC236}">
                <a16:creationId xmlns:a16="http://schemas.microsoft.com/office/drawing/2014/main" id="{EA6DA7EC-E4E9-4E4E-B14C-C56DA5808D8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777739" y="415531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4" name="Platshållare för bild 53">
            <a:extLst>
              <a:ext uri="{FF2B5EF4-FFF2-40B4-BE49-F238E27FC236}">
                <a16:creationId xmlns:a16="http://schemas.microsoft.com/office/drawing/2014/main" id="{8DF9070B-7AEB-436C-BCF1-818DA68D24A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777739" y="5029190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23" name="Bild 22">
            <a:extLst>
              <a:ext uri="{FF2B5EF4-FFF2-40B4-BE49-F238E27FC236}">
                <a16:creationId xmlns:a16="http://schemas.microsoft.com/office/drawing/2014/main" id="{3BB81F0E-C9D1-418B-A6A8-4B5113FB0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55845" y="547091"/>
            <a:ext cx="3031256" cy="719191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32333FCC-FD00-5DE5-E329-6AF790168EE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8629" y="6310909"/>
            <a:ext cx="10206035" cy="235236"/>
          </a:xfrm>
        </p:spPr>
        <p:txBody>
          <a:bodyPr anchor="ctr"/>
          <a:lstStyle>
            <a:lvl1pPr marL="0" indent="0" algn="ctr">
              <a:buFontTx/>
              <a:buNone/>
              <a:defRPr sz="800" b="0" i="0">
                <a:latin typeface="Trebuchet MS" panose="020B0703020202090204" pitchFamily="34" charset="0"/>
              </a:defRPr>
            </a:lvl1pPr>
            <a:lvl2pPr marL="18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 dirty="0" err="1"/>
              <a:t>www.antibiotikasmartsverige.se</a:t>
            </a:r>
            <a:r>
              <a:rPr lang="sv-SE" dirty="0"/>
              <a:t> • Antibiotikasmart® är ett registrerat varumärke som ägs av Strama Stockholm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4171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1424" y="1922880"/>
            <a:ext cx="9360000" cy="1470025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1424" y="3526160"/>
            <a:ext cx="8640000" cy="838944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  <a:buNone/>
              <a:defRPr sz="26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 • datum</a:t>
            </a:r>
          </a:p>
        </p:txBody>
      </p:sp>
      <p:pic>
        <p:nvPicPr>
          <p:cNvPr id="5" name="Bildobjekt 4" descr="Folkhälsomyndighet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58897"/>
            <a:ext cx="2736304" cy="9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7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1423" y="1641500"/>
            <a:ext cx="10368000" cy="1470025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1423" y="3244780"/>
            <a:ext cx="10368000" cy="838944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  <a:buNone/>
              <a:defRPr sz="2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 • datum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4363239"/>
            <a:ext cx="12192000" cy="2494759"/>
          </a:xfrm>
          <a:custGeom>
            <a:avLst/>
            <a:gdLst>
              <a:gd name="connsiteX0" fmla="*/ 0 w 12192000"/>
              <a:gd name="connsiteY0" fmla="*/ 0 h 2420937"/>
              <a:gd name="connsiteX1" fmla="*/ 12192000 w 12192000"/>
              <a:gd name="connsiteY1" fmla="*/ 0 h 2420937"/>
              <a:gd name="connsiteX2" fmla="*/ 12192000 w 12192000"/>
              <a:gd name="connsiteY2" fmla="*/ 2420937 h 2420937"/>
              <a:gd name="connsiteX3" fmla="*/ 0 w 12192000"/>
              <a:gd name="connsiteY3" fmla="*/ 2420937 h 2420937"/>
              <a:gd name="connsiteX4" fmla="*/ 0 w 12192000"/>
              <a:gd name="connsiteY4" fmla="*/ 0 h 2420937"/>
              <a:gd name="connsiteX0" fmla="*/ 0 w 12192000"/>
              <a:gd name="connsiteY0" fmla="*/ 4400 h 2425337"/>
              <a:gd name="connsiteX1" fmla="*/ 6087291 w 12192000"/>
              <a:gd name="connsiteY1" fmla="*/ 0 h 2425337"/>
              <a:gd name="connsiteX2" fmla="*/ 12192000 w 12192000"/>
              <a:gd name="connsiteY2" fmla="*/ 4400 h 2425337"/>
              <a:gd name="connsiteX3" fmla="*/ 12192000 w 12192000"/>
              <a:gd name="connsiteY3" fmla="*/ 2425337 h 2425337"/>
              <a:gd name="connsiteX4" fmla="*/ 0 w 12192000"/>
              <a:gd name="connsiteY4" fmla="*/ 2425337 h 2425337"/>
              <a:gd name="connsiteX5" fmla="*/ 0 w 12192000"/>
              <a:gd name="connsiteY5" fmla="*/ 4400 h 2425337"/>
              <a:gd name="connsiteX0" fmla="*/ 0 w 12192000"/>
              <a:gd name="connsiteY0" fmla="*/ 41656 h 2462593"/>
              <a:gd name="connsiteX1" fmla="*/ 6087291 w 12192000"/>
              <a:gd name="connsiteY1" fmla="*/ 37256 h 2462593"/>
              <a:gd name="connsiteX2" fmla="*/ 12192000 w 12192000"/>
              <a:gd name="connsiteY2" fmla="*/ 41656 h 2462593"/>
              <a:gd name="connsiteX3" fmla="*/ 12192000 w 12192000"/>
              <a:gd name="connsiteY3" fmla="*/ 2462593 h 2462593"/>
              <a:gd name="connsiteX4" fmla="*/ 0 w 12192000"/>
              <a:gd name="connsiteY4" fmla="*/ 2462593 h 2462593"/>
              <a:gd name="connsiteX5" fmla="*/ 0 w 12192000"/>
              <a:gd name="connsiteY5" fmla="*/ 41656 h 2462593"/>
              <a:gd name="connsiteX0" fmla="*/ 0 w 12192000"/>
              <a:gd name="connsiteY0" fmla="*/ 180802 h 2601739"/>
              <a:gd name="connsiteX1" fmla="*/ 6087291 w 12192000"/>
              <a:gd name="connsiteY1" fmla="*/ 176402 h 2601739"/>
              <a:gd name="connsiteX2" fmla="*/ 12192000 w 12192000"/>
              <a:gd name="connsiteY2" fmla="*/ 180802 h 2601739"/>
              <a:gd name="connsiteX3" fmla="*/ 12192000 w 12192000"/>
              <a:gd name="connsiteY3" fmla="*/ 2601739 h 2601739"/>
              <a:gd name="connsiteX4" fmla="*/ 0 w 12192000"/>
              <a:gd name="connsiteY4" fmla="*/ 2601739 h 2601739"/>
              <a:gd name="connsiteX5" fmla="*/ 0 w 12192000"/>
              <a:gd name="connsiteY5" fmla="*/ 180802 h 2601739"/>
              <a:gd name="connsiteX0" fmla="*/ 0 w 12192000"/>
              <a:gd name="connsiteY0" fmla="*/ 180802 h 2601739"/>
              <a:gd name="connsiteX1" fmla="*/ 6087291 w 12192000"/>
              <a:gd name="connsiteY1" fmla="*/ 176402 h 2601739"/>
              <a:gd name="connsiteX2" fmla="*/ 12192000 w 12192000"/>
              <a:gd name="connsiteY2" fmla="*/ 180802 h 2601739"/>
              <a:gd name="connsiteX3" fmla="*/ 12192000 w 12192000"/>
              <a:gd name="connsiteY3" fmla="*/ 2601739 h 2601739"/>
              <a:gd name="connsiteX4" fmla="*/ 0 w 12192000"/>
              <a:gd name="connsiteY4" fmla="*/ 2601739 h 2601739"/>
              <a:gd name="connsiteX5" fmla="*/ 0 w 12192000"/>
              <a:gd name="connsiteY5" fmla="*/ 180802 h 2601739"/>
              <a:gd name="connsiteX0" fmla="*/ 0 w 12192000"/>
              <a:gd name="connsiteY0" fmla="*/ 4400 h 2425337"/>
              <a:gd name="connsiteX1" fmla="*/ 6087291 w 12192000"/>
              <a:gd name="connsiteY1" fmla="*/ 0 h 2425337"/>
              <a:gd name="connsiteX2" fmla="*/ 12192000 w 12192000"/>
              <a:gd name="connsiteY2" fmla="*/ 4400 h 2425337"/>
              <a:gd name="connsiteX3" fmla="*/ 12192000 w 12192000"/>
              <a:gd name="connsiteY3" fmla="*/ 2425337 h 2425337"/>
              <a:gd name="connsiteX4" fmla="*/ 0 w 12192000"/>
              <a:gd name="connsiteY4" fmla="*/ 2425337 h 2425337"/>
              <a:gd name="connsiteX5" fmla="*/ 0 w 12192000"/>
              <a:gd name="connsiteY5" fmla="*/ 4400 h 2425337"/>
              <a:gd name="connsiteX0" fmla="*/ 0 w 12192000"/>
              <a:gd name="connsiteY0" fmla="*/ 45525 h 2466462"/>
              <a:gd name="connsiteX1" fmla="*/ 6087291 w 12192000"/>
              <a:gd name="connsiteY1" fmla="*/ 41125 h 2466462"/>
              <a:gd name="connsiteX2" fmla="*/ 12192000 w 12192000"/>
              <a:gd name="connsiteY2" fmla="*/ 45525 h 2466462"/>
              <a:gd name="connsiteX3" fmla="*/ 12192000 w 12192000"/>
              <a:gd name="connsiteY3" fmla="*/ 2466462 h 2466462"/>
              <a:gd name="connsiteX4" fmla="*/ 0 w 12192000"/>
              <a:gd name="connsiteY4" fmla="*/ 2466462 h 2466462"/>
              <a:gd name="connsiteX5" fmla="*/ 0 w 12192000"/>
              <a:gd name="connsiteY5" fmla="*/ 45525 h 2466462"/>
              <a:gd name="connsiteX0" fmla="*/ 0 w 12192000"/>
              <a:gd name="connsiteY0" fmla="*/ 48263 h 2469200"/>
              <a:gd name="connsiteX1" fmla="*/ 6087291 w 12192000"/>
              <a:gd name="connsiteY1" fmla="*/ 43863 h 2469200"/>
              <a:gd name="connsiteX2" fmla="*/ 12192000 w 12192000"/>
              <a:gd name="connsiteY2" fmla="*/ 48263 h 2469200"/>
              <a:gd name="connsiteX3" fmla="*/ 12192000 w 12192000"/>
              <a:gd name="connsiteY3" fmla="*/ 2469200 h 2469200"/>
              <a:gd name="connsiteX4" fmla="*/ 0 w 12192000"/>
              <a:gd name="connsiteY4" fmla="*/ 2469200 h 2469200"/>
              <a:gd name="connsiteX5" fmla="*/ 0 w 12192000"/>
              <a:gd name="connsiteY5" fmla="*/ 48263 h 2469200"/>
              <a:gd name="connsiteX0" fmla="*/ 0 w 12192000"/>
              <a:gd name="connsiteY0" fmla="*/ 40017 h 2460954"/>
              <a:gd name="connsiteX1" fmla="*/ 6087291 w 12192000"/>
              <a:gd name="connsiteY1" fmla="*/ 35617 h 2460954"/>
              <a:gd name="connsiteX2" fmla="*/ 12192000 w 12192000"/>
              <a:gd name="connsiteY2" fmla="*/ 40017 h 2460954"/>
              <a:gd name="connsiteX3" fmla="*/ 12192000 w 12192000"/>
              <a:gd name="connsiteY3" fmla="*/ 2460954 h 2460954"/>
              <a:gd name="connsiteX4" fmla="*/ 0 w 12192000"/>
              <a:gd name="connsiteY4" fmla="*/ 2460954 h 2460954"/>
              <a:gd name="connsiteX5" fmla="*/ 0 w 12192000"/>
              <a:gd name="connsiteY5" fmla="*/ 40017 h 2460954"/>
              <a:gd name="connsiteX0" fmla="*/ 0 w 12192000"/>
              <a:gd name="connsiteY0" fmla="*/ 71872 h 2492809"/>
              <a:gd name="connsiteX1" fmla="*/ 6087291 w 12192000"/>
              <a:gd name="connsiteY1" fmla="*/ 67472 h 2492809"/>
              <a:gd name="connsiteX2" fmla="*/ 12192000 w 12192000"/>
              <a:gd name="connsiteY2" fmla="*/ 71872 h 2492809"/>
              <a:gd name="connsiteX3" fmla="*/ 12192000 w 12192000"/>
              <a:gd name="connsiteY3" fmla="*/ 2492809 h 2492809"/>
              <a:gd name="connsiteX4" fmla="*/ 0 w 12192000"/>
              <a:gd name="connsiteY4" fmla="*/ 2492809 h 2492809"/>
              <a:gd name="connsiteX5" fmla="*/ 0 w 12192000"/>
              <a:gd name="connsiteY5" fmla="*/ 71872 h 2492809"/>
              <a:gd name="connsiteX0" fmla="*/ 0 w 12192000"/>
              <a:gd name="connsiteY0" fmla="*/ 68075 h 2489012"/>
              <a:gd name="connsiteX1" fmla="*/ 6087291 w 12192000"/>
              <a:gd name="connsiteY1" fmla="*/ 63675 h 2489012"/>
              <a:gd name="connsiteX2" fmla="*/ 12192000 w 12192000"/>
              <a:gd name="connsiteY2" fmla="*/ 68075 h 2489012"/>
              <a:gd name="connsiteX3" fmla="*/ 12192000 w 12192000"/>
              <a:gd name="connsiteY3" fmla="*/ 2489012 h 2489012"/>
              <a:gd name="connsiteX4" fmla="*/ 0 w 12192000"/>
              <a:gd name="connsiteY4" fmla="*/ 2489012 h 2489012"/>
              <a:gd name="connsiteX5" fmla="*/ 0 w 12192000"/>
              <a:gd name="connsiteY5" fmla="*/ 68075 h 2489012"/>
              <a:gd name="connsiteX0" fmla="*/ 0 w 12192000"/>
              <a:gd name="connsiteY0" fmla="*/ 78422 h 2499359"/>
              <a:gd name="connsiteX1" fmla="*/ 6087291 w 12192000"/>
              <a:gd name="connsiteY1" fmla="*/ 74022 h 2499359"/>
              <a:gd name="connsiteX2" fmla="*/ 12192000 w 12192000"/>
              <a:gd name="connsiteY2" fmla="*/ 78422 h 2499359"/>
              <a:gd name="connsiteX3" fmla="*/ 12192000 w 12192000"/>
              <a:gd name="connsiteY3" fmla="*/ 2499359 h 2499359"/>
              <a:gd name="connsiteX4" fmla="*/ 0 w 12192000"/>
              <a:gd name="connsiteY4" fmla="*/ 2499359 h 2499359"/>
              <a:gd name="connsiteX5" fmla="*/ 0 w 12192000"/>
              <a:gd name="connsiteY5" fmla="*/ 78422 h 2499359"/>
              <a:gd name="connsiteX0" fmla="*/ 0 w 12192000"/>
              <a:gd name="connsiteY0" fmla="*/ 68075 h 2489012"/>
              <a:gd name="connsiteX1" fmla="*/ 6087291 w 12192000"/>
              <a:gd name="connsiteY1" fmla="*/ 63675 h 2489012"/>
              <a:gd name="connsiteX2" fmla="*/ 12192000 w 12192000"/>
              <a:gd name="connsiteY2" fmla="*/ 68075 h 2489012"/>
              <a:gd name="connsiteX3" fmla="*/ 12192000 w 12192000"/>
              <a:gd name="connsiteY3" fmla="*/ 2489012 h 2489012"/>
              <a:gd name="connsiteX4" fmla="*/ 0 w 12192000"/>
              <a:gd name="connsiteY4" fmla="*/ 2489012 h 2489012"/>
              <a:gd name="connsiteX5" fmla="*/ 0 w 12192000"/>
              <a:gd name="connsiteY5" fmla="*/ 68075 h 2489012"/>
              <a:gd name="connsiteX0" fmla="*/ 0 w 12192000"/>
              <a:gd name="connsiteY0" fmla="*/ 68075 h 2489012"/>
              <a:gd name="connsiteX1" fmla="*/ 6087291 w 12192000"/>
              <a:gd name="connsiteY1" fmla="*/ 63675 h 2489012"/>
              <a:gd name="connsiteX2" fmla="*/ 12192000 w 12192000"/>
              <a:gd name="connsiteY2" fmla="*/ 68075 h 2489012"/>
              <a:gd name="connsiteX3" fmla="*/ 12192000 w 12192000"/>
              <a:gd name="connsiteY3" fmla="*/ 2489012 h 2489012"/>
              <a:gd name="connsiteX4" fmla="*/ 0 w 12192000"/>
              <a:gd name="connsiteY4" fmla="*/ 2489012 h 2489012"/>
              <a:gd name="connsiteX5" fmla="*/ 0 w 12192000"/>
              <a:gd name="connsiteY5" fmla="*/ 68075 h 2489012"/>
              <a:gd name="connsiteX0" fmla="*/ 0 w 12192000"/>
              <a:gd name="connsiteY0" fmla="*/ 41495 h 2462432"/>
              <a:gd name="connsiteX1" fmla="*/ 6087291 w 12192000"/>
              <a:gd name="connsiteY1" fmla="*/ 37095 h 2462432"/>
              <a:gd name="connsiteX2" fmla="*/ 12192000 w 12192000"/>
              <a:gd name="connsiteY2" fmla="*/ 41495 h 2462432"/>
              <a:gd name="connsiteX3" fmla="*/ 12192000 w 12192000"/>
              <a:gd name="connsiteY3" fmla="*/ 2462432 h 2462432"/>
              <a:gd name="connsiteX4" fmla="*/ 0 w 12192000"/>
              <a:gd name="connsiteY4" fmla="*/ 2462432 h 2462432"/>
              <a:gd name="connsiteX5" fmla="*/ 0 w 12192000"/>
              <a:gd name="connsiteY5" fmla="*/ 41495 h 2462432"/>
              <a:gd name="connsiteX0" fmla="*/ 0 w 12192000"/>
              <a:gd name="connsiteY0" fmla="*/ 41495 h 2462432"/>
              <a:gd name="connsiteX1" fmla="*/ 6087291 w 12192000"/>
              <a:gd name="connsiteY1" fmla="*/ 37095 h 2462432"/>
              <a:gd name="connsiteX2" fmla="*/ 12192000 w 12192000"/>
              <a:gd name="connsiteY2" fmla="*/ 41495 h 2462432"/>
              <a:gd name="connsiteX3" fmla="*/ 12192000 w 12192000"/>
              <a:gd name="connsiteY3" fmla="*/ 2462432 h 2462432"/>
              <a:gd name="connsiteX4" fmla="*/ 0 w 12192000"/>
              <a:gd name="connsiteY4" fmla="*/ 2462432 h 2462432"/>
              <a:gd name="connsiteX5" fmla="*/ 0 w 12192000"/>
              <a:gd name="connsiteY5" fmla="*/ 41495 h 2462432"/>
              <a:gd name="connsiteX0" fmla="*/ 0 w 12192000"/>
              <a:gd name="connsiteY0" fmla="*/ 38787 h 2459724"/>
              <a:gd name="connsiteX1" fmla="*/ 6087291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87291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574402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44008 h 2464945"/>
              <a:gd name="connsiteX1" fmla="*/ 6061654 w 12192000"/>
              <a:gd name="connsiteY1" fmla="*/ 39608 h 2464945"/>
              <a:gd name="connsiteX2" fmla="*/ 12192000 w 12192000"/>
              <a:gd name="connsiteY2" fmla="*/ 44008 h 2464945"/>
              <a:gd name="connsiteX3" fmla="*/ 12192000 w 12192000"/>
              <a:gd name="connsiteY3" fmla="*/ 2464945 h 2464945"/>
              <a:gd name="connsiteX4" fmla="*/ 0 w 12192000"/>
              <a:gd name="connsiteY4" fmla="*/ 2464945 h 2464945"/>
              <a:gd name="connsiteX5" fmla="*/ 0 w 12192000"/>
              <a:gd name="connsiteY5" fmla="*/ 44008 h 2464945"/>
              <a:gd name="connsiteX0" fmla="*/ 0 w 12192000"/>
              <a:gd name="connsiteY0" fmla="*/ 78183 h 2499120"/>
              <a:gd name="connsiteX1" fmla="*/ 6061654 w 12192000"/>
              <a:gd name="connsiteY1" fmla="*/ 73783 h 2499120"/>
              <a:gd name="connsiteX2" fmla="*/ 12192000 w 12192000"/>
              <a:gd name="connsiteY2" fmla="*/ 78183 h 2499120"/>
              <a:gd name="connsiteX3" fmla="*/ 12192000 w 12192000"/>
              <a:gd name="connsiteY3" fmla="*/ 2499120 h 2499120"/>
              <a:gd name="connsiteX4" fmla="*/ 0 w 12192000"/>
              <a:gd name="connsiteY4" fmla="*/ 2499120 h 2499120"/>
              <a:gd name="connsiteX5" fmla="*/ 0 w 12192000"/>
              <a:gd name="connsiteY5" fmla="*/ 78183 h 2499120"/>
              <a:gd name="connsiteX0" fmla="*/ 0 w 12192000"/>
              <a:gd name="connsiteY0" fmla="*/ 78183 h 2499120"/>
              <a:gd name="connsiteX1" fmla="*/ 6061654 w 12192000"/>
              <a:gd name="connsiteY1" fmla="*/ 73783 h 2499120"/>
              <a:gd name="connsiteX2" fmla="*/ 12192000 w 12192000"/>
              <a:gd name="connsiteY2" fmla="*/ 78183 h 2499120"/>
              <a:gd name="connsiteX3" fmla="*/ 12192000 w 12192000"/>
              <a:gd name="connsiteY3" fmla="*/ 2499120 h 2499120"/>
              <a:gd name="connsiteX4" fmla="*/ 0 w 12192000"/>
              <a:gd name="connsiteY4" fmla="*/ 2499120 h 2499120"/>
              <a:gd name="connsiteX5" fmla="*/ 0 w 12192000"/>
              <a:gd name="connsiteY5" fmla="*/ 78183 h 2499120"/>
              <a:gd name="connsiteX0" fmla="*/ 0 w 12192000"/>
              <a:gd name="connsiteY0" fmla="*/ 86332 h 2507269"/>
              <a:gd name="connsiteX1" fmla="*/ 6061654 w 12192000"/>
              <a:gd name="connsiteY1" fmla="*/ 81932 h 2507269"/>
              <a:gd name="connsiteX2" fmla="*/ 12192000 w 12192000"/>
              <a:gd name="connsiteY2" fmla="*/ 86332 h 2507269"/>
              <a:gd name="connsiteX3" fmla="*/ 12192000 w 12192000"/>
              <a:gd name="connsiteY3" fmla="*/ 2507269 h 2507269"/>
              <a:gd name="connsiteX4" fmla="*/ 0 w 12192000"/>
              <a:gd name="connsiteY4" fmla="*/ 2507269 h 2507269"/>
              <a:gd name="connsiteX5" fmla="*/ 0 w 12192000"/>
              <a:gd name="connsiteY5" fmla="*/ 86332 h 2507269"/>
              <a:gd name="connsiteX0" fmla="*/ 0 w 12192000"/>
              <a:gd name="connsiteY0" fmla="*/ 73822 h 2494759"/>
              <a:gd name="connsiteX1" fmla="*/ 6104383 w 12192000"/>
              <a:gd name="connsiteY1" fmla="*/ 86514 h 2494759"/>
              <a:gd name="connsiteX2" fmla="*/ 12192000 w 12192000"/>
              <a:gd name="connsiteY2" fmla="*/ 73822 h 2494759"/>
              <a:gd name="connsiteX3" fmla="*/ 12192000 w 12192000"/>
              <a:gd name="connsiteY3" fmla="*/ 2494759 h 2494759"/>
              <a:gd name="connsiteX4" fmla="*/ 0 w 12192000"/>
              <a:gd name="connsiteY4" fmla="*/ 2494759 h 2494759"/>
              <a:gd name="connsiteX5" fmla="*/ 0 w 12192000"/>
              <a:gd name="connsiteY5" fmla="*/ 73822 h 249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494759">
                <a:moveTo>
                  <a:pt x="0" y="73822"/>
                </a:moveTo>
                <a:cubicBezTo>
                  <a:pt x="287627" y="71623"/>
                  <a:pt x="2776131" y="242580"/>
                  <a:pt x="6104383" y="86514"/>
                </a:cubicBezTo>
                <a:cubicBezTo>
                  <a:pt x="10074479" y="-99649"/>
                  <a:pt x="11891893" y="72355"/>
                  <a:pt x="12192000" y="73822"/>
                </a:cubicBezTo>
                <a:lnTo>
                  <a:pt x="12192000" y="2494759"/>
                </a:lnTo>
                <a:lnTo>
                  <a:pt x="0" y="2494759"/>
                </a:lnTo>
                <a:lnTo>
                  <a:pt x="0" y="73822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5" name="Bildobjekt 4" descr="Folkhälsomyndighetens logoty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58897"/>
            <a:ext cx="2736304" cy="918596"/>
          </a:xfrm>
          <a:prstGeom prst="rect">
            <a:avLst/>
          </a:prstGeom>
        </p:spPr>
      </p:pic>
      <p:sp>
        <p:nvSpPr>
          <p:cNvPr id="7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847750" y="5405047"/>
            <a:ext cx="2340000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3437267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11423" y="2492896"/>
            <a:ext cx="9360000" cy="91199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01" y="3404886"/>
            <a:ext cx="4818298" cy="3453114"/>
          </a:xfrm>
          <a:prstGeom prst="rect">
            <a:avLst/>
          </a:prstGeom>
        </p:spPr>
      </p:pic>
      <p:pic>
        <p:nvPicPr>
          <p:cNvPr id="5" name="Bildobjekt 4" descr="Folkhälsomyndighetens logoty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460800"/>
            <a:ext cx="2734527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26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k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01" y="3421594"/>
            <a:ext cx="4818298" cy="341969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96000" y="2014478"/>
            <a:ext cx="8640000" cy="1762376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6000" b="1" cap="sm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ett begrepp i fokus</a:t>
            </a:r>
          </a:p>
        </p:txBody>
      </p:sp>
    </p:spTree>
    <p:extLst>
      <p:ext uri="{BB962C8B-B14F-4D97-AF65-F5344CB8AC3E}">
        <p14:creationId xmlns:p14="http://schemas.microsoft.com/office/powerpoint/2010/main" val="1940382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k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01" y="3421594"/>
            <a:ext cx="4818298" cy="341969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96000" y="2014478"/>
            <a:ext cx="8640000" cy="1762376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6000" b="1" cap="sm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ETT BEGREPP I FOKUS</a:t>
            </a:r>
          </a:p>
        </p:txBody>
      </p:sp>
    </p:spTree>
    <p:extLst>
      <p:ext uri="{BB962C8B-B14F-4D97-AF65-F5344CB8AC3E}">
        <p14:creationId xmlns:p14="http://schemas.microsoft.com/office/powerpoint/2010/main" val="1474865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ihandsfigur 2"/>
          <p:cNvSpPr/>
          <p:nvPr userDrawn="1"/>
        </p:nvSpPr>
        <p:spPr>
          <a:xfrm>
            <a:off x="2136000" y="0"/>
            <a:ext cx="7920000" cy="6858000"/>
          </a:xfrm>
          <a:custGeom>
            <a:avLst/>
            <a:gdLst>
              <a:gd name="connsiteX0" fmla="*/ 1980167 w 7920000"/>
              <a:gd name="connsiteY0" fmla="*/ 0 h 6858000"/>
              <a:gd name="connsiteX1" fmla="*/ 5939833 w 7920000"/>
              <a:gd name="connsiteY1" fmla="*/ 0 h 6858000"/>
              <a:gd name="connsiteX2" fmla="*/ 6013404 w 7920000"/>
              <a:gd name="connsiteY2" fmla="*/ 42302 h 6858000"/>
              <a:gd name="connsiteX3" fmla="*/ 7920000 w 7920000"/>
              <a:gd name="connsiteY3" fmla="*/ 3429000 h 6858000"/>
              <a:gd name="connsiteX4" fmla="*/ 6013404 w 7920000"/>
              <a:gd name="connsiteY4" fmla="*/ 6815698 h 6858000"/>
              <a:gd name="connsiteX5" fmla="*/ 5939833 w 7920000"/>
              <a:gd name="connsiteY5" fmla="*/ 6858000 h 6858000"/>
              <a:gd name="connsiteX6" fmla="*/ 1980167 w 7920000"/>
              <a:gd name="connsiteY6" fmla="*/ 6858000 h 6858000"/>
              <a:gd name="connsiteX7" fmla="*/ 1906596 w 7920000"/>
              <a:gd name="connsiteY7" fmla="*/ 6815698 h 6858000"/>
              <a:gd name="connsiteX8" fmla="*/ 0 w 7920000"/>
              <a:gd name="connsiteY8" fmla="*/ 3429000 h 6858000"/>
              <a:gd name="connsiteX9" fmla="*/ 1906596 w 7920000"/>
              <a:gd name="connsiteY9" fmla="*/ 42302 h 6858000"/>
              <a:gd name="connsiteX10" fmla="*/ 1980167 w 7920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20000" h="6858000">
                <a:moveTo>
                  <a:pt x="1980167" y="0"/>
                </a:moveTo>
                <a:lnTo>
                  <a:pt x="5939833" y="0"/>
                </a:lnTo>
                <a:lnTo>
                  <a:pt x="6013404" y="42302"/>
                </a:lnTo>
                <a:cubicBezTo>
                  <a:pt x="7156453" y="736836"/>
                  <a:pt x="7920000" y="1993750"/>
                  <a:pt x="7920000" y="3429000"/>
                </a:cubicBezTo>
                <a:cubicBezTo>
                  <a:pt x="7920000" y="4864250"/>
                  <a:pt x="7156453" y="6121164"/>
                  <a:pt x="6013404" y="6815698"/>
                </a:cubicBezTo>
                <a:lnTo>
                  <a:pt x="5939833" y="6858000"/>
                </a:lnTo>
                <a:lnTo>
                  <a:pt x="1980167" y="6858000"/>
                </a:lnTo>
                <a:lnTo>
                  <a:pt x="1906596" y="6815698"/>
                </a:lnTo>
                <a:cubicBezTo>
                  <a:pt x="763547" y="6121164"/>
                  <a:pt x="0" y="4864250"/>
                  <a:pt x="0" y="3429000"/>
                </a:cubicBezTo>
                <a:cubicBezTo>
                  <a:pt x="0" y="1993750"/>
                  <a:pt x="763547" y="736836"/>
                  <a:pt x="1906596" y="42302"/>
                </a:cubicBezTo>
                <a:lnTo>
                  <a:pt x="1980167" y="0"/>
                </a:lnTo>
                <a:close/>
              </a:path>
            </a:pathLst>
          </a:custGeom>
          <a:solidFill>
            <a:srgbClr val="CC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3396337" y="4365104"/>
            <a:ext cx="5400000" cy="626529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6" name="Grupp 5"/>
          <p:cNvGrpSpPr/>
          <p:nvPr userDrawn="1"/>
        </p:nvGrpSpPr>
        <p:grpSpPr>
          <a:xfrm>
            <a:off x="0" y="6619124"/>
            <a:ext cx="12192000" cy="50236"/>
            <a:chOff x="0" y="6619124"/>
            <a:chExt cx="12192000" cy="50236"/>
          </a:xfrm>
        </p:grpSpPr>
        <p:cxnSp>
          <p:nvCxnSpPr>
            <p:cNvPr id="7" name="Rak koppling 6"/>
            <p:cNvCxnSpPr/>
            <p:nvPr userDrawn="1"/>
          </p:nvCxnSpPr>
          <p:spPr>
            <a:xfrm>
              <a:off x="0" y="6619124"/>
              <a:ext cx="12192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koppling 7"/>
            <p:cNvCxnSpPr/>
            <p:nvPr userDrawn="1"/>
          </p:nvCxnSpPr>
          <p:spPr>
            <a:xfrm>
              <a:off x="0" y="6669360"/>
              <a:ext cx="9504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425287" y="2835125"/>
            <a:ext cx="5184926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  <p:sp>
        <p:nvSpPr>
          <p:cNvPr id="10" name="Platshållare för bild 13"/>
          <p:cNvSpPr>
            <a:spLocks noGrp="1"/>
          </p:cNvSpPr>
          <p:nvPr>
            <p:ph type="pic" sz="quarter" idx="12"/>
          </p:nvPr>
        </p:nvSpPr>
        <p:spPr>
          <a:xfrm>
            <a:off x="4296337" y="549080"/>
            <a:ext cx="3600000" cy="360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3"/>
          </p:nvPr>
        </p:nvSpPr>
        <p:spPr>
          <a:xfrm>
            <a:off x="3396000" y="5134980"/>
            <a:ext cx="5400675" cy="8143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50989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ihandsfigur 27"/>
          <p:cNvSpPr/>
          <p:nvPr userDrawn="1"/>
        </p:nvSpPr>
        <p:spPr>
          <a:xfrm>
            <a:off x="7213396" y="0"/>
            <a:ext cx="4986631" cy="6858000"/>
          </a:xfrm>
          <a:custGeom>
            <a:avLst/>
            <a:gdLst>
              <a:gd name="connsiteX0" fmla="*/ 1390590 w 4986631"/>
              <a:gd name="connsiteY0" fmla="*/ 0 h 6858000"/>
              <a:gd name="connsiteX1" fmla="*/ 4986631 w 4986631"/>
              <a:gd name="connsiteY1" fmla="*/ 0 h 6858000"/>
              <a:gd name="connsiteX2" fmla="*/ 4986631 w 4986631"/>
              <a:gd name="connsiteY2" fmla="*/ 6858000 h 6858000"/>
              <a:gd name="connsiteX3" fmla="*/ 1384440 w 4986631"/>
              <a:gd name="connsiteY3" fmla="*/ 6858000 h 6858000"/>
              <a:gd name="connsiteX4" fmla="*/ 1244295 w 4986631"/>
              <a:gd name="connsiteY4" fmla="*/ 6707564 h 6858000"/>
              <a:gd name="connsiteX5" fmla="*/ 0 w 4986631"/>
              <a:gd name="connsiteY5" fmla="*/ 3432300 h 6858000"/>
              <a:gd name="connsiteX6" fmla="*/ 1244295 w 4986631"/>
              <a:gd name="connsiteY6" fmla="*/ 1570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6631" h="6858000">
                <a:moveTo>
                  <a:pt x="1390590" y="0"/>
                </a:moveTo>
                <a:lnTo>
                  <a:pt x="4986631" y="0"/>
                </a:lnTo>
                <a:lnTo>
                  <a:pt x="4986631" y="6858000"/>
                </a:lnTo>
                <a:lnTo>
                  <a:pt x="1384440" y="6858000"/>
                </a:lnTo>
                <a:lnTo>
                  <a:pt x="1244295" y="6707564"/>
                </a:lnTo>
                <a:cubicBezTo>
                  <a:pt x="470194" y="5836487"/>
                  <a:pt x="0" y="4689303"/>
                  <a:pt x="0" y="3432300"/>
                </a:cubicBezTo>
                <a:cubicBezTo>
                  <a:pt x="0" y="2175297"/>
                  <a:pt x="470194" y="1028115"/>
                  <a:pt x="1244295" y="157037"/>
                </a:cubicBezTo>
                <a:close/>
              </a:path>
            </a:pathLst>
          </a:custGeom>
          <a:solidFill>
            <a:srgbClr val="CC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7826351" y="2570976"/>
            <a:ext cx="3456384" cy="714007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425287" y="4036683"/>
            <a:ext cx="5184926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  <p:sp>
        <p:nvSpPr>
          <p:cNvPr id="30" name="Platshållare för text 29"/>
          <p:cNvSpPr>
            <a:spLocks noGrp="1"/>
          </p:cNvSpPr>
          <p:nvPr>
            <p:ph type="body" sz="quarter" idx="12"/>
          </p:nvPr>
        </p:nvSpPr>
        <p:spPr>
          <a:xfrm>
            <a:off x="7826351" y="3429000"/>
            <a:ext cx="3455988" cy="1511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4" name="Platshållare för bild 3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603986" cy="6858000"/>
          </a:xfrm>
          <a:custGeom>
            <a:avLst/>
            <a:gdLst>
              <a:gd name="connsiteX0" fmla="*/ 0 w 8603986"/>
              <a:gd name="connsiteY0" fmla="*/ 0 h 6858000"/>
              <a:gd name="connsiteX1" fmla="*/ 8603986 w 8603986"/>
              <a:gd name="connsiteY1" fmla="*/ 0 h 6858000"/>
              <a:gd name="connsiteX2" fmla="*/ 8457691 w 8603986"/>
              <a:gd name="connsiteY2" fmla="*/ 157037 h 6858000"/>
              <a:gd name="connsiteX3" fmla="*/ 7213396 w 8603986"/>
              <a:gd name="connsiteY3" fmla="*/ 3432300 h 6858000"/>
              <a:gd name="connsiteX4" fmla="*/ 8457691 w 8603986"/>
              <a:gd name="connsiteY4" fmla="*/ 6707564 h 6858000"/>
              <a:gd name="connsiteX5" fmla="*/ 8597836 w 8603986"/>
              <a:gd name="connsiteY5" fmla="*/ 6858000 h 6858000"/>
              <a:gd name="connsiteX6" fmla="*/ 0 w 860398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3986" h="6858000">
                <a:moveTo>
                  <a:pt x="0" y="0"/>
                </a:moveTo>
                <a:lnTo>
                  <a:pt x="8603986" y="0"/>
                </a:lnTo>
                <a:lnTo>
                  <a:pt x="8457691" y="157037"/>
                </a:lnTo>
                <a:cubicBezTo>
                  <a:pt x="7683590" y="1028115"/>
                  <a:pt x="7213396" y="2175297"/>
                  <a:pt x="7213396" y="3432300"/>
                </a:cubicBezTo>
                <a:cubicBezTo>
                  <a:pt x="7213396" y="4689303"/>
                  <a:pt x="7683590" y="5836487"/>
                  <a:pt x="8457691" y="6707564"/>
                </a:cubicBezTo>
                <a:lnTo>
                  <a:pt x="859783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5376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6553002" cy="396588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6619124"/>
            <a:ext cx="12192000" cy="50236"/>
            <a:chOff x="0" y="6619124"/>
            <a:chExt cx="12192000" cy="50236"/>
          </a:xfrm>
        </p:grpSpPr>
        <p:cxnSp>
          <p:nvCxnSpPr>
            <p:cNvPr id="5" name="Rak koppling 4"/>
            <p:cNvCxnSpPr/>
            <p:nvPr userDrawn="1"/>
          </p:nvCxnSpPr>
          <p:spPr>
            <a:xfrm>
              <a:off x="0" y="6619124"/>
              <a:ext cx="12192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ak koppling 5"/>
            <p:cNvCxnSpPr/>
            <p:nvPr userDrawn="1"/>
          </p:nvCxnSpPr>
          <p:spPr>
            <a:xfrm>
              <a:off x="0" y="6669360"/>
              <a:ext cx="9504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425287" y="2835125"/>
            <a:ext cx="5184926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30177153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fält mör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4" y="404664"/>
            <a:ext cx="6553001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628800"/>
            <a:ext cx="6553001" cy="396078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7824192" y="0"/>
            <a:ext cx="43678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8112225" y="404664"/>
            <a:ext cx="3168550" cy="5184924"/>
          </a:xfrm>
        </p:spPr>
        <p:txBody>
          <a:bodyPr anchor="ctr" anchorCtr="0"/>
          <a:lstStyle>
            <a:lvl1pPr>
              <a:spcBef>
                <a:spcPts val="12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grpSp>
        <p:nvGrpSpPr>
          <p:cNvPr id="6" name="Grupp 5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8" name="Rak koppling 7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koppling 8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425287" y="2835125"/>
            <a:ext cx="5184926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934166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fält lj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6" y="404664"/>
            <a:ext cx="65532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628800"/>
            <a:ext cx="6553001" cy="396078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7824192" y="0"/>
            <a:ext cx="4367808" cy="6858000"/>
          </a:xfrm>
          <a:prstGeom prst="rect">
            <a:avLst/>
          </a:prstGeom>
          <a:solidFill>
            <a:srgbClr val="CC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8112225" y="404664"/>
            <a:ext cx="3168550" cy="5184924"/>
          </a:xfrm>
        </p:spPr>
        <p:txBody>
          <a:bodyPr anchor="ctr" anchorCtr="0"/>
          <a:lstStyle>
            <a:lvl1pPr>
              <a:spcBef>
                <a:spcPts val="1200"/>
              </a:spcBef>
              <a:buClr>
                <a:srgbClr val="009284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grpSp>
        <p:nvGrpSpPr>
          <p:cNvPr id="6" name="Grupp 5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8" name="Rak koppling 7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koppling 8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425287" y="2835125"/>
            <a:ext cx="5184926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41768873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bild r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6" y="404664"/>
            <a:ext cx="65532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628800"/>
            <a:ext cx="6553001" cy="396078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>
          <a:xfrm>
            <a:off x="7825200" y="0"/>
            <a:ext cx="4366800" cy="6858000"/>
          </a:xfrm>
          <a:custGeom>
            <a:avLst/>
            <a:gdLst>
              <a:gd name="connsiteX0" fmla="*/ 0 w 4366800"/>
              <a:gd name="connsiteY0" fmla="*/ 0 h 6858000"/>
              <a:gd name="connsiteX1" fmla="*/ 4366800 w 4366800"/>
              <a:gd name="connsiteY1" fmla="*/ 0 h 6858000"/>
              <a:gd name="connsiteX2" fmla="*/ 4366800 w 4366800"/>
              <a:gd name="connsiteY2" fmla="*/ 6858000 h 6858000"/>
              <a:gd name="connsiteX3" fmla="*/ 0 w 4366800"/>
              <a:gd name="connsiteY3" fmla="*/ 6858000 h 6858000"/>
              <a:gd name="connsiteX4" fmla="*/ 0 w 4366800"/>
              <a:gd name="connsiteY4" fmla="*/ 0 h 6858000"/>
              <a:gd name="connsiteX0" fmla="*/ 15730 w 4382530"/>
              <a:gd name="connsiteY0" fmla="*/ 0 h 6858000"/>
              <a:gd name="connsiteX1" fmla="*/ 4382530 w 4382530"/>
              <a:gd name="connsiteY1" fmla="*/ 0 h 6858000"/>
              <a:gd name="connsiteX2" fmla="*/ 4382530 w 4382530"/>
              <a:gd name="connsiteY2" fmla="*/ 6858000 h 6858000"/>
              <a:gd name="connsiteX3" fmla="*/ 15730 w 4382530"/>
              <a:gd name="connsiteY3" fmla="*/ 6858000 h 6858000"/>
              <a:gd name="connsiteX4" fmla="*/ 0 w 4382530"/>
              <a:gd name="connsiteY4" fmla="*/ 3369276 h 6858000"/>
              <a:gd name="connsiteX5" fmla="*/ 15730 w 4382530"/>
              <a:gd name="connsiteY5" fmla="*/ 0 h 6858000"/>
              <a:gd name="connsiteX0" fmla="*/ 15730 w 4382530"/>
              <a:gd name="connsiteY0" fmla="*/ 0 h 6858000"/>
              <a:gd name="connsiteX1" fmla="*/ 4382530 w 4382530"/>
              <a:gd name="connsiteY1" fmla="*/ 0 h 6858000"/>
              <a:gd name="connsiteX2" fmla="*/ 4382530 w 4382530"/>
              <a:gd name="connsiteY2" fmla="*/ 6858000 h 6858000"/>
              <a:gd name="connsiteX3" fmla="*/ 15730 w 4382530"/>
              <a:gd name="connsiteY3" fmla="*/ 6858000 h 6858000"/>
              <a:gd name="connsiteX4" fmla="*/ 0 w 4382530"/>
              <a:gd name="connsiteY4" fmla="*/ 3369276 h 6858000"/>
              <a:gd name="connsiteX5" fmla="*/ 15730 w 4382530"/>
              <a:gd name="connsiteY5" fmla="*/ 0 h 6858000"/>
              <a:gd name="connsiteX0" fmla="*/ 357277 w 4724077"/>
              <a:gd name="connsiteY0" fmla="*/ 0 h 6858000"/>
              <a:gd name="connsiteX1" fmla="*/ 4724077 w 4724077"/>
              <a:gd name="connsiteY1" fmla="*/ 0 h 6858000"/>
              <a:gd name="connsiteX2" fmla="*/ 4724077 w 4724077"/>
              <a:gd name="connsiteY2" fmla="*/ 6858000 h 6858000"/>
              <a:gd name="connsiteX3" fmla="*/ 357277 w 4724077"/>
              <a:gd name="connsiteY3" fmla="*/ 6858000 h 6858000"/>
              <a:gd name="connsiteX4" fmla="*/ 341547 w 4724077"/>
              <a:gd name="connsiteY4" fmla="*/ 3369276 h 6858000"/>
              <a:gd name="connsiteX5" fmla="*/ 357277 w 4724077"/>
              <a:gd name="connsiteY5" fmla="*/ 0 h 6858000"/>
              <a:gd name="connsiteX0" fmla="*/ 66068 w 4432868"/>
              <a:gd name="connsiteY0" fmla="*/ 0 h 6858000"/>
              <a:gd name="connsiteX1" fmla="*/ 4432868 w 4432868"/>
              <a:gd name="connsiteY1" fmla="*/ 0 h 6858000"/>
              <a:gd name="connsiteX2" fmla="*/ 4432868 w 4432868"/>
              <a:gd name="connsiteY2" fmla="*/ 6858000 h 6858000"/>
              <a:gd name="connsiteX3" fmla="*/ 66068 w 4432868"/>
              <a:gd name="connsiteY3" fmla="*/ 6858000 h 6858000"/>
              <a:gd name="connsiteX4" fmla="*/ 50338 w 4432868"/>
              <a:gd name="connsiteY4" fmla="*/ 3369276 h 6858000"/>
              <a:gd name="connsiteX5" fmla="*/ 66068 w 4432868"/>
              <a:gd name="connsiteY5" fmla="*/ 0 h 6858000"/>
              <a:gd name="connsiteX0" fmla="*/ 73547 w 4440347"/>
              <a:gd name="connsiteY0" fmla="*/ 0 h 6858000"/>
              <a:gd name="connsiteX1" fmla="*/ 4440347 w 4440347"/>
              <a:gd name="connsiteY1" fmla="*/ 0 h 6858000"/>
              <a:gd name="connsiteX2" fmla="*/ 4440347 w 4440347"/>
              <a:gd name="connsiteY2" fmla="*/ 6858000 h 6858000"/>
              <a:gd name="connsiteX3" fmla="*/ 73547 w 4440347"/>
              <a:gd name="connsiteY3" fmla="*/ 6858000 h 6858000"/>
              <a:gd name="connsiteX4" fmla="*/ 57817 w 4440347"/>
              <a:gd name="connsiteY4" fmla="*/ 3369276 h 6858000"/>
              <a:gd name="connsiteX5" fmla="*/ 73547 w 4440347"/>
              <a:gd name="connsiteY5" fmla="*/ 0 h 6858000"/>
              <a:gd name="connsiteX0" fmla="*/ 73547 w 4440347"/>
              <a:gd name="connsiteY0" fmla="*/ 0 h 6858000"/>
              <a:gd name="connsiteX1" fmla="*/ 4440347 w 4440347"/>
              <a:gd name="connsiteY1" fmla="*/ 0 h 6858000"/>
              <a:gd name="connsiteX2" fmla="*/ 4440347 w 4440347"/>
              <a:gd name="connsiteY2" fmla="*/ 6858000 h 6858000"/>
              <a:gd name="connsiteX3" fmla="*/ 73547 w 4440347"/>
              <a:gd name="connsiteY3" fmla="*/ 6858000 h 6858000"/>
              <a:gd name="connsiteX4" fmla="*/ 57817 w 4440347"/>
              <a:gd name="connsiteY4" fmla="*/ 3369276 h 6858000"/>
              <a:gd name="connsiteX5" fmla="*/ 73547 w 4440347"/>
              <a:gd name="connsiteY5" fmla="*/ 0 h 6858000"/>
              <a:gd name="connsiteX0" fmla="*/ 34879 w 4401679"/>
              <a:gd name="connsiteY0" fmla="*/ 0 h 6858000"/>
              <a:gd name="connsiteX1" fmla="*/ 4401679 w 4401679"/>
              <a:gd name="connsiteY1" fmla="*/ 0 h 6858000"/>
              <a:gd name="connsiteX2" fmla="*/ 4401679 w 4401679"/>
              <a:gd name="connsiteY2" fmla="*/ 6858000 h 6858000"/>
              <a:gd name="connsiteX3" fmla="*/ 34879 w 4401679"/>
              <a:gd name="connsiteY3" fmla="*/ 6858000 h 6858000"/>
              <a:gd name="connsiteX4" fmla="*/ 85051 w 4401679"/>
              <a:gd name="connsiteY4" fmla="*/ 3492843 h 6858000"/>
              <a:gd name="connsiteX5" fmla="*/ 34879 w 4401679"/>
              <a:gd name="connsiteY5" fmla="*/ 0 h 6858000"/>
              <a:gd name="connsiteX0" fmla="*/ 28717 w 4395517"/>
              <a:gd name="connsiteY0" fmla="*/ 0 h 6858000"/>
              <a:gd name="connsiteX1" fmla="*/ 4395517 w 4395517"/>
              <a:gd name="connsiteY1" fmla="*/ 0 h 6858000"/>
              <a:gd name="connsiteX2" fmla="*/ 4395517 w 4395517"/>
              <a:gd name="connsiteY2" fmla="*/ 6858000 h 6858000"/>
              <a:gd name="connsiteX3" fmla="*/ 28717 w 4395517"/>
              <a:gd name="connsiteY3" fmla="*/ 6858000 h 6858000"/>
              <a:gd name="connsiteX4" fmla="*/ 78889 w 4395517"/>
              <a:gd name="connsiteY4" fmla="*/ 3492843 h 6858000"/>
              <a:gd name="connsiteX5" fmla="*/ 28717 w 4395517"/>
              <a:gd name="connsiteY5" fmla="*/ 0 h 6858000"/>
              <a:gd name="connsiteX0" fmla="*/ 60613 w 4427413"/>
              <a:gd name="connsiteY0" fmla="*/ 0 h 6858000"/>
              <a:gd name="connsiteX1" fmla="*/ 4427413 w 4427413"/>
              <a:gd name="connsiteY1" fmla="*/ 0 h 6858000"/>
              <a:gd name="connsiteX2" fmla="*/ 4427413 w 4427413"/>
              <a:gd name="connsiteY2" fmla="*/ 6858000 h 6858000"/>
              <a:gd name="connsiteX3" fmla="*/ 60613 w 4427413"/>
              <a:gd name="connsiteY3" fmla="*/ 6858000 h 6858000"/>
              <a:gd name="connsiteX4" fmla="*/ 110785 w 4427413"/>
              <a:gd name="connsiteY4" fmla="*/ 3492843 h 6858000"/>
              <a:gd name="connsiteX5" fmla="*/ 60613 w 4427413"/>
              <a:gd name="connsiteY5" fmla="*/ 0 h 6858000"/>
              <a:gd name="connsiteX0" fmla="*/ 60613 w 4427413"/>
              <a:gd name="connsiteY0" fmla="*/ 0 h 6858000"/>
              <a:gd name="connsiteX1" fmla="*/ 4427413 w 4427413"/>
              <a:gd name="connsiteY1" fmla="*/ 0 h 6858000"/>
              <a:gd name="connsiteX2" fmla="*/ 4427413 w 4427413"/>
              <a:gd name="connsiteY2" fmla="*/ 6858000 h 6858000"/>
              <a:gd name="connsiteX3" fmla="*/ 60613 w 4427413"/>
              <a:gd name="connsiteY3" fmla="*/ 6858000 h 6858000"/>
              <a:gd name="connsiteX4" fmla="*/ 110785 w 4427413"/>
              <a:gd name="connsiteY4" fmla="*/ 3492843 h 6858000"/>
              <a:gd name="connsiteX5" fmla="*/ 60613 w 4427413"/>
              <a:gd name="connsiteY5" fmla="*/ 0 h 6858000"/>
              <a:gd name="connsiteX0" fmla="*/ 545850 w 4912650"/>
              <a:gd name="connsiteY0" fmla="*/ 0 h 6858000"/>
              <a:gd name="connsiteX1" fmla="*/ 4912650 w 4912650"/>
              <a:gd name="connsiteY1" fmla="*/ 0 h 6858000"/>
              <a:gd name="connsiteX2" fmla="*/ 4912650 w 4912650"/>
              <a:gd name="connsiteY2" fmla="*/ 6858000 h 6858000"/>
              <a:gd name="connsiteX3" fmla="*/ 545850 w 4912650"/>
              <a:gd name="connsiteY3" fmla="*/ 6858000 h 6858000"/>
              <a:gd name="connsiteX4" fmla="*/ 545850 w 4912650"/>
              <a:gd name="connsiteY4" fmla="*/ 0 h 6858000"/>
              <a:gd name="connsiteX0" fmla="*/ 323467 w 4690267"/>
              <a:gd name="connsiteY0" fmla="*/ 0 h 6858000"/>
              <a:gd name="connsiteX1" fmla="*/ 4690267 w 4690267"/>
              <a:gd name="connsiteY1" fmla="*/ 0 h 6858000"/>
              <a:gd name="connsiteX2" fmla="*/ 4690267 w 4690267"/>
              <a:gd name="connsiteY2" fmla="*/ 6858000 h 6858000"/>
              <a:gd name="connsiteX3" fmla="*/ 323467 w 4690267"/>
              <a:gd name="connsiteY3" fmla="*/ 6858000 h 6858000"/>
              <a:gd name="connsiteX4" fmla="*/ 323467 w 4690267"/>
              <a:gd name="connsiteY4" fmla="*/ 0 h 6858000"/>
              <a:gd name="connsiteX0" fmla="*/ 0 w 4366800"/>
              <a:gd name="connsiteY0" fmla="*/ 0 h 6858000"/>
              <a:gd name="connsiteX1" fmla="*/ 4366800 w 4366800"/>
              <a:gd name="connsiteY1" fmla="*/ 0 h 6858000"/>
              <a:gd name="connsiteX2" fmla="*/ 4366800 w 4366800"/>
              <a:gd name="connsiteY2" fmla="*/ 6858000 h 6858000"/>
              <a:gd name="connsiteX3" fmla="*/ 0 w 4366800"/>
              <a:gd name="connsiteY3" fmla="*/ 6858000 h 6858000"/>
              <a:gd name="connsiteX4" fmla="*/ 0 w 4366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800" h="6858000">
                <a:moveTo>
                  <a:pt x="0" y="0"/>
                </a:moveTo>
                <a:lnTo>
                  <a:pt x="4366800" y="0"/>
                </a:lnTo>
                <a:lnTo>
                  <a:pt x="4366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7" name="Rak koppling 6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koppling 7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957750" y="3515047"/>
            <a:ext cx="6120000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2475207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bild bö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3" y="404664"/>
            <a:ext cx="8352001" cy="9367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6553002" cy="396588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8" name="Platshållare för bild 17"/>
          <p:cNvSpPr>
            <a:spLocks noGrp="1" noChangeAspect="1"/>
          </p:cNvSpPr>
          <p:nvPr>
            <p:ph type="pic" sz="quarter" idx="10"/>
          </p:nvPr>
        </p:nvSpPr>
        <p:spPr>
          <a:xfrm>
            <a:off x="8761363" y="0"/>
            <a:ext cx="3429405" cy="6858005"/>
          </a:xfrm>
          <a:custGeom>
            <a:avLst/>
            <a:gdLst>
              <a:gd name="connsiteX0" fmla="*/ 0 w 4320000"/>
              <a:gd name="connsiteY0" fmla="*/ 2160000 h 4320000"/>
              <a:gd name="connsiteX1" fmla="*/ 2160000 w 4320000"/>
              <a:gd name="connsiteY1" fmla="*/ 0 h 4320000"/>
              <a:gd name="connsiteX2" fmla="*/ 4320000 w 4320000"/>
              <a:gd name="connsiteY2" fmla="*/ 2160000 h 4320000"/>
              <a:gd name="connsiteX3" fmla="*/ 2160000 w 4320000"/>
              <a:gd name="connsiteY3" fmla="*/ 4320000 h 4320000"/>
              <a:gd name="connsiteX4" fmla="*/ 0 w 4320000"/>
              <a:gd name="connsiteY4" fmla="*/ 2160000 h 4320000"/>
              <a:gd name="connsiteX0" fmla="*/ 0 w 2430000"/>
              <a:gd name="connsiteY0" fmla="*/ 2220043 h 4440086"/>
              <a:gd name="connsiteX1" fmla="*/ 2160000 w 2430000"/>
              <a:gd name="connsiteY1" fmla="*/ 60043 h 4440086"/>
              <a:gd name="connsiteX2" fmla="*/ 2160000 w 2430000"/>
              <a:gd name="connsiteY2" fmla="*/ 4380043 h 4440086"/>
              <a:gd name="connsiteX3" fmla="*/ 0 w 2430000"/>
              <a:gd name="connsiteY3" fmla="*/ 2220043 h 4440086"/>
              <a:gd name="connsiteX0" fmla="*/ 0 w 2325261"/>
              <a:gd name="connsiteY0" fmla="*/ 2220043 h 4440086"/>
              <a:gd name="connsiteX1" fmla="*/ 2160000 w 2325261"/>
              <a:gd name="connsiteY1" fmla="*/ 60043 h 4440086"/>
              <a:gd name="connsiteX2" fmla="*/ 2160000 w 2325261"/>
              <a:gd name="connsiteY2" fmla="*/ 4380043 h 4440086"/>
              <a:gd name="connsiteX3" fmla="*/ 0 w 2325261"/>
              <a:gd name="connsiteY3" fmla="*/ 2220043 h 4440086"/>
              <a:gd name="connsiteX0" fmla="*/ 0 w 2164979"/>
              <a:gd name="connsiteY0" fmla="*/ 2220043 h 4440086"/>
              <a:gd name="connsiteX1" fmla="*/ 2160000 w 2164979"/>
              <a:gd name="connsiteY1" fmla="*/ 60043 h 4440086"/>
              <a:gd name="connsiteX2" fmla="*/ 2160000 w 2164979"/>
              <a:gd name="connsiteY2" fmla="*/ 4380043 h 4440086"/>
              <a:gd name="connsiteX3" fmla="*/ 0 w 2164979"/>
              <a:gd name="connsiteY3" fmla="*/ 2220043 h 4440086"/>
              <a:gd name="connsiteX0" fmla="*/ 0 w 2162096"/>
              <a:gd name="connsiteY0" fmla="*/ 2220043 h 4440086"/>
              <a:gd name="connsiteX1" fmla="*/ 2160000 w 2162096"/>
              <a:gd name="connsiteY1" fmla="*/ 60043 h 4440086"/>
              <a:gd name="connsiteX2" fmla="*/ 2160000 w 2162096"/>
              <a:gd name="connsiteY2" fmla="*/ 4380043 h 4440086"/>
              <a:gd name="connsiteX3" fmla="*/ 0 w 2162096"/>
              <a:gd name="connsiteY3" fmla="*/ 2220043 h 4440086"/>
              <a:gd name="connsiteX0" fmla="*/ 0 w 2162096"/>
              <a:gd name="connsiteY0" fmla="*/ 2160000 h 4380043"/>
              <a:gd name="connsiteX1" fmla="*/ 2160000 w 2162096"/>
              <a:gd name="connsiteY1" fmla="*/ 0 h 4380043"/>
              <a:gd name="connsiteX2" fmla="*/ 2160000 w 2162096"/>
              <a:gd name="connsiteY2" fmla="*/ 4320000 h 4380043"/>
              <a:gd name="connsiteX3" fmla="*/ 0 w 2162096"/>
              <a:gd name="connsiteY3" fmla="*/ 2160000 h 4380043"/>
              <a:gd name="connsiteX0" fmla="*/ 0 w 2160000"/>
              <a:gd name="connsiteY0" fmla="*/ 2160000 h 4380043"/>
              <a:gd name="connsiteX1" fmla="*/ 2160000 w 2160000"/>
              <a:gd name="connsiteY1" fmla="*/ 0 h 4380043"/>
              <a:gd name="connsiteX2" fmla="*/ 2160000 w 2160000"/>
              <a:gd name="connsiteY2" fmla="*/ 4320000 h 4380043"/>
              <a:gd name="connsiteX3" fmla="*/ 0 w 2160000"/>
              <a:gd name="connsiteY3" fmla="*/ 2160000 h 4380043"/>
              <a:gd name="connsiteX0" fmla="*/ 0 w 2160000"/>
              <a:gd name="connsiteY0" fmla="*/ 2160000 h 4380043"/>
              <a:gd name="connsiteX1" fmla="*/ 2160000 w 2160000"/>
              <a:gd name="connsiteY1" fmla="*/ 0 h 4380043"/>
              <a:gd name="connsiteX2" fmla="*/ 2160000 w 2160000"/>
              <a:gd name="connsiteY2" fmla="*/ 4320000 h 4380043"/>
              <a:gd name="connsiteX3" fmla="*/ 0 w 2160000"/>
              <a:gd name="connsiteY3" fmla="*/ 2160000 h 4380043"/>
              <a:gd name="connsiteX0" fmla="*/ 475 w 2160475"/>
              <a:gd name="connsiteY0" fmla="*/ 2160000 h 4404174"/>
              <a:gd name="connsiteX1" fmla="*/ 2160475 w 2160475"/>
              <a:gd name="connsiteY1" fmla="*/ 0 h 4404174"/>
              <a:gd name="connsiteX2" fmla="*/ 2160475 w 2160475"/>
              <a:gd name="connsiteY2" fmla="*/ 4320000 h 4404174"/>
              <a:gd name="connsiteX3" fmla="*/ 475 w 2160475"/>
              <a:gd name="connsiteY3" fmla="*/ 2160000 h 4404174"/>
              <a:gd name="connsiteX0" fmla="*/ 401 w 2160401"/>
              <a:gd name="connsiteY0" fmla="*/ 2160005 h 4404179"/>
              <a:gd name="connsiteX1" fmla="*/ 2160401 w 2160401"/>
              <a:gd name="connsiteY1" fmla="*/ 5 h 4404179"/>
              <a:gd name="connsiteX2" fmla="*/ 2160401 w 2160401"/>
              <a:gd name="connsiteY2" fmla="*/ 4320005 h 4404179"/>
              <a:gd name="connsiteX3" fmla="*/ 401 w 2160401"/>
              <a:gd name="connsiteY3" fmla="*/ 2160005 h 4404179"/>
              <a:gd name="connsiteX0" fmla="*/ 401 w 2160401"/>
              <a:gd name="connsiteY0" fmla="*/ 2160005 h 4320289"/>
              <a:gd name="connsiteX1" fmla="*/ 2160401 w 2160401"/>
              <a:gd name="connsiteY1" fmla="*/ 5 h 4320289"/>
              <a:gd name="connsiteX2" fmla="*/ 2160401 w 2160401"/>
              <a:gd name="connsiteY2" fmla="*/ 4320005 h 4320289"/>
              <a:gd name="connsiteX3" fmla="*/ 401 w 2160401"/>
              <a:gd name="connsiteY3" fmla="*/ 2160005 h 4320289"/>
              <a:gd name="connsiteX0" fmla="*/ 401 w 2160401"/>
              <a:gd name="connsiteY0" fmla="*/ 2169630 h 4320295"/>
              <a:gd name="connsiteX1" fmla="*/ 2160401 w 2160401"/>
              <a:gd name="connsiteY1" fmla="*/ 5 h 4320295"/>
              <a:gd name="connsiteX2" fmla="*/ 2160401 w 2160401"/>
              <a:gd name="connsiteY2" fmla="*/ 4320005 h 4320295"/>
              <a:gd name="connsiteX3" fmla="*/ 401 w 2160401"/>
              <a:gd name="connsiteY3" fmla="*/ 2169630 h 432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401" h="4320295">
                <a:moveTo>
                  <a:pt x="401" y="2169630"/>
                </a:moveTo>
                <a:cubicBezTo>
                  <a:pt x="-30369" y="458228"/>
                  <a:pt x="1719533" y="-1890"/>
                  <a:pt x="2160401" y="5"/>
                </a:cubicBezTo>
                <a:lnTo>
                  <a:pt x="2160401" y="4320005"/>
                </a:lnTo>
                <a:cubicBezTo>
                  <a:pt x="1742649" y="4333496"/>
                  <a:pt x="31171" y="3881032"/>
                  <a:pt x="401" y="216963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957409" y="3514706"/>
            <a:ext cx="6120682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11" name="Rak koppling 10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koppling 11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4690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re del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911225" y="4365104"/>
            <a:ext cx="2880000" cy="1218838"/>
          </a:xfrm>
          <a:ln>
            <a:noFill/>
          </a:ln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2"/>
          </p:nvPr>
        </p:nvSpPr>
        <p:spPr>
          <a:xfrm>
            <a:off x="1271225" y="1887888"/>
            <a:ext cx="2160000" cy="2160000"/>
          </a:xfrm>
          <a:prstGeom prst="ellipse">
            <a:avLst/>
          </a:prstGeom>
          <a:ln w="50800" cmpd="dbl">
            <a:solidFill>
              <a:schemeClr val="bg2"/>
            </a:solidFill>
          </a:ln>
          <a:effectLst>
            <a:outerShdw blurRad="127000" dist="38100" dir="2700000" algn="ct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655324" y="4365104"/>
            <a:ext cx="2880000" cy="1218838"/>
          </a:xfrm>
          <a:ln>
            <a:noFill/>
          </a:ln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7" name="Platshållare för bild 10"/>
          <p:cNvSpPr>
            <a:spLocks noGrp="1"/>
          </p:cNvSpPr>
          <p:nvPr>
            <p:ph type="pic" sz="quarter" idx="18"/>
          </p:nvPr>
        </p:nvSpPr>
        <p:spPr>
          <a:xfrm>
            <a:off x="5015324" y="1887888"/>
            <a:ext cx="2160000" cy="2160000"/>
          </a:xfrm>
          <a:prstGeom prst="ellipse">
            <a:avLst/>
          </a:prstGeom>
          <a:ln w="50800" cmpd="dbl">
            <a:solidFill>
              <a:schemeClr val="bg2"/>
            </a:solidFill>
          </a:ln>
          <a:effectLst>
            <a:outerShdw blurRad="127000" dist="38100" dir="2700000" algn="ct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0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8399423" y="4365104"/>
            <a:ext cx="2880000" cy="1218838"/>
          </a:xfrm>
          <a:ln>
            <a:noFill/>
          </a:ln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8" name="Platshållare för bild 10"/>
          <p:cNvSpPr>
            <a:spLocks noGrp="1"/>
          </p:cNvSpPr>
          <p:nvPr>
            <p:ph type="pic" sz="quarter" idx="19"/>
          </p:nvPr>
        </p:nvSpPr>
        <p:spPr>
          <a:xfrm>
            <a:off x="8759423" y="1887888"/>
            <a:ext cx="2160000" cy="2160000"/>
          </a:xfrm>
          <a:prstGeom prst="ellipse">
            <a:avLst/>
          </a:prstGeom>
          <a:ln w="50800" cmpd="dbl">
            <a:solidFill>
              <a:schemeClr val="bg2"/>
            </a:solidFill>
          </a:ln>
          <a:effectLst>
            <a:outerShdw blurRad="127000" dist="38100" dir="2700000" algn="ct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217750" y="2085888"/>
            <a:ext cx="3600000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  <p:grpSp>
        <p:nvGrpSpPr>
          <p:cNvPr id="15" name="Grupp 14"/>
          <p:cNvGrpSpPr/>
          <p:nvPr userDrawn="1"/>
        </p:nvGrpSpPr>
        <p:grpSpPr>
          <a:xfrm>
            <a:off x="0" y="6619124"/>
            <a:ext cx="12192000" cy="50236"/>
            <a:chOff x="0" y="6619124"/>
            <a:chExt cx="12192000" cy="50236"/>
          </a:xfrm>
        </p:grpSpPr>
        <p:cxnSp>
          <p:nvCxnSpPr>
            <p:cNvPr id="19" name="Rak koppling 18"/>
            <p:cNvCxnSpPr/>
            <p:nvPr userDrawn="1"/>
          </p:nvCxnSpPr>
          <p:spPr>
            <a:xfrm>
              <a:off x="0" y="6619124"/>
              <a:ext cx="12192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koppling 20"/>
            <p:cNvCxnSpPr/>
            <p:nvPr userDrawn="1"/>
          </p:nvCxnSpPr>
          <p:spPr>
            <a:xfrm>
              <a:off x="0" y="6669360"/>
              <a:ext cx="9504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53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3" y="404664"/>
            <a:ext cx="103680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252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4727848" y="2421530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2"/>
          </p:nvPr>
        </p:nvSpPr>
        <p:spPr>
          <a:xfrm flipH="1">
            <a:off x="6193704" y="3935328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639823" y="3410320"/>
            <a:ext cx="3639600" cy="216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cxnSp>
        <p:nvCxnSpPr>
          <p:cNvPr id="7" name="Rak koppling 6"/>
          <p:cNvCxnSpPr/>
          <p:nvPr userDrawn="1"/>
        </p:nvCxnSpPr>
        <p:spPr>
          <a:xfrm>
            <a:off x="6096000" y="1628775"/>
            <a:ext cx="0" cy="5229225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1181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 m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568961"/>
            <a:ext cx="3816153" cy="252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4727848" y="1289683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641175" y="3410320"/>
            <a:ext cx="3639600" cy="216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2"/>
          </p:nvPr>
        </p:nvSpPr>
        <p:spPr>
          <a:xfrm flipH="1">
            <a:off x="6193704" y="3935328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7" name="Rak koppling 6"/>
          <p:cNvCxnSpPr/>
          <p:nvPr userDrawn="1"/>
        </p:nvCxnSpPr>
        <p:spPr>
          <a:xfrm>
            <a:off x="6094973" y="0"/>
            <a:ext cx="5095" cy="6858000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5671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6553002" cy="396588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6619124"/>
            <a:ext cx="12192000" cy="50236"/>
            <a:chOff x="0" y="6619124"/>
            <a:chExt cx="12192000" cy="50236"/>
          </a:xfrm>
        </p:grpSpPr>
        <p:cxnSp>
          <p:nvCxnSpPr>
            <p:cNvPr id="5" name="Rak koppling 4"/>
            <p:cNvCxnSpPr/>
            <p:nvPr userDrawn="1"/>
          </p:nvCxnSpPr>
          <p:spPr>
            <a:xfrm>
              <a:off x="0" y="6619124"/>
              <a:ext cx="12192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ak koppling 5"/>
            <p:cNvCxnSpPr/>
            <p:nvPr userDrawn="1"/>
          </p:nvCxnSpPr>
          <p:spPr>
            <a:xfrm>
              <a:off x="0" y="6669360"/>
              <a:ext cx="9504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425287" y="2835125"/>
            <a:ext cx="5184926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28435576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 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569000"/>
            <a:ext cx="3816425" cy="252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4727848" y="1289722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2"/>
          </p:nvPr>
        </p:nvSpPr>
        <p:spPr>
          <a:xfrm flipH="1">
            <a:off x="6183248" y="3400915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7" name="Rak koppling 6"/>
          <p:cNvCxnSpPr/>
          <p:nvPr userDrawn="1"/>
        </p:nvCxnSpPr>
        <p:spPr>
          <a:xfrm>
            <a:off x="6094973" y="0"/>
            <a:ext cx="0" cy="5389563"/>
          </a:xfrm>
          <a:prstGeom prst="line">
            <a:avLst/>
          </a:prstGeom>
          <a:ln w="57150">
            <a:solidFill>
              <a:srgbClr val="0065AC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641175" y="2875907"/>
            <a:ext cx="3639600" cy="216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810287201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2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2" name="Rak pilkoppling 11"/>
          <p:cNvCxnSpPr/>
          <p:nvPr userDrawn="1"/>
        </p:nvCxnSpPr>
        <p:spPr>
          <a:xfrm>
            <a:off x="2819499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4187347" y="4797232"/>
            <a:ext cx="3816153" cy="144008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4" name="Rak pilkoppling 13"/>
          <p:cNvCxnSpPr/>
          <p:nvPr userDrawn="1"/>
        </p:nvCxnSpPr>
        <p:spPr>
          <a:xfrm flipV="1">
            <a:off x="6095423" y="3989541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7463270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7" name="Rak pilkoppling 16"/>
          <p:cNvCxnSpPr/>
          <p:nvPr userDrawn="1"/>
        </p:nvCxnSpPr>
        <p:spPr>
          <a:xfrm>
            <a:off x="9371346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 userDrawn="1"/>
        </p:nvCxnSpPr>
        <p:spPr>
          <a:xfrm>
            <a:off x="911423" y="3933056"/>
            <a:ext cx="11280577" cy="0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14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2 m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2" name="Rak pilkoppling 11"/>
          <p:cNvCxnSpPr/>
          <p:nvPr userDrawn="1"/>
        </p:nvCxnSpPr>
        <p:spPr>
          <a:xfrm>
            <a:off x="2819499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4187347" y="4797232"/>
            <a:ext cx="3816153" cy="144008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4" name="Rak pilkoppling 13"/>
          <p:cNvCxnSpPr/>
          <p:nvPr userDrawn="1"/>
        </p:nvCxnSpPr>
        <p:spPr>
          <a:xfrm flipV="1">
            <a:off x="6095423" y="3989541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7463270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7" name="Rak pilkoppling 16"/>
          <p:cNvCxnSpPr/>
          <p:nvPr userDrawn="1"/>
        </p:nvCxnSpPr>
        <p:spPr>
          <a:xfrm>
            <a:off x="9371346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 userDrawn="1"/>
        </p:nvCxnSpPr>
        <p:spPr>
          <a:xfrm>
            <a:off x="0" y="3933056"/>
            <a:ext cx="12192000" cy="0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1625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2 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3" y="404664"/>
            <a:ext cx="103680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2" name="Rak pilkoppling 11"/>
          <p:cNvCxnSpPr/>
          <p:nvPr userDrawn="1"/>
        </p:nvCxnSpPr>
        <p:spPr>
          <a:xfrm>
            <a:off x="2819499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4187347" y="4797232"/>
            <a:ext cx="3816153" cy="144008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4" name="Rak pilkoppling 13"/>
          <p:cNvCxnSpPr/>
          <p:nvPr userDrawn="1"/>
        </p:nvCxnSpPr>
        <p:spPr>
          <a:xfrm flipV="1">
            <a:off x="6095423" y="3989541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7463270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7" name="Rak pilkoppling 16"/>
          <p:cNvCxnSpPr/>
          <p:nvPr userDrawn="1"/>
        </p:nvCxnSpPr>
        <p:spPr>
          <a:xfrm>
            <a:off x="9371346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 userDrawn="1"/>
        </p:nvCxnSpPr>
        <p:spPr>
          <a:xfrm>
            <a:off x="0" y="3933056"/>
            <a:ext cx="11712352" cy="0"/>
          </a:xfrm>
          <a:prstGeom prst="line">
            <a:avLst/>
          </a:prstGeom>
          <a:ln w="57150">
            <a:solidFill>
              <a:srgbClr val="0065AC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2568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87588" y="1484784"/>
            <a:ext cx="7416824" cy="792088"/>
          </a:xfrm>
        </p:spPr>
        <p:txBody>
          <a:bodyPr anchor="b" anchorCtr="0"/>
          <a:lstStyle>
            <a:lvl1pPr algn="ctr"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87588" y="2483604"/>
            <a:ext cx="7416824" cy="1089412"/>
          </a:xfr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6" name="Bildobjekt 5" descr="Folkhälsomyndighet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04" y="4149080"/>
            <a:ext cx="2078992" cy="1389955"/>
          </a:xfrm>
          <a:prstGeom prst="rect">
            <a:avLst/>
          </a:prstGeom>
        </p:spPr>
      </p:pic>
      <p:sp>
        <p:nvSpPr>
          <p:cNvPr id="10" name="textruta 9"/>
          <p:cNvSpPr txBox="1"/>
          <p:nvPr userDrawn="1"/>
        </p:nvSpPr>
        <p:spPr>
          <a:xfrm>
            <a:off x="907357" y="5837410"/>
            <a:ext cx="10377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www.fohm.se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/>
              <a:t>  </a:t>
            </a:r>
            <a:r>
              <a:rPr lang="sv-SE" sz="1600" baseline="0" dirty="0"/>
              <a:t> fohm.se/nyhetsbrev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600" baseline="0" dirty="0"/>
              <a:t>  LinkedIn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baseline="0" dirty="0"/>
              <a:t>   Facebook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8869214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04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38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257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8064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92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fält mör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4" y="404664"/>
            <a:ext cx="6553001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628800"/>
            <a:ext cx="6553001" cy="396078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7824192" y="0"/>
            <a:ext cx="43678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8112225" y="404664"/>
            <a:ext cx="3168550" cy="5184924"/>
          </a:xfrm>
        </p:spPr>
        <p:txBody>
          <a:bodyPr anchor="ctr" anchorCtr="0"/>
          <a:lstStyle>
            <a:lvl1pPr>
              <a:spcBef>
                <a:spcPts val="12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grpSp>
        <p:nvGrpSpPr>
          <p:cNvPr id="6" name="Grupp 5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8" name="Rak koppling 7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koppling 8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425287" y="2835125"/>
            <a:ext cx="5184926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2698080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2025-11-25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9087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8577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2025-11-25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551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2025-11-25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08713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289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104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81A622D-3432-1153-8003-95F158596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A30A-6E2D-4AA0-A698-C7EC701A20A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D4F6E73-C975-AB85-3309-A26E868E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2023-04-17</a:t>
            </a:r>
          </a:p>
        </p:txBody>
      </p:sp>
    </p:spTree>
    <p:extLst>
      <p:ext uri="{BB962C8B-B14F-4D97-AF65-F5344CB8AC3E}">
        <p14:creationId xmlns:p14="http://schemas.microsoft.com/office/powerpoint/2010/main" val="36461966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8EF153A-A8A2-4474-B96A-EACEC7EAB1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0F998C-8F3E-4090-94F3-7E5DB26E0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78524"/>
            <a:ext cx="5550877" cy="890954"/>
          </a:xfrm>
        </p:spPr>
        <p:txBody>
          <a:bodyPr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för två rader</a:t>
            </a:r>
          </a:p>
        </p:txBody>
      </p:sp>
    </p:spTree>
    <p:extLst>
      <p:ext uri="{BB962C8B-B14F-4D97-AF65-F5344CB8AC3E}">
        <p14:creationId xmlns:p14="http://schemas.microsoft.com/office/powerpoint/2010/main" val="36106894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CBB7027-6C47-4C8A-B194-F00C395A67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0F998C-8F3E-4090-94F3-7E5DB26E0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4598"/>
            <a:ext cx="9829800" cy="663188"/>
          </a:xfrm>
        </p:spPr>
        <p:txBody>
          <a:bodyPr anchor="t" anchorCtr="0"/>
          <a:lstStyle>
            <a:lvl1pPr>
              <a:defRPr sz="5400" b="1"/>
            </a:lvl1pPr>
          </a:lstStyle>
          <a:p>
            <a:r>
              <a:rPr lang="sv-SE"/>
              <a:t>Avsnittstitel</a:t>
            </a:r>
          </a:p>
        </p:txBody>
      </p:sp>
      <p:grpSp>
        <p:nvGrpSpPr>
          <p:cNvPr id="14" name="Bildobjekt 4">
            <a:extLst>
              <a:ext uri="{FF2B5EF4-FFF2-40B4-BE49-F238E27FC236}">
                <a16:creationId xmlns:a16="http://schemas.microsoft.com/office/drawing/2014/main" id="{37E2EF8A-86A5-48AF-B471-BBC1E0E070CE}"/>
              </a:ext>
            </a:extLst>
          </p:cNvPr>
          <p:cNvGrpSpPr/>
          <p:nvPr/>
        </p:nvGrpSpPr>
        <p:grpSpPr>
          <a:xfrm>
            <a:off x="11090075" y="410354"/>
            <a:ext cx="644570" cy="644554"/>
            <a:chOff x="11090075" y="410354"/>
            <a:chExt cx="644570" cy="644554"/>
          </a:xfrm>
          <a:solidFill>
            <a:srgbClr val="264A4A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08829F-18AA-4E29-AAEE-304E54F452DC}"/>
                </a:ext>
              </a:extLst>
            </p:cNvPr>
            <p:cNvSpPr/>
            <p:nvPr/>
          </p:nvSpPr>
          <p:spPr>
            <a:xfrm>
              <a:off x="11311225" y="410354"/>
              <a:ext cx="196349" cy="198508"/>
            </a:xfrm>
            <a:custGeom>
              <a:avLst/>
              <a:gdLst>
                <a:gd name="connsiteX0" fmla="*/ 39795 w 196349"/>
                <a:gd name="connsiteY0" fmla="*/ 179265 h 198508"/>
                <a:gd name="connsiteX1" fmla="*/ 158873 w 196349"/>
                <a:gd name="connsiteY1" fmla="*/ 177800 h 198508"/>
                <a:gd name="connsiteX2" fmla="*/ 186359 w 196349"/>
                <a:gd name="connsiteY2" fmla="*/ 92731 h 198508"/>
                <a:gd name="connsiteX3" fmla="*/ 196349 w 196349"/>
                <a:gd name="connsiteY3" fmla="*/ 84053 h 198508"/>
                <a:gd name="connsiteX4" fmla="*/ 83224 w 196349"/>
                <a:gd name="connsiteY4" fmla="*/ 1174 h 198508"/>
                <a:gd name="connsiteX5" fmla="*/ 0 w 196349"/>
                <a:gd name="connsiteY5" fmla="*/ 86487 h 198508"/>
                <a:gd name="connsiteX6" fmla="*/ 11328 w 196349"/>
                <a:gd name="connsiteY6" fmla="*/ 96006 h 198508"/>
                <a:gd name="connsiteX7" fmla="*/ 39795 w 196349"/>
                <a:gd name="connsiteY7" fmla="*/ 179265 h 19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349" h="198508">
                  <a:moveTo>
                    <a:pt x="39795" y="179265"/>
                  </a:moveTo>
                  <a:cubicBezTo>
                    <a:pt x="75350" y="205456"/>
                    <a:pt x="123973" y="204859"/>
                    <a:pt x="158873" y="177800"/>
                  </a:cubicBezTo>
                  <a:cubicBezTo>
                    <a:pt x="153982" y="146685"/>
                    <a:pt x="164186" y="115101"/>
                    <a:pt x="186359" y="92731"/>
                  </a:cubicBezTo>
                  <a:cubicBezTo>
                    <a:pt x="189494" y="89621"/>
                    <a:pt x="192831" y="86723"/>
                    <a:pt x="196349" y="84053"/>
                  </a:cubicBezTo>
                  <a:cubicBezTo>
                    <a:pt x="187998" y="29928"/>
                    <a:pt x="137350" y="-7178"/>
                    <a:pt x="83224" y="1174"/>
                  </a:cubicBezTo>
                  <a:cubicBezTo>
                    <a:pt x="39581" y="7908"/>
                    <a:pt x="5651" y="42691"/>
                    <a:pt x="0" y="86487"/>
                  </a:cubicBezTo>
                  <a:cubicBezTo>
                    <a:pt x="4005" y="89378"/>
                    <a:pt x="7791" y="92559"/>
                    <a:pt x="11328" y="96006"/>
                  </a:cubicBezTo>
                  <a:cubicBezTo>
                    <a:pt x="33304" y="117787"/>
                    <a:pt x="43835" y="148589"/>
                    <a:pt x="39795" y="179265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C4B139-3D0A-4FA2-9573-1CCBC24D179D}"/>
                </a:ext>
              </a:extLst>
            </p:cNvPr>
            <p:cNvSpPr/>
            <p:nvPr/>
          </p:nvSpPr>
          <p:spPr>
            <a:xfrm>
              <a:off x="11470099" y="473711"/>
              <a:ext cx="197260" cy="197601"/>
            </a:xfrm>
            <a:custGeom>
              <a:avLst/>
              <a:gdLst>
                <a:gd name="connsiteX0" fmla="*/ 0 w 197260"/>
                <a:gd name="connsiteY0" fmla="*/ 114444 h 197601"/>
                <a:gd name="connsiteX1" fmla="*/ 85235 w 197260"/>
                <a:gd name="connsiteY1" fmla="*/ 197601 h 197601"/>
                <a:gd name="connsiteX2" fmla="*/ 178051 w 197260"/>
                <a:gd name="connsiteY2" fmla="*/ 157794 h 197601"/>
                <a:gd name="connsiteX3" fmla="*/ 156748 w 197260"/>
                <a:gd name="connsiteY3" fmla="*/ 19203 h 197601"/>
                <a:gd name="connsiteX4" fmla="*/ 37476 w 197260"/>
                <a:gd name="connsiteY4" fmla="*/ 20697 h 197601"/>
                <a:gd name="connsiteX5" fmla="*/ 0 w 197260"/>
                <a:gd name="connsiteY5" fmla="*/ 114469 h 19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60" h="197601">
                  <a:moveTo>
                    <a:pt x="0" y="114444"/>
                  </a:moveTo>
                  <a:cubicBezTo>
                    <a:pt x="6625" y="158102"/>
                    <a:pt x="41427" y="192056"/>
                    <a:pt x="85235" y="197601"/>
                  </a:cubicBezTo>
                  <a:cubicBezTo>
                    <a:pt x="106401" y="168151"/>
                    <a:pt x="142125" y="152829"/>
                    <a:pt x="178051" y="157794"/>
                  </a:cubicBezTo>
                  <a:cubicBezTo>
                    <a:pt x="210440" y="113641"/>
                    <a:pt x="200902" y="51591"/>
                    <a:pt x="156748" y="19203"/>
                  </a:cubicBezTo>
                  <a:cubicBezTo>
                    <a:pt x="121103" y="-6944"/>
                    <a:pt x="72454" y="-6335"/>
                    <a:pt x="37476" y="20697"/>
                  </a:cubicBezTo>
                  <a:cubicBezTo>
                    <a:pt x="43321" y="56483"/>
                    <a:pt x="28900" y="92569"/>
                    <a:pt x="0" y="114469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AC901FF-FA8B-469D-BD0F-69957B120443}"/>
                </a:ext>
              </a:extLst>
            </p:cNvPr>
            <p:cNvSpPr/>
            <p:nvPr/>
          </p:nvSpPr>
          <p:spPr>
            <a:xfrm>
              <a:off x="11536117" y="631504"/>
              <a:ext cx="198529" cy="196349"/>
            </a:xfrm>
            <a:custGeom>
              <a:avLst/>
              <a:gdLst>
                <a:gd name="connsiteX0" fmla="*/ 198529 w 198529"/>
                <a:gd name="connsiteY0" fmla="*/ 97901 h 196349"/>
                <a:gd name="connsiteX1" fmla="*/ 112033 w 198529"/>
                <a:gd name="connsiteY1" fmla="*/ 0 h 196349"/>
                <a:gd name="connsiteX2" fmla="*/ 19242 w 198529"/>
                <a:gd name="connsiteY2" fmla="*/ 39808 h 196349"/>
                <a:gd name="connsiteX3" fmla="*/ 20707 w 198529"/>
                <a:gd name="connsiteY3" fmla="*/ 158873 h 196349"/>
                <a:gd name="connsiteX4" fmla="*/ 105776 w 198529"/>
                <a:gd name="connsiteY4" fmla="*/ 186359 h 196349"/>
                <a:gd name="connsiteX5" fmla="*/ 114467 w 198529"/>
                <a:gd name="connsiteY5" fmla="*/ 196349 h 196349"/>
                <a:gd name="connsiteX6" fmla="*/ 198529 w 198529"/>
                <a:gd name="connsiteY6" fmla="*/ 97901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29" h="196349">
                  <a:moveTo>
                    <a:pt x="198529" y="97901"/>
                  </a:moveTo>
                  <a:cubicBezTo>
                    <a:pt x="198275" y="48214"/>
                    <a:pt x="161311" y="6374"/>
                    <a:pt x="112033" y="0"/>
                  </a:cubicBezTo>
                  <a:cubicBezTo>
                    <a:pt x="90890" y="29464"/>
                    <a:pt x="55163" y="44791"/>
                    <a:pt x="19242" y="39808"/>
                  </a:cubicBezTo>
                  <a:cubicBezTo>
                    <a:pt x="-6948" y="75359"/>
                    <a:pt x="-6349" y="123977"/>
                    <a:pt x="20707" y="158873"/>
                  </a:cubicBezTo>
                  <a:cubicBezTo>
                    <a:pt x="51821" y="153987"/>
                    <a:pt x="83403" y="164192"/>
                    <a:pt x="105776" y="186359"/>
                  </a:cubicBezTo>
                  <a:cubicBezTo>
                    <a:pt x="108898" y="189487"/>
                    <a:pt x="111801" y="192824"/>
                    <a:pt x="114467" y="196349"/>
                  </a:cubicBezTo>
                  <a:cubicBezTo>
                    <a:pt x="162986" y="188853"/>
                    <a:pt x="198726" y="146996"/>
                    <a:pt x="198529" y="97901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6C7CE55-6303-470A-AD2C-2806FE9B3976}"/>
                </a:ext>
              </a:extLst>
            </p:cNvPr>
            <p:cNvSpPr/>
            <p:nvPr/>
          </p:nvSpPr>
          <p:spPr>
            <a:xfrm>
              <a:off x="11473654" y="790378"/>
              <a:ext cx="197595" cy="197265"/>
            </a:xfrm>
            <a:custGeom>
              <a:avLst/>
              <a:gdLst>
                <a:gd name="connsiteX0" fmla="*/ 83145 w 197595"/>
                <a:gd name="connsiteY0" fmla="*/ 0 h 197265"/>
                <a:gd name="connsiteX1" fmla="*/ 0 w 197595"/>
                <a:gd name="connsiteY1" fmla="*/ 85235 h 197265"/>
                <a:gd name="connsiteX2" fmla="*/ 39795 w 197595"/>
                <a:gd name="connsiteY2" fmla="*/ 178051 h 197265"/>
                <a:gd name="connsiteX3" fmla="*/ 178387 w 197595"/>
                <a:gd name="connsiteY3" fmla="*/ 156761 h 197265"/>
                <a:gd name="connsiteX4" fmla="*/ 176904 w 197595"/>
                <a:gd name="connsiteY4" fmla="*/ 37488 h 197265"/>
                <a:gd name="connsiteX5" fmla="*/ 162174 w 197595"/>
                <a:gd name="connsiteY5" fmla="*/ 38763 h 197265"/>
                <a:gd name="connsiteX6" fmla="*/ 83145 w 197595"/>
                <a:gd name="connsiteY6" fmla="*/ 0 h 19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595" h="197265">
                  <a:moveTo>
                    <a:pt x="83145" y="0"/>
                  </a:moveTo>
                  <a:cubicBezTo>
                    <a:pt x="39488" y="6621"/>
                    <a:pt x="5537" y="41427"/>
                    <a:pt x="0" y="85235"/>
                  </a:cubicBezTo>
                  <a:cubicBezTo>
                    <a:pt x="29439" y="106409"/>
                    <a:pt x="44754" y="142128"/>
                    <a:pt x="39795" y="178051"/>
                  </a:cubicBezTo>
                  <a:cubicBezTo>
                    <a:pt x="83945" y="210442"/>
                    <a:pt x="145996" y="200911"/>
                    <a:pt x="178387" y="156761"/>
                  </a:cubicBezTo>
                  <a:cubicBezTo>
                    <a:pt x="204537" y="121117"/>
                    <a:pt x="203932" y="72469"/>
                    <a:pt x="176904" y="37488"/>
                  </a:cubicBezTo>
                  <a:cubicBezTo>
                    <a:pt x="172033" y="38276"/>
                    <a:pt x="167109" y="38702"/>
                    <a:pt x="162174" y="38763"/>
                  </a:cubicBezTo>
                  <a:cubicBezTo>
                    <a:pt x="131222" y="38896"/>
                    <a:pt x="101986" y="24556"/>
                    <a:pt x="83145" y="0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88E7EE-5397-47AB-AD78-A191993A2765}"/>
                </a:ext>
              </a:extLst>
            </p:cNvPr>
            <p:cNvSpPr/>
            <p:nvPr/>
          </p:nvSpPr>
          <p:spPr>
            <a:xfrm>
              <a:off x="11317100" y="856369"/>
              <a:ext cx="196349" cy="198539"/>
            </a:xfrm>
            <a:custGeom>
              <a:avLst/>
              <a:gdLst>
                <a:gd name="connsiteX0" fmla="*/ 156554 w 196349"/>
                <a:gd name="connsiteY0" fmla="*/ 19243 h 198539"/>
                <a:gd name="connsiteX1" fmla="*/ 37476 w 196349"/>
                <a:gd name="connsiteY1" fmla="*/ 20709 h 198539"/>
                <a:gd name="connsiteX2" fmla="*/ 0 w 196349"/>
                <a:gd name="connsiteY2" fmla="*/ 114481 h 198539"/>
                <a:gd name="connsiteX3" fmla="*/ 113120 w 196349"/>
                <a:gd name="connsiteY3" fmla="*/ 197367 h 198539"/>
                <a:gd name="connsiteX4" fmla="*/ 196349 w 196349"/>
                <a:gd name="connsiteY4" fmla="*/ 112060 h 198539"/>
                <a:gd name="connsiteX5" fmla="*/ 185021 w 196349"/>
                <a:gd name="connsiteY5" fmla="*/ 102541 h 198539"/>
                <a:gd name="connsiteX6" fmla="*/ 156554 w 196349"/>
                <a:gd name="connsiteY6" fmla="*/ 19243 h 1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49" h="198539">
                  <a:moveTo>
                    <a:pt x="156554" y="19243"/>
                  </a:moveTo>
                  <a:cubicBezTo>
                    <a:pt x="120999" y="-6948"/>
                    <a:pt x="72376" y="-6350"/>
                    <a:pt x="37476" y="20709"/>
                  </a:cubicBezTo>
                  <a:cubicBezTo>
                    <a:pt x="43332" y="56496"/>
                    <a:pt x="28909" y="92588"/>
                    <a:pt x="0" y="114481"/>
                  </a:cubicBezTo>
                  <a:cubicBezTo>
                    <a:pt x="8349" y="168606"/>
                    <a:pt x="58994" y="205716"/>
                    <a:pt x="113120" y="197367"/>
                  </a:cubicBezTo>
                  <a:cubicBezTo>
                    <a:pt x="156763" y="190635"/>
                    <a:pt x="190695" y="155856"/>
                    <a:pt x="196349" y="112060"/>
                  </a:cubicBezTo>
                  <a:cubicBezTo>
                    <a:pt x="192344" y="109168"/>
                    <a:pt x="188558" y="105988"/>
                    <a:pt x="185021" y="102541"/>
                  </a:cubicBezTo>
                  <a:cubicBezTo>
                    <a:pt x="163034" y="80751"/>
                    <a:pt x="152502" y="49932"/>
                    <a:pt x="156554" y="19243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EDB065-3B69-477D-A96A-43714FD673F2}"/>
                </a:ext>
              </a:extLst>
            </p:cNvPr>
            <p:cNvSpPr/>
            <p:nvPr/>
          </p:nvSpPr>
          <p:spPr>
            <a:xfrm>
              <a:off x="11157352" y="793933"/>
              <a:ext cx="197223" cy="197572"/>
            </a:xfrm>
            <a:custGeom>
              <a:avLst/>
              <a:gdLst>
                <a:gd name="connsiteX0" fmla="*/ 197223 w 197223"/>
                <a:gd name="connsiteY0" fmla="*/ 83145 h 197572"/>
                <a:gd name="connsiteX1" fmla="*/ 111989 w 197223"/>
                <a:gd name="connsiteY1" fmla="*/ 0 h 197572"/>
                <a:gd name="connsiteX2" fmla="*/ 19185 w 197223"/>
                <a:gd name="connsiteY2" fmla="*/ 39795 h 197572"/>
                <a:gd name="connsiteX3" fmla="*/ 40554 w 197223"/>
                <a:gd name="connsiteY3" fmla="*/ 178394 h 197572"/>
                <a:gd name="connsiteX4" fmla="*/ 159747 w 197223"/>
                <a:gd name="connsiteY4" fmla="*/ 176917 h 197572"/>
                <a:gd name="connsiteX5" fmla="*/ 197223 w 197223"/>
                <a:gd name="connsiteY5" fmla="*/ 83145 h 19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23" h="197572">
                  <a:moveTo>
                    <a:pt x="197223" y="83145"/>
                  </a:moveTo>
                  <a:cubicBezTo>
                    <a:pt x="190602" y="39488"/>
                    <a:pt x="155796" y="5537"/>
                    <a:pt x="111989" y="0"/>
                  </a:cubicBezTo>
                  <a:cubicBezTo>
                    <a:pt x="90817" y="29435"/>
                    <a:pt x="55103" y="44749"/>
                    <a:pt x="19185" y="39795"/>
                  </a:cubicBezTo>
                  <a:cubicBezTo>
                    <a:pt x="-13187" y="83969"/>
                    <a:pt x="-3620" y="146021"/>
                    <a:pt x="40554" y="178394"/>
                  </a:cubicBezTo>
                  <a:cubicBezTo>
                    <a:pt x="76180" y="204502"/>
                    <a:pt x="124780" y="203900"/>
                    <a:pt x="159747" y="176917"/>
                  </a:cubicBezTo>
                  <a:cubicBezTo>
                    <a:pt x="153903" y="141131"/>
                    <a:pt x="168323" y="105045"/>
                    <a:pt x="197223" y="83145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EDAB0A6-4C53-4B4F-A853-FED03D032EAE}"/>
                </a:ext>
              </a:extLst>
            </p:cNvPr>
            <p:cNvSpPr/>
            <p:nvPr/>
          </p:nvSpPr>
          <p:spPr>
            <a:xfrm>
              <a:off x="11090075" y="637379"/>
              <a:ext cx="198508" cy="196349"/>
            </a:xfrm>
            <a:custGeom>
              <a:avLst/>
              <a:gdLst>
                <a:gd name="connsiteX0" fmla="*/ 179265 w 198508"/>
                <a:gd name="connsiteY0" fmla="*/ 156554 h 196349"/>
                <a:gd name="connsiteX1" fmla="*/ 177800 w 198508"/>
                <a:gd name="connsiteY1" fmla="*/ 37476 h 196349"/>
                <a:gd name="connsiteX2" fmla="*/ 92731 w 198508"/>
                <a:gd name="connsiteY2" fmla="*/ 10003 h 196349"/>
                <a:gd name="connsiteX3" fmla="*/ 84053 w 198508"/>
                <a:gd name="connsiteY3" fmla="*/ 0 h 196349"/>
                <a:gd name="connsiteX4" fmla="*/ 1174 w 198508"/>
                <a:gd name="connsiteY4" fmla="*/ 113125 h 196349"/>
                <a:gd name="connsiteX5" fmla="*/ 86487 w 198508"/>
                <a:gd name="connsiteY5" fmla="*/ 196349 h 196349"/>
                <a:gd name="connsiteX6" fmla="*/ 96006 w 198508"/>
                <a:gd name="connsiteY6" fmla="*/ 185021 h 196349"/>
                <a:gd name="connsiteX7" fmla="*/ 179265 w 198508"/>
                <a:gd name="connsiteY7" fmla="*/ 156554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08" h="196349">
                  <a:moveTo>
                    <a:pt x="179265" y="156554"/>
                  </a:moveTo>
                  <a:cubicBezTo>
                    <a:pt x="205456" y="120999"/>
                    <a:pt x="204859" y="72376"/>
                    <a:pt x="177800" y="37476"/>
                  </a:cubicBezTo>
                  <a:cubicBezTo>
                    <a:pt x="146688" y="42369"/>
                    <a:pt x="115104" y="32170"/>
                    <a:pt x="92731" y="10003"/>
                  </a:cubicBezTo>
                  <a:cubicBezTo>
                    <a:pt x="89621" y="6864"/>
                    <a:pt x="86722" y="3522"/>
                    <a:pt x="84053" y="0"/>
                  </a:cubicBezTo>
                  <a:cubicBezTo>
                    <a:pt x="29928" y="8351"/>
                    <a:pt x="-7178" y="58999"/>
                    <a:pt x="1174" y="113125"/>
                  </a:cubicBezTo>
                  <a:cubicBezTo>
                    <a:pt x="7908" y="156768"/>
                    <a:pt x="42691" y="190698"/>
                    <a:pt x="86487" y="196349"/>
                  </a:cubicBezTo>
                  <a:cubicBezTo>
                    <a:pt x="89378" y="192344"/>
                    <a:pt x="92559" y="188558"/>
                    <a:pt x="96006" y="185021"/>
                  </a:cubicBezTo>
                  <a:cubicBezTo>
                    <a:pt x="117787" y="163045"/>
                    <a:pt x="148589" y="152514"/>
                    <a:pt x="179265" y="156554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604E1B3-9E8B-4902-AE07-4B5E8131D28B}"/>
                </a:ext>
              </a:extLst>
            </p:cNvPr>
            <p:cNvSpPr/>
            <p:nvPr/>
          </p:nvSpPr>
          <p:spPr>
            <a:xfrm>
              <a:off x="11153507" y="477674"/>
              <a:ext cx="197513" cy="197180"/>
            </a:xfrm>
            <a:custGeom>
              <a:avLst/>
              <a:gdLst>
                <a:gd name="connsiteX0" fmla="*/ 114369 w 197513"/>
                <a:gd name="connsiteY0" fmla="*/ 197180 h 197180"/>
                <a:gd name="connsiteX1" fmla="*/ 197513 w 197513"/>
                <a:gd name="connsiteY1" fmla="*/ 111946 h 197180"/>
                <a:gd name="connsiteX2" fmla="*/ 157719 w 197513"/>
                <a:gd name="connsiteY2" fmla="*/ 19142 h 197180"/>
                <a:gd name="connsiteX3" fmla="*/ 19136 w 197513"/>
                <a:gd name="connsiteY3" fmla="*/ 40612 h 197180"/>
                <a:gd name="connsiteX4" fmla="*/ 20622 w 197513"/>
                <a:gd name="connsiteY4" fmla="*/ 159705 h 197180"/>
                <a:gd name="connsiteX5" fmla="*/ 114394 w 197513"/>
                <a:gd name="connsiteY5" fmla="*/ 197180 h 1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13" h="197180">
                  <a:moveTo>
                    <a:pt x="114369" y="197180"/>
                  </a:moveTo>
                  <a:cubicBezTo>
                    <a:pt x="158026" y="190559"/>
                    <a:pt x="191977" y="155753"/>
                    <a:pt x="197513" y="111946"/>
                  </a:cubicBezTo>
                  <a:cubicBezTo>
                    <a:pt x="168078" y="90774"/>
                    <a:pt x="152764" y="55061"/>
                    <a:pt x="157719" y="19142"/>
                  </a:cubicBezTo>
                  <a:cubicBezTo>
                    <a:pt x="113521" y="-13198"/>
                    <a:pt x="51475" y="-3585"/>
                    <a:pt x="19136" y="40612"/>
                  </a:cubicBezTo>
                  <a:cubicBezTo>
                    <a:pt x="-6919" y="76220"/>
                    <a:pt x="-6313" y="124758"/>
                    <a:pt x="20622" y="159705"/>
                  </a:cubicBezTo>
                  <a:cubicBezTo>
                    <a:pt x="56408" y="153860"/>
                    <a:pt x="92494" y="168280"/>
                    <a:pt x="114394" y="197180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77348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fält lj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6" y="404664"/>
            <a:ext cx="65532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628800"/>
            <a:ext cx="6553001" cy="396078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7824192" y="0"/>
            <a:ext cx="4367808" cy="6858000"/>
          </a:xfrm>
          <a:prstGeom prst="rect">
            <a:avLst/>
          </a:prstGeom>
          <a:solidFill>
            <a:srgbClr val="CC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8112225" y="404664"/>
            <a:ext cx="3168550" cy="5184924"/>
          </a:xfrm>
        </p:spPr>
        <p:txBody>
          <a:bodyPr anchor="ctr" anchorCtr="0"/>
          <a:lstStyle>
            <a:lvl1pPr>
              <a:spcBef>
                <a:spcPts val="1200"/>
              </a:spcBef>
              <a:buClr>
                <a:srgbClr val="009284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grpSp>
        <p:nvGrpSpPr>
          <p:cNvPr id="6" name="Grupp 5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8" name="Rak koppling 7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koppling 8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425287" y="2835125"/>
            <a:ext cx="5184926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20715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bild r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6" y="404664"/>
            <a:ext cx="65532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628800"/>
            <a:ext cx="6553001" cy="396078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>
          <a:xfrm>
            <a:off x="7825200" y="0"/>
            <a:ext cx="4366800" cy="6858000"/>
          </a:xfrm>
          <a:custGeom>
            <a:avLst/>
            <a:gdLst>
              <a:gd name="connsiteX0" fmla="*/ 0 w 4366800"/>
              <a:gd name="connsiteY0" fmla="*/ 0 h 6858000"/>
              <a:gd name="connsiteX1" fmla="*/ 4366800 w 4366800"/>
              <a:gd name="connsiteY1" fmla="*/ 0 h 6858000"/>
              <a:gd name="connsiteX2" fmla="*/ 4366800 w 4366800"/>
              <a:gd name="connsiteY2" fmla="*/ 6858000 h 6858000"/>
              <a:gd name="connsiteX3" fmla="*/ 0 w 4366800"/>
              <a:gd name="connsiteY3" fmla="*/ 6858000 h 6858000"/>
              <a:gd name="connsiteX4" fmla="*/ 0 w 4366800"/>
              <a:gd name="connsiteY4" fmla="*/ 0 h 6858000"/>
              <a:gd name="connsiteX0" fmla="*/ 15730 w 4382530"/>
              <a:gd name="connsiteY0" fmla="*/ 0 h 6858000"/>
              <a:gd name="connsiteX1" fmla="*/ 4382530 w 4382530"/>
              <a:gd name="connsiteY1" fmla="*/ 0 h 6858000"/>
              <a:gd name="connsiteX2" fmla="*/ 4382530 w 4382530"/>
              <a:gd name="connsiteY2" fmla="*/ 6858000 h 6858000"/>
              <a:gd name="connsiteX3" fmla="*/ 15730 w 4382530"/>
              <a:gd name="connsiteY3" fmla="*/ 6858000 h 6858000"/>
              <a:gd name="connsiteX4" fmla="*/ 0 w 4382530"/>
              <a:gd name="connsiteY4" fmla="*/ 3369276 h 6858000"/>
              <a:gd name="connsiteX5" fmla="*/ 15730 w 4382530"/>
              <a:gd name="connsiteY5" fmla="*/ 0 h 6858000"/>
              <a:gd name="connsiteX0" fmla="*/ 15730 w 4382530"/>
              <a:gd name="connsiteY0" fmla="*/ 0 h 6858000"/>
              <a:gd name="connsiteX1" fmla="*/ 4382530 w 4382530"/>
              <a:gd name="connsiteY1" fmla="*/ 0 h 6858000"/>
              <a:gd name="connsiteX2" fmla="*/ 4382530 w 4382530"/>
              <a:gd name="connsiteY2" fmla="*/ 6858000 h 6858000"/>
              <a:gd name="connsiteX3" fmla="*/ 15730 w 4382530"/>
              <a:gd name="connsiteY3" fmla="*/ 6858000 h 6858000"/>
              <a:gd name="connsiteX4" fmla="*/ 0 w 4382530"/>
              <a:gd name="connsiteY4" fmla="*/ 3369276 h 6858000"/>
              <a:gd name="connsiteX5" fmla="*/ 15730 w 4382530"/>
              <a:gd name="connsiteY5" fmla="*/ 0 h 6858000"/>
              <a:gd name="connsiteX0" fmla="*/ 357277 w 4724077"/>
              <a:gd name="connsiteY0" fmla="*/ 0 h 6858000"/>
              <a:gd name="connsiteX1" fmla="*/ 4724077 w 4724077"/>
              <a:gd name="connsiteY1" fmla="*/ 0 h 6858000"/>
              <a:gd name="connsiteX2" fmla="*/ 4724077 w 4724077"/>
              <a:gd name="connsiteY2" fmla="*/ 6858000 h 6858000"/>
              <a:gd name="connsiteX3" fmla="*/ 357277 w 4724077"/>
              <a:gd name="connsiteY3" fmla="*/ 6858000 h 6858000"/>
              <a:gd name="connsiteX4" fmla="*/ 341547 w 4724077"/>
              <a:gd name="connsiteY4" fmla="*/ 3369276 h 6858000"/>
              <a:gd name="connsiteX5" fmla="*/ 357277 w 4724077"/>
              <a:gd name="connsiteY5" fmla="*/ 0 h 6858000"/>
              <a:gd name="connsiteX0" fmla="*/ 66068 w 4432868"/>
              <a:gd name="connsiteY0" fmla="*/ 0 h 6858000"/>
              <a:gd name="connsiteX1" fmla="*/ 4432868 w 4432868"/>
              <a:gd name="connsiteY1" fmla="*/ 0 h 6858000"/>
              <a:gd name="connsiteX2" fmla="*/ 4432868 w 4432868"/>
              <a:gd name="connsiteY2" fmla="*/ 6858000 h 6858000"/>
              <a:gd name="connsiteX3" fmla="*/ 66068 w 4432868"/>
              <a:gd name="connsiteY3" fmla="*/ 6858000 h 6858000"/>
              <a:gd name="connsiteX4" fmla="*/ 50338 w 4432868"/>
              <a:gd name="connsiteY4" fmla="*/ 3369276 h 6858000"/>
              <a:gd name="connsiteX5" fmla="*/ 66068 w 4432868"/>
              <a:gd name="connsiteY5" fmla="*/ 0 h 6858000"/>
              <a:gd name="connsiteX0" fmla="*/ 73547 w 4440347"/>
              <a:gd name="connsiteY0" fmla="*/ 0 h 6858000"/>
              <a:gd name="connsiteX1" fmla="*/ 4440347 w 4440347"/>
              <a:gd name="connsiteY1" fmla="*/ 0 h 6858000"/>
              <a:gd name="connsiteX2" fmla="*/ 4440347 w 4440347"/>
              <a:gd name="connsiteY2" fmla="*/ 6858000 h 6858000"/>
              <a:gd name="connsiteX3" fmla="*/ 73547 w 4440347"/>
              <a:gd name="connsiteY3" fmla="*/ 6858000 h 6858000"/>
              <a:gd name="connsiteX4" fmla="*/ 57817 w 4440347"/>
              <a:gd name="connsiteY4" fmla="*/ 3369276 h 6858000"/>
              <a:gd name="connsiteX5" fmla="*/ 73547 w 4440347"/>
              <a:gd name="connsiteY5" fmla="*/ 0 h 6858000"/>
              <a:gd name="connsiteX0" fmla="*/ 73547 w 4440347"/>
              <a:gd name="connsiteY0" fmla="*/ 0 h 6858000"/>
              <a:gd name="connsiteX1" fmla="*/ 4440347 w 4440347"/>
              <a:gd name="connsiteY1" fmla="*/ 0 h 6858000"/>
              <a:gd name="connsiteX2" fmla="*/ 4440347 w 4440347"/>
              <a:gd name="connsiteY2" fmla="*/ 6858000 h 6858000"/>
              <a:gd name="connsiteX3" fmla="*/ 73547 w 4440347"/>
              <a:gd name="connsiteY3" fmla="*/ 6858000 h 6858000"/>
              <a:gd name="connsiteX4" fmla="*/ 57817 w 4440347"/>
              <a:gd name="connsiteY4" fmla="*/ 3369276 h 6858000"/>
              <a:gd name="connsiteX5" fmla="*/ 73547 w 4440347"/>
              <a:gd name="connsiteY5" fmla="*/ 0 h 6858000"/>
              <a:gd name="connsiteX0" fmla="*/ 34879 w 4401679"/>
              <a:gd name="connsiteY0" fmla="*/ 0 h 6858000"/>
              <a:gd name="connsiteX1" fmla="*/ 4401679 w 4401679"/>
              <a:gd name="connsiteY1" fmla="*/ 0 h 6858000"/>
              <a:gd name="connsiteX2" fmla="*/ 4401679 w 4401679"/>
              <a:gd name="connsiteY2" fmla="*/ 6858000 h 6858000"/>
              <a:gd name="connsiteX3" fmla="*/ 34879 w 4401679"/>
              <a:gd name="connsiteY3" fmla="*/ 6858000 h 6858000"/>
              <a:gd name="connsiteX4" fmla="*/ 85051 w 4401679"/>
              <a:gd name="connsiteY4" fmla="*/ 3492843 h 6858000"/>
              <a:gd name="connsiteX5" fmla="*/ 34879 w 4401679"/>
              <a:gd name="connsiteY5" fmla="*/ 0 h 6858000"/>
              <a:gd name="connsiteX0" fmla="*/ 28717 w 4395517"/>
              <a:gd name="connsiteY0" fmla="*/ 0 h 6858000"/>
              <a:gd name="connsiteX1" fmla="*/ 4395517 w 4395517"/>
              <a:gd name="connsiteY1" fmla="*/ 0 h 6858000"/>
              <a:gd name="connsiteX2" fmla="*/ 4395517 w 4395517"/>
              <a:gd name="connsiteY2" fmla="*/ 6858000 h 6858000"/>
              <a:gd name="connsiteX3" fmla="*/ 28717 w 4395517"/>
              <a:gd name="connsiteY3" fmla="*/ 6858000 h 6858000"/>
              <a:gd name="connsiteX4" fmla="*/ 78889 w 4395517"/>
              <a:gd name="connsiteY4" fmla="*/ 3492843 h 6858000"/>
              <a:gd name="connsiteX5" fmla="*/ 28717 w 4395517"/>
              <a:gd name="connsiteY5" fmla="*/ 0 h 6858000"/>
              <a:gd name="connsiteX0" fmla="*/ 60613 w 4427413"/>
              <a:gd name="connsiteY0" fmla="*/ 0 h 6858000"/>
              <a:gd name="connsiteX1" fmla="*/ 4427413 w 4427413"/>
              <a:gd name="connsiteY1" fmla="*/ 0 h 6858000"/>
              <a:gd name="connsiteX2" fmla="*/ 4427413 w 4427413"/>
              <a:gd name="connsiteY2" fmla="*/ 6858000 h 6858000"/>
              <a:gd name="connsiteX3" fmla="*/ 60613 w 4427413"/>
              <a:gd name="connsiteY3" fmla="*/ 6858000 h 6858000"/>
              <a:gd name="connsiteX4" fmla="*/ 110785 w 4427413"/>
              <a:gd name="connsiteY4" fmla="*/ 3492843 h 6858000"/>
              <a:gd name="connsiteX5" fmla="*/ 60613 w 4427413"/>
              <a:gd name="connsiteY5" fmla="*/ 0 h 6858000"/>
              <a:gd name="connsiteX0" fmla="*/ 60613 w 4427413"/>
              <a:gd name="connsiteY0" fmla="*/ 0 h 6858000"/>
              <a:gd name="connsiteX1" fmla="*/ 4427413 w 4427413"/>
              <a:gd name="connsiteY1" fmla="*/ 0 h 6858000"/>
              <a:gd name="connsiteX2" fmla="*/ 4427413 w 4427413"/>
              <a:gd name="connsiteY2" fmla="*/ 6858000 h 6858000"/>
              <a:gd name="connsiteX3" fmla="*/ 60613 w 4427413"/>
              <a:gd name="connsiteY3" fmla="*/ 6858000 h 6858000"/>
              <a:gd name="connsiteX4" fmla="*/ 110785 w 4427413"/>
              <a:gd name="connsiteY4" fmla="*/ 3492843 h 6858000"/>
              <a:gd name="connsiteX5" fmla="*/ 60613 w 4427413"/>
              <a:gd name="connsiteY5" fmla="*/ 0 h 6858000"/>
              <a:gd name="connsiteX0" fmla="*/ 545850 w 4912650"/>
              <a:gd name="connsiteY0" fmla="*/ 0 h 6858000"/>
              <a:gd name="connsiteX1" fmla="*/ 4912650 w 4912650"/>
              <a:gd name="connsiteY1" fmla="*/ 0 h 6858000"/>
              <a:gd name="connsiteX2" fmla="*/ 4912650 w 4912650"/>
              <a:gd name="connsiteY2" fmla="*/ 6858000 h 6858000"/>
              <a:gd name="connsiteX3" fmla="*/ 545850 w 4912650"/>
              <a:gd name="connsiteY3" fmla="*/ 6858000 h 6858000"/>
              <a:gd name="connsiteX4" fmla="*/ 545850 w 4912650"/>
              <a:gd name="connsiteY4" fmla="*/ 0 h 6858000"/>
              <a:gd name="connsiteX0" fmla="*/ 323467 w 4690267"/>
              <a:gd name="connsiteY0" fmla="*/ 0 h 6858000"/>
              <a:gd name="connsiteX1" fmla="*/ 4690267 w 4690267"/>
              <a:gd name="connsiteY1" fmla="*/ 0 h 6858000"/>
              <a:gd name="connsiteX2" fmla="*/ 4690267 w 4690267"/>
              <a:gd name="connsiteY2" fmla="*/ 6858000 h 6858000"/>
              <a:gd name="connsiteX3" fmla="*/ 323467 w 4690267"/>
              <a:gd name="connsiteY3" fmla="*/ 6858000 h 6858000"/>
              <a:gd name="connsiteX4" fmla="*/ 323467 w 4690267"/>
              <a:gd name="connsiteY4" fmla="*/ 0 h 6858000"/>
              <a:gd name="connsiteX0" fmla="*/ 0 w 4366800"/>
              <a:gd name="connsiteY0" fmla="*/ 0 h 6858000"/>
              <a:gd name="connsiteX1" fmla="*/ 4366800 w 4366800"/>
              <a:gd name="connsiteY1" fmla="*/ 0 h 6858000"/>
              <a:gd name="connsiteX2" fmla="*/ 4366800 w 4366800"/>
              <a:gd name="connsiteY2" fmla="*/ 6858000 h 6858000"/>
              <a:gd name="connsiteX3" fmla="*/ 0 w 4366800"/>
              <a:gd name="connsiteY3" fmla="*/ 6858000 h 6858000"/>
              <a:gd name="connsiteX4" fmla="*/ 0 w 4366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800" h="6858000">
                <a:moveTo>
                  <a:pt x="0" y="0"/>
                </a:moveTo>
                <a:lnTo>
                  <a:pt x="4366800" y="0"/>
                </a:lnTo>
                <a:lnTo>
                  <a:pt x="4366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7" name="Rak koppling 6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koppling 7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957750" y="3515047"/>
            <a:ext cx="6120000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396414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bild bö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3" y="404664"/>
            <a:ext cx="8352001" cy="9367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6553002" cy="396588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8" name="Platshållare för bild 17"/>
          <p:cNvSpPr>
            <a:spLocks noGrp="1" noChangeAspect="1"/>
          </p:cNvSpPr>
          <p:nvPr>
            <p:ph type="pic" sz="quarter" idx="10"/>
          </p:nvPr>
        </p:nvSpPr>
        <p:spPr>
          <a:xfrm>
            <a:off x="8761363" y="0"/>
            <a:ext cx="3429405" cy="6858005"/>
          </a:xfrm>
          <a:custGeom>
            <a:avLst/>
            <a:gdLst>
              <a:gd name="connsiteX0" fmla="*/ 0 w 4320000"/>
              <a:gd name="connsiteY0" fmla="*/ 2160000 h 4320000"/>
              <a:gd name="connsiteX1" fmla="*/ 2160000 w 4320000"/>
              <a:gd name="connsiteY1" fmla="*/ 0 h 4320000"/>
              <a:gd name="connsiteX2" fmla="*/ 4320000 w 4320000"/>
              <a:gd name="connsiteY2" fmla="*/ 2160000 h 4320000"/>
              <a:gd name="connsiteX3" fmla="*/ 2160000 w 4320000"/>
              <a:gd name="connsiteY3" fmla="*/ 4320000 h 4320000"/>
              <a:gd name="connsiteX4" fmla="*/ 0 w 4320000"/>
              <a:gd name="connsiteY4" fmla="*/ 2160000 h 4320000"/>
              <a:gd name="connsiteX0" fmla="*/ 0 w 2430000"/>
              <a:gd name="connsiteY0" fmla="*/ 2220043 h 4440086"/>
              <a:gd name="connsiteX1" fmla="*/ 2160000 w 2430000"/>
              <a:gd name="connsiteY1" fmla="*/ 60043 h 4440086"/>
              <a:gd name="connsiteX2" fmla="*/ 2160000 w 2430000"/>
              <a:gd name="connsiteY2" fmla="*/ 4380043 h 4440086"/>
              <a:gd name="connsiteX3" fmla="*/ 0 w 2430000"/>
              <a:gd name="connsiteY3" fmla="*/ 2220043 h 4440086"/>
              <a:gd name="connsiteX0" fmla="*/ 0 w 2325261"/>
              <a:gd name="connsiteY0" fmla="*/ 2220043 h 4440086"/>
              <a:gd name="connsiteX1" fmla="*/ 2160000 w 2325261"/>
              <a:gd name="connsiteY1" fmla="*/ 60043 h 4440086"/>
              <a:gd name="connsiteX2" fmla="*/ 2160000 w 2325261"/>
              <a:gd name="connsiteY2" fmla="*/ 4380043 h 4440086"/>
              <a:gd name="connsiteX3" fmla="*/ 0 w 2325261"/>
              <a:gd name="connsiteY3" fmla="*/ 2220043 h 4440086"/>
              <a:gd name="connsiteX0" fmla="*/ 0 w 2164979"/>
              <a:gd name="connsiteY0" fmla="*/ 2220043 h 4440086"/>
              <a:gd name="connsiteX1" fmla="*/ 2160000 w 2164979"/>
              <a:gd name="connsiteY1" fmla="*/ 60043 h 4440086"/>
              <a:gd name="connsiteX2" fmla="*/ 2160000 w 2164979"/>
              <a:gd name="connsiteY2" fmla="*/ 4380043 h 4440086"/>
              <a:gd name="connsiteX3" fmla="*/ 0 w 2164979"/>
              <a:gd name="connsiteY3" fmla="*/ 2220043 h 4440086"/>
              <a:gd name="connsiteX0" fmla="*/ 0 w 2162096"/>
              <a:gd name="connsiteY0" fmla="*/ 2220043 h 4440086"/>
              <a:gd name="connsiteX1" fmla="*/ 2160000 w 2162096"/>
              <a:gd name="connsiteY1" fmla="*/ 60043 h 4440086"/>
              <a:gd name="connsiteX2" fmla="*/ 2160000 w 2162096"/>
              <a:gd name="connsiteY2" fmla="*/ 4380043 h 4440086"/>
              <a:gd name="connsiteX3" fmla="*/ 0 w 2162096"/>
              <a:gd name="connsiteY3" fmla="*/ 2220043 h 4440086"/>
              <a:gd name="connsiteX0" fmla="*/ 0 w 2162096"/>
              <a:gd name="connsiteY0" fmla="*/ 2160000 h 4380043"/>
              <a:gd name="connsiteX1" fmla="*/ 2160000 w 2162096"/>
              <a:gd name="connsiteY1" fmla="*/ 0 h 4380043"/>
              <a:gd name="connsiteX2" fmla="*/ 2160000 w 2162096"/>
              <a:gd name="connsiteY2" fmla="*/ 4320000 h 4380043"/>
              <a:gd name="connsiteX3" fmla="*/ 0 w 2162096"/>
              <a:gd name="connsiteY3" fmla="*/ 2160000 h 4380043"/>
              <a:gd name="connsiteX0" fmla="*/ 0 w 2160000"/>
              <a:gd name="connsiteY0" fmla="*/ 2160000 h 4380043"/>
              <a:gd name="connsiteX1" fmla="*/ 2160000 w 2160000"/>
              <a:gd name="connsiteY1" fmla="*/ 0 h 4380043"/>
              <a:gd name="connsiteX2" fmla="*/ 2160000 w 2160000"/>
              <a:gd name="connsiteY2" fmla="*/ 4320000 h 4380043"/>
              <a:gd name="connsiteX3" fmla="*/ 0 w 2160000"/>
              <a:gd name="connsiteY3" fmla="*/ 2160000 h 4380043"/>
              <a:gd name="connsiteX0" fmla="*/ 0 w 2160000"/>
              <a:gd name="connsiteY0" fmla="*/ 2160000 h 4380043"/>
              <a:gd name="connsiteX1" fmla="*/ 2160000 w 2160000"/>
              <a:gd name="connsiteY1" fmla="*/ 0 h 4380043"/>
              <a:gd name="connsiteX2" fmla="*/ 2160000 w 2160000"/>
              <a:gd name="connsiteY2" fmla="*/ 4320000 h 4380043"/>
              <a:gd name="connsiteX3" fmla="*/ 0 w 2160000"/>
              <a:gd name="connsiteY3" fmla="*/ 2160000 h 4380043"/>
              <a:gd name="connsiteX0" fmla="*/ 475 w 2160475"/>
              <a:gd name="connsiteY0" fmla="*/ 2160000 h 4404174"/>
              <a:gd name="connsiteX1" fmla="*/ 2160475 w 2160475"/>
              <a:gd name="connsiteY1" fmla="*/ 0 h 4404174"/>
              <a:gd name="connsiteX2" fmla="*/ 2160475 w 2160475"/>
              <a:gd name="connsiteY2" fmla="*/ 4320000 h 4404174"/>
              <a:gd name="connsiteX3" fmla="*/ 475 w 2160475"/>
              <a:gd name="connsiteY3" fmla="*/ 2160000 h 4404174"/>
              <a:gd name="connsiteX0" fmla="*/ 401 w 2160401"/>
              <a:gd name="connsiteY0" fmla="*/ 2160005 h 4404179"/>
              <a:gd name="connsiteX1" fmla="*/ 2160401 w 2160401"/>
              <a:gd name="connsiteY1" fmla="*/ 5 h 4404179"/>
              <a:gd name="connsiteX2" fmla="*/ 2160401 w 2160401"/>
              <a:gd name="connsiteY2" fmla="*/ 4320005 h 4404179"/>
              <a:gd name="connsiteX3" fmla="*/ 401 w 2160401"/>
              <a:gd name="connsiteY3" fmla="*/ 2160005 h 4404179"/>
              <a:gd name="connsiteX0" fmla="*/ 401 w 2160401"/>
              <a:gd name="connsiteY0" fmla="*/ 2160005 h 4320289"/>
              <a:gd name="connsiteX1" fmla="*/ 2160401 w 2160401"/>
              <a:gd name="connsiteY1" fmla="*/ 5 h 4320289"/>
              <a:gd name="connsiteX2" fmla="*/ 2160401 w 2160401"/>
              <a:gd name="connsiteY2" fmla="*/ 4320005 h 4320289"/>
              <a:gd name="connsiteX3" fmla="*/ 401 w 2160401"/>
              <a:gd name="connsiteY3" fmla="*/ 2160005 h 4320289"/>
              <a:gd name="connsiteX0" fmla="*/ 401 w 2160401"/>
              <a:gd name="connsiteY0" fmla="*/ 2169630 h 4320295"/>
              <a:gd name="connsiteX1" fmla="*/ 2160401 w 2160401"/>
              <a:gd name="connsiteY1" fmla="*/ 5 h 4320295"/>
              <a:gd name="connsiteX2" fmla="*/ 2160401 w 2160401"/>
              <a:gd name="connsiteY2" fmla="*/ 4320005 h 4320295"/>
              <a:gd name="connsiteX3" fmla="*/ 401 w 2160401"/>
              <a:gd name="connsiteY3" fmla="*/ 2169630 h 432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401" h="4320295">
                <a:moveTo>
                  <a:pt x="401" y="2169630"/>
                </a:moveTo>
                <a:cubicBezTo>
                  <a:pt x="-30369" y="458228"/>
                  <a:pt x="1719533" y="-1890"/>
                  <a:pt x="2160401" y="5"/>
                </a:cubicBezTo>
                <a:lnTo>
                  <a:pt x="2160401" y="4320005"/>
                </a:lnTo>
                <a:cubicBezTo>
                  <a:pt x="1742649" y="4333496"/>
                  <a:pt x="31171" y="3881032"/>
                  <a:pt x="401" y="216963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957409" y="3514706"/>
            <a:ext cx="6120682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11" name="Rak koppling 10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koppling 11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0290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0.sv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8198" cy="9367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1425" y="1628800"/>
            <a:ext cx="10368000" cy="3960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15390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52" r:id="rId2"/>
    <p:sldLayoutId id="2147483720" r:id="rId3"/>
    <p:sldLayoutId id="2147483750" r:id="rId4"/>
    <p:sldLayoutId id="2147483717" r:id="rId5"/>
    <p:sldLayoutId id="2147483749" r:id="rId6"/>
    <p:sldLayoutId id="2147483742" r:id="rId7"/>
    <p:sldLayoutId id="2147483729" r:id="rId8"/>
    <p:sldLayoutId id="2147483724" r:id="rId9"/>
    <p:sldLayoutId id="2147483745" r:id="rId10"/>
    <p:sldLayoutId id="2147483735" r:id="rId11"/>
    <p:sldLayoutId id="2147483736" r:id="rId12"/>
    <p:sldLayoutId id="2147483737" r:id="rId13"/>
    <p:sldLayoutId id="2147483739" r:id="rId14"/>
    <p:sldLayoutId id="2147483740" r:id="rId15"/>
    <p:sldLayoutId id="2147483741" r:id="rId16"/>
    <p:sldLayoutId id="2147483751" r:id="rId17"/>
  </p:sldLayoutIdLst>
  <p:hf sldNum="0"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5000"/>
        </a:lnSpc>
        <a:spcBef>
          <a:spcPts val="1000"/>
        </a:spcBef>
        <a:spcAft>
          <a:spcPts val="300"/>
        </a:spcAft>
        <a:buClr>
          <a:srgbClr val="0065AC"/>
        </a:buClr>
        <a:buFont typeface="Tahoma" panose="020B0604030504040204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16000" algn="l" defTabSz="914400" rtl="0" eaLnBrk="1" latinLnBrk="0" hangingPunct="1">
        <a:lnSpc>
          <a:spcPct val="105000"/>
        </a:lnSpc>
        <a:spcBef>
          <a:spcPts val="500"/>
        </a:spcBef>
        <a:spcAft>
          <a:spcPts val="200"/>
        </a:spcAft>
        <a:buFont typeface="Tahoma" panose="020B0604030504040204" pitchFamily="34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79388" algn="l" defTabSz="914400" rtl="0" eaLnBrk="1" latinLnBrk="0" hangingPunct="1">
        <a:lnSpc>
          <a:spcPct val="105000"/>
        </a:lnSpc>
        <a:spcBef>
          <a:spcPts val="400"/>
        </a:spcBef>
        <a:spcAft>
          <a:spcPts val="200"/>
        </a:spcAft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026" userDrawn="1">
          <p15:clr>
            <a:srgbClr val="F26B43"/>
          </p15:clr>
        </p15:guide>
        <p15:guide id="1" pos="470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orient="horz" pos="845" userDrawn="1">
          <p15:clr>
            <a:srgbClr val="F26B43"/>
          </p15:clr>
        </p15:guide>
        <p15:guide id="4" orient="horz" pos="3521" userDrawn="1">
          <p15:clr>
            <a:srgbClr val="F26B43"/>
          </p15:clr>
        </p15:guide>
        <p15:guide id="5" pos="71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8198" cy="9367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911425" y="1628800"/>
            <a:ext cx="10368000" cy="3960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880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0000" indent="-270000" algn="l" defTabSz="914400" rtl="0" eaLnBrk="1" latinLnBrk="0" hangingPunct="1">
        <a:lnSpc>
          <a:spcPts val="2500"/>
        </a:lnSpc>
        <a:spcBef>
          <a:spcPts val="1000"/>
        </a:spcBef>
        <a:spcAft>
          <a:spcPts val="300"/>
        </a:spcAft>
        <a:buClr>
          <a:srgbClr val="0065AC"/>
        </a:buClr>
        <a:buFont typeface="Tahoma" panose="020B060403050404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68000" indent="-180000" algn="l" defTabSz="914400" rtl="0" eaLnBrk="1" latinLnBrk="0" hangingPunct="1">
        <a:lnSpc>
          <a:spcPts val="2100"/>
        </a:lnSpc>
        <a:spcBef>
          <a:spcPts val="500"/>
        </a:spcBef>
        <a:spcAft>
          <a:spcPts val="200"/>
        </a:spcAft>
        <a:buFont typeface="Tahoma" panose="020B0604030504040204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48000" indent="-180000" algn="l" defTabSz="914400" rtl="0" eaLnBrk="1" latinLnBrk="0" hangingPunct="1">
        <a:lnSpc>
          <a:spcPts val="1900"/>
        </a:lnSpc>
        <a:spcBef>
          <a:spcPts val="400"/>
        </a:spcBef>
        <a:spcAft>
          <a:spcPts val="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D23ACEF-0D65-4B64-B7E1-33BEB08D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A701460-F169-4EA0-8771-513473BCC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FEAD41-5FDB-4326-A1A1-01DB00B50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C18A-B489-4BFF-BEBB-FDC8DFE1ED13}" type="datetimeFigureOut">
              <a:rPr lang="sv-SE" smtClean="0"/>
              <a:t>2025-11-25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BD6422-B1D5-4F84-A58C-01B25F73A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C96CA1-6C5D-42CC-9E19-54E6E626C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E57C-E83A-4BA2-9E98-4F09D3EEF818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4">
            <a:extLst>
              <a:ext uri="{FF2B5EF4-FFF2-40B4-BE49-F238E27FC236}">
                <a16:creationId xmlns:a16="http://schemas.microsoft.com/office/drawing/2014/main" id="{7B3C69D9-3DD3-4712-9396-3EFE13BF774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1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A3838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20725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8198" cy="9367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1425" y="1628800"/>
            <a:ext cx="10368000" cy="3960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31468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</p:sldLayoutIdLst>
  <p:hf sldNum="0"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5000"/>
        </a:lnSpc>
        <a:spcBef>
          <a:spcPts val="1000"/>
        </a:spcBef>
        <a:spcAft>
          <a:spcPts val="300"/>
        </a:spcAft>
        <a:buClr>
          <a:srgbClr val="0065AC"/>
        </a:buClr>
        <a:buFont typeface="Tahoma" panose="020B0604030504040204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16000" algn="l" defTabSz="914400" rtl="0" eaLnBrk="1" latinLnBrk="0" hangingPunct="1">
        <a:lnSpc>
          <a:spcPct val="105000"/>
        </a:lnSpc>
        <a:spcBef>
          <a:spcPts val="500"/>
        </a:spcBef>
        <a:spcAft>
          <a:spcPts val="200"/>
        </a:spcAft>
        <a:buFont typeface="Tahoma" panose="020B0604030504040204" pitchFamily="34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79388" algn="l" defTabSz="914400" rtl="0" eaLnBrk="1" latinLnBrk="0" hangingPunct="1">
        <a:lnSpc>
          <a:spcPct val="105000"/>
        </a:lnSpc>
        <a:spcBef>
          <a:spcPts val="400"/>
        </a:spcBef>
        <a:spcAft>
          <a:spcPts val="200"/>
        </a:spcAft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026">
          <p15:clr>
            <a:srgbClr val="F26B43"/>
          </p15:clr>
        </p15:guide>
        <p15:guide id="1" pos="4702">
          <p15:clr>
            <a:srgbClr val="F26B43"/>
          </p15:clr>
        </p15:guide>
        <p15:guide id="2" pos="574">
          <p15:clr>
            <a:srgbClr val="F26B43"/>
          </p15:clr>
        </p15:guide>
        <p15:guide id="3" orient="horz" pos="845">
          <p15:clr>
            <a:srgbClr val="F26B43"/>
          </p15:clr>
        </p15:guide>
        <p15:guide id="4" orient="horz" pos="3521">
          <p15:clr>
            <a:srgbClr val="F26B43"/>
          </p15:clr>
        </p15:guide>
        <p15:guide id="5" pos="710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72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folkhalsomyndigheten.se/antibiotikasmart-sverige/bli-antibiotikasmart/sjukhus/uppfoljning-av-kriterier-sjukhus/" TargetMode="Externa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00F97F-A019-5BB9-AF99-7A8571919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563" y="1908558"/>
            <a:ext cx="9829800" cy="747897"/>
          </a:xfrm>
        </p:spPr>
        <p:txBody>
          <a:bodyPr/>
          <a:lstStyle/>
          <a:p>
            <a:r>
              <a:rPr lang="sv-SE" dirty="0"/>
              <a:t>Ansökan om diplomering som Antibiotikasmart sjukhus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57C7BAC-E306-32F8-B640-D488451EB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52568"/>
            <a:ext cx="9829800" cy="1028560"/>
          </a:xfrm>
        </p:spPr>
        <p:txBody>
          <a:bodyPr/>
          <a:lstStyle/>
          <a:p>
            <a:r>
              <a:rPr lang="sv-SE" dirty="0"/>
              <a:t>Sjukhus: </a:t>
            </a:r>
          </a:p>
          <a:p>
            <a:r>
              <a:rPr lang="sv-SE" dirty="0"/>
              <a:t>Region: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0E18C1-583E-F5D7-47F4-85205E2B0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625458"/>
            <a:ext cx="4894263" cy="620252"/>
          </a:xfrm>
        </p:spPr>
        <p:txBody>
          <a:bodyPr/>
          <a:lstStyle/>
          <a:p>
            <a:r>
              <a:rPr lang="sv-SE" dirty="0"/>
              <a:t>Datum för ansökan: </a:t>
            </a:r>
          </a:p>
          <a:p>
            <a:r>
              <a:rPr lang="sv-SE" dirty="0"/>
              <a:t>Kontaktperson/ansvarig verksamhet:</a:t>
            </a:r>
          </a:p>
        </p:txBody>
      </p:sp>
    </p:spTree>
    <p:extLst>
      <p:ext uri="{BB962C8B-B14F-4D97-AF65-F5344CB8AC3E}">
        <p14:creationId xmlns:p14="http://schemas.microsoft.com/office/powerpoint/2010/main" val="20355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210438CF-A812-9DA8-FBBA-B0AA0D959A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C4FC1E8-7ED3-48B6-F99B-77FD0D457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Kunskap och kompetens</a:t>
            </a:r>
          </a:p>
        </p:txBody>
      </p:sp>
    </p:spTree>
    <p:extLst>
      <p:ext uri="{BB962C8B-B14F-4D97-AF65-F5344CB8AC3E}">
        <p14:creationId xmlns:p14="http://schemas.microsoft.com/office/powerpoint/2010/main" val="53958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23720B9-BBD6-4BE7-848D-592D30C85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67" y="2475571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EA9777F-7C60-AA2A-FA21-30D7B511D5AC}"/>
              </a:ext>
            </a:extLst>
          </p:cNvPr>
          <p:cNvSpPr txBox="1"/>
          <p:nvPr/>
        </p:nvSpPr>
        <p:spPr>
          <a:xfrm>
            <a:off x="623392" y="1813851"/>
            <a:ext cx="7352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av kriterium 5</a:t>
            </a:r>
          </a:p>
          <a:p>
            <a:r>
              <a:rPr lang="sv-SE" sz="1600" dirty="0"/>
              <a:t>Beskriv på vilket sätt sjukhuset ger utbildning i basala hygienrutiner och andra smittförebyggande åtgärder till all vårdnära personal vid nyanställning.</a:t>
            </a:r>
          </a:p>
          <a:p>
            <a:r>
              <a:rPr lang="sv-SE" sz="1600" dirty="0"/>
              <a:t>Beskriv hur sjukhuset arbetar med kontinuerligt lärande på enhetsnivå utifrån resultat i de egna mätningarna.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F358A63E-AE07-0CC1-A735-2E58A405B321}"/>
              </a:ext>
            </a:extLst>
          </p:cNvPr>
          <p:cNvSpPr txBox="1">
            <a:spLocks/>
          </p:cNvSpPr>
          <p:nvPr/>
        </p:nvSpPr>
        <p:spPr>
          <a:xfrm>
            <a:off x="623392" y="473913"/>
            <a:ext cx="9937104" cy="1226895"/>
          </a:xfrm>
          <a:prstGeom prst="rect">
            <a:avLst/>
          </a:prstGeom>
          <a:solidFill>
            <a:srgbClr val="EFF6DF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725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Kriterium 5</a:t>
            </a:r>
          </a:p>
          <a:p>
            <a:pPr marL="0" indent="0">
              <a:buNone/>
            </a:pPr>
            <a:r>
              <a:rPr lang="sv-SE" sz="1800" dirty="0"/>
              <a:t>All vårdpersonal får regelbunden </a:t>
            </a:r>
            <a:r>
              <a:rPr lang="sv-SE" sz="1800" b="1" dirty="0"/>
              <a:t>utbildning i basala hygienrutiner och andra smittförebyggande åtgärder</a:t>
            </a:r>
            <a:r>
              <a:rPr lang="sv-SE" sz="1800" dirty="0"/>
              <a:t>, både vid nyanställning och kontinuerligt genom egna mätningar av följsamheten.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947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4822E-7A7B-5C96-4B1F-402C77CB6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5CFFAF7-FA93-48ED-3228-AC496280A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6230" y="428090"/>
            <a:ext cx="10162297" cy="796908"/>
          </a:xfrm>
          <a:solidFill>
            <a:srgbClr val="EFF6DF"/>
          </a:solidFill>
        </p:spPr>
        <p:txBody>
          <a:bodyPr/>
          <a:lstStyle/>
          <a:p>
            <a:pPr marL="0" indent="0">
              <a:buNone/>
            </a:pPr>
            <a:r>
              <a:rPr lang="sv-SE" dirty="0"/>
              <a:t>Kriterium 6</a:t>
            </a:r>
          </a:p>
          <a:p>
            <a:pPr marL="0" indent="0">
              <a:buNone/>
            </a:pPr>
            <a:r>
              <a:rPr lang="sv-SE" sz="1800" dirty="0"/>
              <a:t>Läkare och sjuksköterskor erbjuds regelbundna utbildningar om ansvarsfull antibiotikaanvändning.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1A2BF94-2A57-12B9-8702-E16CD5055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67" y="2475571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3EBABF5-BB7A-1D9D-EE22-C699BC8B27D9}"/>
              </a:ext>
            </a:extLst>
          </p:cNvPr>
          <p:cNvSpPr txBox="1"/>
          <p:nvPr/>
        </p:nvSpPr>
        <p:spPr>
          <a:xfrm>
            <a:off x="686230" y="135241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av kriterium 6</a:t>
            </a:r>
          </a:p>
          <a:p>
            <a:r>
              <a:rPr lang="sv-SE" sz="1600" dirty="0"/>
              <a:t>Beskriv på vilket sätt sjukhuset ger återkommande utbildning i klok antibiotikaanvändning till läkare och sjuksköterskor.</a:t>
            </a:r>
          </a:p>
        </p:txBody>
      </p:sp>
    </p:spTree>
    <p:extLst>
      <p:ext uri="{BB962C8B-B14F-4D97-AF65-F5344CB8AC3E}">
        <p14:creationId xmlns:p14="http://schemas.microsoft.com/office/powerpoint/2010/main" val="106161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C0654B0A-A061-18E9-2003-139C1757E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4DECC16-3A2C-FAFA-5987-4589989D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Arbetssätt</a:t>
            </a:r>
          </a:p>
        </p:txBody>
      </p:sp>
    </p:spTree>
    <p:extLst>
      <p:ext uri="{BB962C8B-B14F-4D97-AF65-F5344CB8AC3E}">
        <p14:creationId xmlns:p14="http://schemas.microsoft.com/office/powerpoint/2010/main" val="1951271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31F35-2B21-1104-CEAA-1647E8140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E9DCE4-A1B6-7257-8270-AC99F93551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998" y="404664"/>
            <a:ext cx="9002402" cy="947752"/>
          </a:xfrm>
          <a:solidFill>
            <a:srgbClr val="EFF6DF"/>
          </a:solidFill>
        </p:spPr>
        <p:txBody>
          <a:bodyPr/>
          <a:lstStyle/>
          <a:p>
            <a:pPr marL="0" indent="0">
              <a:buNone/>
            </a:pPr>
            <a:r>
              <a:rPr lang="sv-SE" dirty="0"/>
              <a:t>Kriterium 7</a:t>
            </a:r>
          </a:p>
          <a:p>
            <a:pPr marL="0" indent="0">
              <a:buNone/>
            </a:pPr>
            <a:r>
              <a:rPr lang="sv-SE" sz="1800" dirty="0"/>
              <a:t>Sjukhuset gör årliga </a:t>
            </a:r>
            <a:r>
              <a:rPr lang="sv-SE" sz="1800" b="1" dirty="0"/>
              <a:t>lägesbeskrivningar </a:t>
            </a:r>
            <a:r>
              <a:rPr lang="sv-SE" sz="1800" dirty="0"/>
              <a:t>för var och en av de tio punkterna i </a:t>
            </a:r>
            <a:r>
              <a:rPr lang="sv-SE" sz="1800" b="1" dirty="0"/>
              <a:t>Stramas 10-punktsprogam.</a:t>
            </a:r>
            <a:endParaRPr lang="sv-SE" sz="18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55F62A3-7B40-B20F-2A94-F6B8C95D7D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67" y="2475571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05BE48C-313A-DCBC-E948-E66D24FB0040}"/>
              </a:ext>
            </a:extLst>
          </p:cNvPr>
          <p:cNvSpPr txBox="1"/>
          <p:nvPr/>
        </p:nvSpPr>
        <p:spPr>
          <a:xfrm>
            <a:off x="693998" y="1484784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av kriterium 7</a:t>
            </a:r>
          </a:p>
          <a:p>
            <a:r>
              <a:rPr lang="sv-SE" sz="1600" dirty="0"/>
              <a:t>Bifoga sjukhusets senaste lägesbeskrivning för vardera av de 10 punkterna i Stramas 10-punktsprogram.</a:t>
            </a:r>
          </a:p>
          <a:p>
            <a:r>
              <a:rPr lang="sv-SE" sz="1600" dirty="0"/>
              <a:t>Ev. kommentar:</a:t>
            </a:r>
          </a:p>
          <a:p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1039680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83586-EF73-D508-1525-450650010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C0E90E-7803-BCF4-5F4C-83144909C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998" y="404664"/>
            <a:ext cx="9073008" cy="936774"/>
          </a:xfrm>
          <a:solidFill>
            <a:srgbClr val="EFF6DF"/>
          </a:solidFill>
        </p:spPr>
        <p:txBody>
          <a:bodyPr/>
          <a:lstStyle/>
          <a:p>
            <a:pPr marL="0" indent="0">
              <a:buNone/>
            </a:pPr>
            <a:r>
              <a:rPr lang="sv-SE" dirty="0"/>
              <a:t>Kriterium 8</a:t>
            </a:r>
          </a:p>
          <a:p>
            <a:pPr marL="0" indent="0">
              <a:buNone/>
            </a:pPr>
            <a:r>
              <a:rPr lang="sv-SE" sz="1800" dirty="0"/>
              <a:t>Sjukhuset upprättar en </a:t>
            </a:r>
            <a:r>
              <a:rPr lang="sv-SE" sz="1800" b="1" dirty="0"/>
              <a:t>handlingsplan</a:t>
            </a:r>
            <a:r>
              <a:rPr lang="sv-SE" sz="1800" dirty="0"/>
              <a:t> och sätter mål utifrån den genomförda lägesbeskrivningen för alla punkter av </a:t>
            </a:r>
            <a:r>
              <a:rPr lang="sv-SE" sz="1800" b="1" dirty="0"/>
              <a:t>Stramas 10-punktsprogram.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DA0FF2-43FE-B3B4-94A3-E7F5C18B41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67" y="2475571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C9EE95E-F9EF-E2E2-3C4C-9554A827E90A}"/>
              </a:ext>
            </a:extLst>
          </p:cNvPr>
          <p:cNvSpPr txBox="1"/>
          <p:nvPr/>
        </p:nvSpPr>
        <p:spPr>
          <a:xfrm>
            <a:off x="693998" y="1484784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av kriterium 8</a:t>
            </a:r>
          </a:p>
          <a:p>
            <a:r>
              <a:rPr lang="sv-SE" sz="1600" dirty="0"/>
              <a:t>Bifoga sjukhusets senaste handlingsplan utifrån den genomförda lägesbeskrivningen för Stramas 10-punktsprogram.</a:t>
            </a:r>
          </a:p>
          <a:p>
            <a:r>
              <a:rPr lang="sv-SE" sz="1600" dirty="0"/>
              <a:t>Eventuellt kommentar:</a:t>
            </a:r>
          </a:p>
        </p:txBody>
      </p:sp>
    </p:spTree>
    <p:extLst>
      <p:ext uri="{BB962C8B-B14F-4D97-AF65-F5344CB8AC3E}">
        <p14:creationId xmlns:p14="http://schemas.microsoft.com/office/powerpoint/2010/main" val="45190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535D6-1900-7627-608E-24C11833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69A790-55F8-C848-F49A-36DF434BDE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998" y="404664"/>
            <a:ext cx="9073008" cy="1224136"/>
          </a:xfrm>
          <a:solidFill>
            <a:srgbClr val="EFF6DF"/>
          </a:solidFill>
        </p:spPr>
        <p:txBody>
          <a:bodyPr/>
          <a:lstStyle/>
          <a:p>
            <a:pPr marL="0" indent="0">
              <a:buNone/>
            </a:pPr>
            <a:r>
              <a:rPr lang="sv-SE" dirty="0"/>
              <a:t>Kriterium 9</a:t>
            </a:r>
          </a:p>
          <a:p>
            <a:pPr marL="0" indent="0">
              <a:buNone/>
            </a:pPr>
            <a:r>
              <a:rPr lang="sv-SE" sz="1800" dirty="0"/>
              <a:t>Sjukhuset, alternativt regionen, upprättar en </a:t>
            </a:r>
            <a:r>
              <a:rPr lang="sv-SE" sz="1800" b="1" dirty="0"/>
              <a:t>handlingsplan</a:t>
            </a:r>
            <a:r>
              <a:rPr lang="sv-SE" sz="1800" dirty="0"/>
              <a:t> med utgångspunkt i Nationell arbetsgrupp </a:t>
            </a:r>
            <a:r>
              <a:rPr lang="sv-SE" sz="1800" dirty="0" err="1"/>
              <a:t>vårdhygiens</a:t>
            </a:r>
            <a:r>
              <a:rPr lang="sv-SE" sz="1800" dirty="0"/>
              <a:t> </a:t>
            </a:r>
            <a:r>
              <a:rPr lang="sv-SE" sz="1800" b="1" dirty="0"/>
              <a:t>Vägledning för vårdhygieniskt arbete</a:t>
            </a:r>
            <a:r>
              <a:rPr lang="sv-SE" sz="1800" dirty="0"/>
              <a:t> för att förebygga vårdrelaterade infektioner.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FEFC7FF-EAB3-32B4-01D3-3E9E27981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67" y="2475571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C8E5D31-00D0-C2AA-E1F5-F9F545FA7B81}"/>
              </a:ext>
            </a:extLst>
          </p:cNvPr>
          <p:cNvSpPr txBox="1"/>
          <p:nvPr/>
        </p:nvSpPr>
        <p:spPr>
          <a:xfrm>
            <a:off x="693998" y="170080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av kriterium 9</a:t>
            </a:r>
          </a:p>
          <a:p>
            <a:r>
              <a:rPr lang="sv-SE" sz="1600" dirty="0"/>
              <a:t>Bifoga sjukhusets senaste handlingsplan på övergripande nivå för att förebygga vårdrelaterade infektioner och smittspridning utifrån ”Vägledning för vårdhygieniskt arbete”.</a:t>
            </a:r>
          </a:p>
          <a:p>
            <a:r>
              <a:rPr lang="sv-SE" sz="1600" dirty="0"/>
              <a:t>Eventuellt kommentar:</a:t>
            </a:r>
          </a:p>
        </p:txBody>
      </p:sp>
    </p:spTree>
    <p:extLst>
      <p:ext uri="{BB962C8B-B14F-4D97-AF65-F5344CB8AC3E}">
        <p14:creationId xmlns:p14="http://schemas.microsoft.com/office/powerpoint/2010/main" val="1731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CC2CD-F409-8636-3FF0-7AAF48544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B0D9A8-AB19-4E80-1DC1-1195076F7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998" y="404664"/>
            <a:ext cx="9073008" cy="1440160"/>
          </a:xfrm>
          <a:solidFill>
            <a:srgbClr val="EFF6DF"/>
          </a:solidFill>
        </p:spPr>
        <p:txBody>
          <a:bodyPr/>
          <a:lstStyle/>
          <a:p>
            <a:pPr marL="0" indent="0">
              <a:buNone/>
            </a:pPr>
            <a:r>
              <a:rPr lang="sv-SE" dirty="0"/>
              <a:t>Kriterium 10</a:t>
            </a:r>
          </a:p>
          <a:p>
            <a:pPr marL="0" indent="0">
              <a:buNone/>
            </a:pPr>
            <a:r>
              <a:rPr lang="sv-SE" sz="1800" dirty="0"/>
              <a:t>Sjukhuset genomför förbättringsarbeten som syftar till klok antibiotikaanvändning, minskad smittspridning och minskat antal vårdrelaterade infektioner utifrån identifierade behov i Stramas 10-punktsprogram och Nationell arbetsgrupp </a:t>
            </a:r>
            <a:r>
              <a:rPr lang="sv-SE" sz="1800" dirty="0" err="1"/>
              <a:t>vårdhygiens</a:t>
            </a:r>
            <a:r>
              <a:rPr lang="sv-SE" sz="1800" dirty="0"/>
              <a:t> Vägledning för vårdhygieniskt arbete.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DC819DE-9351-B1B4-2455-2A0FE45E5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67" y="2475571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EC42BA0-B93F-9BD6-088B-29E9EDAEE605}"/>
              </a:ext>
            </a:extLst>
          </p:cNvPr>
          <p:cNvSpPr txBox="1"/>
          <p:nvPr/>
        </p:nvSpPr>
        <p:spPr>
          <a:xfrm>
            <a:off x="693998" y="198884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av kriterium 10</a:t>
            </a:r>
          </a:p>
          <a:p>
            <a:r>
              <a:rPr lang="sv-SE" sz="1600" dirty="0"/>
              <a:t>Ge exempel på pågående/genomförda förbättringsarbeten. Bifoga beskrivning på något av dessa, gärna med hjälp av Antibiotikasmart Sveriges mall för förbättringsarbete.</a:t>
            </a:r>
          </a:p>
        </p:txBody>
      </p:sp>
    </p:spTree>
    <p:extLst>
      <p:ext uri="{BB962C8B-B14F-4D97-AF65-F5344CB8AC3E}">
        <p14:creationId xmlns:p14="http://schemas.microsoft.com/office/powerpoint/2010/main" val="4091145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9C336AC5-8B8E-10AB-4742-17CE0F06F3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0402A4D-D260-B9BE-DE20-29BAC697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</a:t>
            </a:r>
          </a:p>
        </p:txBody>
      </p:sp>
    </p:spTree>
    <p:extLst>
      <p:ext uri="{BB962C8B-B14F-4D97-AF65-F5344CB8AC3E}">
        <p14:creationId xmlns:p14="http://schemas.microsoft.com/office/powerpoint/2010/main" val="2618959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3F869-13BE-1F04-7F3F-7949177CF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69D4D7-BB27-11F2-79BA-536B9946B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998" y="404664"/>
            <a:ext cx="9073008" cy="1008112"/>
          </a:xfrm>
          <a:solidFill>
            <a:srgbClr val="EFF6DF"/>
          </a:solidFill>
        </p:spPr>
        <p:txBody>
          <a:bodyPr/>
          <a:lstStyle/>
          <a:p>
            <a:pPr marL="0" indent="0">
              <a:buNone/>
            </a:pPr>
            <a:r>
              <a:rPr lang="sv-SE" dirty="0"/>
              <a:t>Kriterium 11</a:t>
            </a:r>
          </a:p>
          <a:p>
            <a:pPr marL="0" indent="0">
              <a:buNone/>
            </a:pPr>
            <a:r>
              <a:rPr lang="sv-SE" sz="1800" dirty="0"/>
              <a:t>Sjukhusets kliniker genomför återkommande mätningar av följsamhet till </a:t>
            </a:r>
            <a:r>
              <a:rPr lang="sv-SE" sz="1800" b="1" dirty="0"/>
              <a:t>basala hygienrutiner och klädregler och vårdhygienisk egenkontroll.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AFB0CC0-5F2C-A7CF-DDB3-28130ACAE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67" y="2475571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E35BCE8-62FB-60E5-BBF5-96EE0A705B28}"/>
              </a:ext>
            </a:extLst>
          </p:cNvPr>
          <p:cNvSpPr txBox="1"/>
          <p:nvPr/>
        </p:nvSpPr>
        <p:spPr>
          <a:xfrm>
            <a:off x="693998" y="154054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av kriterium 11</a:t>
            </a:r>
          </a:p>
          <a:p>
            <a:r>
              <a:rPr lang="sv-SE" sz="1600" dirty="0"/>
              <a:t>Beskriv på vilket sätt sjukhusets kliniker genomför återkommande mätningar av följsamhet till Basala hygienrutiner och klädregler och vårdhygienisk egenkontroll.</a:t>
            </a:r>
          </a:p>
        </p:txBody>
      </p:sp>
    </p:spTree>
    <p:extLst>
      <p:ext uri="{BB962C8B-B14F-4D97-AF65-F5344CB8AC3E}">
        <p14:creationId xmlns:p14="http://schemas.microsoft.com/office/powerpoint/2010/main" val="327537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BB9D93B-3464-7B8C-B154-D651D97843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72010" y="1997634"/>
            <a:ext cx="6769968" cy="3809999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Instruktion för uppföljning av kriteriearbetet</a:t>
            </a:r>
            <a:br>
              <a:rPr lang="sv-SE" dirty="0"/>
            </a:br>
            <a:r>
              <a:rPr lang="sv-SE" dirty="0"/>
              <a:t>finns på </a:t>
            </a:r>
            <a:r>
              <a:rPr lang="sv-SE" dirty="0">
                <a:hlinkClick r:id="rId2"/>
              </a:rPr>
              <a:t>Antibiotikasmart Sveriges hemsida</a:t>
            </a:r>
            <a:br>
              <a:rPr lang="sv-SE" dirty="0">
                <a:hlinkClick r:id="rId2"/>
              </a:rPr>
            </a:br>
            <a:endParaRPr lang="sv-SE" dirty="0"/>
          </a:p>
          <a:p>
            <a:pPr marL="0" indent="0">
              <a:buNone/>
            </a:pPr>
            <a:r>
              <a:rPr lang="sv-SE" b="1" dirty="0"/>
              <a:t>Fyll i information i textrutan  </a:t>
            </a:r>
            <a:br>
              <a:rPr lang="sv-SE" b="1" dirty="0"/>
            </a:br>
            <a:r>
              <a:rPr lang="sv-SE" dirty="0"/>
              <a:t>Det finns en ruta för varje kriterium nedan</a:t>
            </a:r>
          </a:p>
          <a:p>
            <a:pPr marL="0" indent="0">
              <a:buNone/>
            </a:pPr>
            <a:r>
              <a:rPr lang="sv-SE" b="1" dirty="0"/>
              <a:t>	</a:t>
            </a:r>
            <a:br>
              <a:rPr lang="sv-SE" b="1" dirty="0"/>
            </a:br>
            <a:r>
              <a:rPr lang="sv-SE" b="1" dirty="0"/>
              <a:t>Kompletterande material </a:t>
            </a:r>
            <a:br>
              <a:rPr lang="sv-SE" b="1" dirty="0"/>
            </a:br>
            <a:r>
              <a:rPr lang="sv-SE" dirty="0"/>
              <a:t>Fyll på med bilder/lokalt material utifrån eget 	önskemål</a:t>
            </a:r>
          </a:p>
          <a:p>
            <a:pPr marL="0" indent="0">
              <a:buNone/>
            </a:pPr>
            <a:r>
              <a:rPr lang="sv-SE" dirty="0"/>
              <a:t>	</a:t>
            </a:r>
            <a:br>
              <a:rPr lang="sv-SE" dirty="0"/>
            </a:br>
            <a:r>
              <a:rPr lang="sv-SE" b="1" dirty="0"/>
              <a:t>Extern publicering </a:t>
            </a:r>
            <a:br>
              <a:rPr lang="sv-SE" b="1" dirty="0"/>
            </a:br>
            <a:r>
              <a:rPr lang="sv-SE" dirty="0"/>
              <a:t>Inskickande verksamhet godkänner att materialet publiceras på hemsida om inte annat anges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AB6CB63-54D5-0231-0B46-90BD2487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872" y="801881"/>
            <a:ext cx="5550877" cy="1195753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Gör så här… 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7E68B98-EA23-CD59-3B16-EA9E991B4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6" y="1885426"/>
            <a:ext cx="652926" cy="65292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E1F21DE-7230-3AD0-8B12-F9137AF78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6" y="3024020"/>
            <a:ext cx="652926" cy="65292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6737F6E-CDEE-6613-2695-335F128EA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6" y="4162614"/>
            <a:ext cx="652926" cy="65292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9C625D4-F34B-DA0B-3AC1-A76D62A41A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6" y="5301208"/>
            <a:ext cx="652926" cy="6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7C57F-C650-1064-C44B-8485D65EE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3D31FF-4D7A-EA88-D9BF-7906DFF17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998" y="404663"/>
            <a:ext cx="9073008" cy="1294425"/>
          </a:xfrm>
          <a:solidFill>
            <a:srgbClr val="EFF6DF"/>
          </a:solidFill>
        </p:spPr>
        <p:txBody>
          <a:bodyPr/>
          <a:lstStyle/>
          <a:p>
            <a:pPr marL="0" indent="0">
              <a:buNone/>
            </a:pPr>
            <a:r>
              <a:rPr lang="sv-SE" dirty="0"/>
              <a:t>Kriterium 12</a:t>
            </a:r>
          </a:p>
          <a:p>
            <a:pPr marL="0" indent="0">
              <a:buNone/>
            </a:pPr>
            <a:r>
              <a:rPr lang="sv-SE" sz="1800" dirty="0"/>
              <a:t>Sjukhuset har en dokumenterad struktur för mätning, uppföljning och återkoppling av antibiotikaanvändning enligt basnivå i Nationell arbetsgrupp Stramas Nationella slutenvårdsindikatorer för antibiotika.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2D23C37-1B7E-5BA9-9B7B-CBFA6220C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67" y="2475571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07FD9EC-9B97-8210-B028-C23E50198D4B}"/>
              </a:ext>
            </a:extLst>
          </p:cNvPr>
          <p:cNvSpPr txBox="1"/>
          <p:nvPr/>
        </p:nvSpPr>
        <p:spPr>
          <a:xfrm>
            <a:off x="693998" y="1813851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av kriterium 12</a:t>
            </a:r>
          </a:p>
          <a:p>
            <a:r>
              <a:rPr lang="sv-SE" sz="1600" dirty="0"/>
              <a:t>Beskriv hur sjukhuset mäter, följer upp och återkopplar antibiotikaanvändning enligt basnivå i ”Nationella slutenvårdsindikatorer för antibiotika”.</a:t>
            </a:r>
          </a:p>
          <a:p>
            <a:r>
              <a:rPr lang="sv-SE" sz="1600" dirty="0"/>
              <a:t>Vad mäts, hur ofta och hur ofta sker återkopplingen? Bifoga/länka gärna till exempel på lokal rapport om sådan finns.</a:t>
            </a:r>
          </a:p>
        </p:txBody>
      </p:sp>
    </p:spTree>
    <p:extLst>
      <p:ext uri="{BB962C8B-B14F-4D97-AF65-F5344CB8AC3E}">
        <p14:creationId xmlns:p14="http://schemas.microsoft.com/office/powerpoint/2010/main" val="470807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3BC17-AF9C-16C9-E5F2-75DB794E3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3630FF-5920-FFCB-F32E-8AE5923391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998" y="404664"/>
            <a:ext cx="9073008" cy="947752"/>
          </a:xfrm>
          <a:solidFill>
            <a:srgbClr val="EFF6DF"/>
          </a:solidFill>
        </p:spPr>
        <p:txBody>
          <a:bodyPr/>
          <a:lstStyle/>
          <a:p>
            <a:pPr marL="0" indent="0">
              <a:buNone/>
            </a:pPr>
            <a:r>
              <a:rPr lang="sv-SE" dirty="0"/>
              <a:t>Kriterium 13</a:t>
            </a:r>
          </a:p>
          <a:p>
            <a:pPr marL="0" indent="0">
              <a:buNone/>
            </a:pPr>
            <a:r>
              <a:rPr lang="sv-SE" sz="1800" dirty="0"/>
              <a:t>Sjukhuset har en dokumenterad struktur för mätning, uppföljning och återkoppling av det lokala resistensläget.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5D74C73-896B-B6F1-9495-3E21E453B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67" y="2475571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2E247D8-3F59-EF5A-487D-DD302C3F74DE}"/>
              </a:ext>
            </a:extLst>
          </p:cNvPr>
          <p:cNvSpPr txBox="1"/>
          <p:nvPr/>
        </p:nvSpPr>
        <p:spPr>
          <a:xfrm>
            <a:off x="693998" y="148478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av kriterium 13</a:t>
            </a:r>
          </a:p>
          <a:p>
            <a:r>
              <a:rPr lang="sv-SE" sz="1600" dirty="0"/>
              <a:t>Beskriv hur sjukhuset mäter, följer upp och återkopplar det lokala resistensläget.</a:t>
            </a:r>
          </a:p>
          <a:p>
            <a:r>
              <a:rPr lang="sv-SE" sz="1600" dirty="0"/>
              <a:t>Vad mäts, hur ofta och hur ofta sker återkopplingen? Bifoga/länka gärna till exempel på lokal rapport om sådan finns.</a:t>
            </a:r>
          </a:p>
        </p:txBody>
      </p:sp>
    </p:spTree>
    <p:extLst>
      <p:ext uri="{BB962C8B-B14F-4D97-AF65-F5344CB8AC3E}">
        <p14:creationId xmlns:p14="http://schemas.microsoft.com/office/powerpoint/2010/main" val="2850133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1FC19-340C-CF8E-D81E-B9F9C7B1D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56F182-BB4D-C032-4CA4-045ECC55C4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998" y="404664"/>
            <a:ext cx="9073008" cy="947752"/>
          </a:xfrm>
          <a:solidFill>
            <a:srgbClr val="EFF6DF"/>
          </a:solidFill>
        </p:spPr>
        <p:txBody>
          <a:bodyPr/>
          <a:lstStyle/>
          <a:p>
            <a:pPr marL="0" indent="0">
              <a:buNone/>
            </a:pPr>
            <a:r>
              <a:rPr lang="sv-SE" dirty="0"/>
              <a:t>Kriterium 14</a:t>
            </a:r>
          </a:p>
          <a:p>
            <a:pPr marL="0" indent="0">
              <a:buNone/>
            </a:pPr>
            <a:r>
              <a:rPr lang="sv-SE" sz="1800" dirty="0"/>
              <a:t>Sjukhuset har en dokumenterad struktur för mätning, uppföljning, återkoppling vårdrelaterade infektioner och riskfaktorer för dessa.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8ABB9C6-CB41-18A5-F721-72E4A478F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67" y="2475571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79DE630-E59A-E3D1-5403-983DB444E884}"/>
              </a:ext>
            </a:extLst>
          </p:cNvPr>
          <p:cNvSpPr txBox="1"/>
          <p:nvPr/>
        </p:nvSpPr>
        <p:spPr>
          <a:xfrm>
            <a:off x="693998" y="148478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av kriterium 14</a:t>
            </a:r>
          </a:p>
          <a:p>
            <a:r>
              <a:rPr lang="sv-SE" sz="1600" dirty="0"/>
              <a:t>Beskriv hur sjukhuset mäter, följer upp och återkopplar vårdrelaterade infektioner och riskfaktorer för dessa.</a:t>
            </a:r>
          </a:p>
          <a:p>
            <a:r>
              <a:rPr lang="sv-SE" sz="1600" dirty="0"/>
              <a:t>Vad mäts, hur ofta och hur ofta sker återkopplingen? Bifoga/länka gärna till exempel på lokal rapport om sådan finns.</a:t>
            </a:r>
          </a:p>
        </p:txBody>
      </p:sp>
    </p:spTree>
    <p:extLst>
      <p:ext uri="{BB962C8B-B14F-4D97-AF65-F5344CB8AC3E}">
        <p14:creationId xmlns:p14="http://schemas.microsoft.com/office/powerpoint/2010/main" val="4053105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DE8C2B33-E24C-2C35-DD06-1DFD56BC8B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32443CC-1F56-D5EE-6FC1-D368917AD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598"/>
            <a:ext cx="10874424" cy="663188"/>
          </a:xfrm>
        </p:spPr>
        <p:txBody>
          <a:bodyPr/>
          <a:lstStyle/>
          <a:p>
            <a:r>
              <a:rPr lang="sv-SE" dirty="0"/>
              <a:t>Fördjupningskriterier </a:t>
            </a:r>
            <a:br>
              <a:rPr lang="sv-SE" dirty="0"/>
            </a:br>
            <a:r>
              <a:rPr lang="sv-SE" sz="3200" dirty="0"/>
              <a:t>(behåll de bilder som är relevanta för sjukhuset)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9525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A0F646-28AC-424B-A748-FA6078A2F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401760"/>
            <a:ext cx="9720708" cy="1224135"/>
          </a:xfrm>
          <a:solidFill>
            <a:srgbClr val="EFF6DF"/>
          </a:solidFill>
        </p:spPr>
        <p:txBody>
          <a:bodyPr/>
          <a:lstStyle/>
          <a:p>
            <a:pPr marL="0" indent="0">
              <a:buNone/>
            </a:pPr>
            <a:r>
              <a:rPr lang="sv-SE" dirty="0"/>
              <a:t>Fördjupningskriterium 1</a:t>
            </a:r>
          </a:p>
          <a:p>
            <a:pPr marL="0" indent="0">
              <a:buNone/>
            </a:pPr>
            <a:r>
              <a:rPr lang="sv-SE" sz="1800" dirty="0"/>
              <a:t>Sjukhuset har en dokumenterad struktur för att mäta, följa upp och återkoppla antibiotikaanvändning enligt den avancerade nivån i Nationella slutenvårdsindikatorer för antibiotika.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0434344-3BE1-4607-941A-32F41672D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92" y="2661425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0E61C0F-E6AD-3ED2-47F5-5DB8E24903D7}"/>
              </a:ext>
            </a:extLst>
          </p:cNvPr>
          <p:cNvSpPr txBox="1"/>
          <p:nvPr/>
        </p:nvSpPr>
        <p:spPr>
          <a:xfrm>
            <a:off x="695400" y="1772816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</a:t>
            </a:r>
          </a:p>
          <a:p>
            <a:r>
              <a:rPr lang="sv-SE" sz="1600" dirty="0"/>
              <a:t>Beskriv hur sjukhuset mäter, följer upp och återkopplar antibiotikaanvändning enligt avancerad nivå i ”Nationella slutenvårdsindikatorer för antibiotika”?</a:t>
            </a:r>
          </a:p>
          <a:p>
            <a:r>
              <a:rPr lang="sv-SE" sz="1600" dirty="0"/>
              <a:t>Vad mäts, hur ofta och hur ofta sker återkopplingen? Bifoga/länka gärna till exempel på lokal rapport om sådan finns.</a:t>
            </a:r>
          </a:p>
        </p:txBody>
      </p:sp>
    </p:spTree>
    <p:extLst>
      <p:ext uri="{BB962C8B-B14F-4D97-AF65-F5344CB8AC3E}">
        <p14:creationId xmlns:p14="http://schemas.microsoft.com/office/powerpoint/2010/main" val="642666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45962-F070-A58E-02A8-F5758287D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22BD9E-23CF-2320-D9C5-12C6430DC5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457942"/>
            <a:ext cx="9720708" cy="936103"/>
          </a:xfrm>
          <a:solidFill>
            <a:srgbClr val="EFF6DF"/>
          </a:solidFill>
        </p:spPr>
        <p:txBody>
          <a:bodyPr/>
          <a:lstStyle/>
          <a:p>
            <a:pPr marL="0" indent="0">
              <a:buNone/>
            </a:pPr>
            <a:r>
              <a:rPr lang="sv-SE" dirty="0"/>
              <a:t>Fördjupningskriterium 2</a:t>
            </a:r>
          </a:p>
          <a:p>
            <a:pPr marL="0" indent="0">
              <a:buNone/>
            </a:pPr>
            <a:r>
              <a:rPr lang="sv-SE" sz="1800" dirty="0"/>
              <a:t>Sjukhusets kliniker har verksamhetsspecifika indikatorer och mål för antibiotikaanvändning och vårdrelaterade infektioner.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7F2028E-E7C1-5845-41C1-C1AC8F266D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92" y="2661425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9BE9695-B635-0C25-4969-B3FDFEB3D714}"/>
              </a:ext>
            </a:extLst>
          </p:cNvPr>
          <p:cNvSpPr txBox="1"/>
          <p:nvPr/>
        </p:nvSpPr>
        <p:spPr>
          <a:xfrm>
            <a:off x="695400" y="148478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</a:t>
            </a:r>
            <a:endParaRPr lang="sv-SE" sz="1600" dirty="0"/>
          </a:p>
          <a:p>
            <a:r>
              <a:rPr lang="sv-SE" sz="1600" dirty="0"/>
              <a:t>Beskriv på vilket sätt sjukhusets kliniker har verksamhetsspecifika indikatorer och mål för antibiotikaanvändning och vårdrelaterade infektioner.</a:t>
            </a:r>
          </a:p>
        </p:txBody>
      </p:sp>
    </p:spTree>
    <p:extLst>
      <p:ext uri="{BB962C8B-B14F-4D97-AF65-F5344CB8AC3E}">
        <p14:creationId xmlns:p14="http://schemas.microsoft.com/office/powerpoint/2010/main" val="714289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F628A-AAF7-C0F2-0E7C-4CDCDD816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A17F83-1258-EAFF-7361-750622DB35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474491"/>
            <a:ext cx="9720708" cy="1008111"/>
          </a:xfrm>
          <a:solidFill>
            <a:srgbClr val="EFF6DF"/>
          </a:solidFill>
        </p:spPr>
        <p:txBody>
          <a:bodyPr/>
          <a:lstStyle/>
          <a:p>
            <a:pPr marL="0" indent="0">
              <a:buNone/>
            </a:pPr>
            <a:r>
              <a:rPr lang="sv-SE" dirty="0"/>
              <a:t>Fördjupningskriterium 3</a:t>
            </a:r>
          </a:p>
          <a:p>
            <a:pPr marL="0" indent="0">
              <a:buNone/>
            </a:pPr>
            <a:r>
              <a:rPr lang="sv-SE" sz="1800" dirty="0"/>
              <a:t>Sjukhuset arbetar aktivt med kommunikation med vårdgivare, patienter och anhöriga när det gäller antibiotikaanvändning och vårdrelaterade infektioner.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3BC6068-F260-746C-0012-D8CB7599C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92" y="2661425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FDBFA2A-51C2-D585-97C9-5DB0F3BFC1E8}"/>
              </a:ext>
            </a:extLst>
          </p:cNvPr>
          <p:cNvSpPr txBox="1"/>
          <p:nvPr/>
        </p:nvSpPr>
        <p:spPr>
          <a:xfrm>
            <a:off x="695400" y="1556792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</a:t>
            </a:r>
          </a:p>
          <a:p>
            <a:r>
              <a:rPr lang="sv-SE" sz="1600" dirty="0"/>
              <a:t>Beskriv på vilket sätt sjukhusets kliniker arbetar aktivt med kommunikation med vårdgivare, patienter och anhöriga när det gäller antibiotikaanvändning och vårdrelaterade infektioner.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855619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F8197-99A0-C34B-922C-DE6D116C3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4EEB23-CAB0-3804-571B-B0390D2233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441414"/>
            <a:ext cx="9720708" cy="1224135"/>
          </a:xfrm>
          <a:solidFill>
            <a:srgbClr val="EFF6DF"/>
          </a:solidFill>
        </p:spPr>
        <p:txBody>
          <a:bodyPr/>
          <a:lstStyle/>
          <a:p>
            <a:pPr marL="0" indent="0">
              <a:buNone/>
            </a:pPr>
            <a:r>
              <a:rPr lang="sv-SE" dirty="0"/>
              <a:t>Fördjupningskriterium 4</a:t>
            </a:r>
          </a:p>
          <a:p>
            <a:pPr marL="0" indent="0">
              <a:buNone/>
            </a:pPr>
            <a:r>
              <a:rPr lang="sv-SE" sz="1800" dirty="0"/>
              <a:t>Sjukhuset har en fungerande process för omhändertagande av sepsis och allvarliga infektioner inklusive en dokumenterad struktur för att följa upp och återkoppla resultaten utifrån Personcentrerat och sammanhållet vårdförlopp Sepsis.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7BB1873-E983-7E7B-D0E4-1BC329440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92" y="2661425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4475BB8-CFDF-C130-415B-F30FB91842E6}"/>
              </a:ext>
            </a:extLst>
          </p:cNvPr>
          <p:cNvSpPr txBox="1"/>
          <p:nvPr/>
        </p:nvSpPr>
        <p:spPr>
          <a:xfrm>
            <a:off x="695400" y="1768287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</a:t>
            </a:r>
          </a:p>
          <a:p>
            <a:r>
              <a:rPr lang="sv-SE" sz="1600" dirty="0"/>
              <a:t>Beskriv på vilket sätt sjukhusets kliniker har verksamhetsspecifika indikatorer och mål för antibiotikaanvändning och vårdrelaterade infektioner.</a:t>
            </a:r>
          </a:p>
        </p:txBody>
      </p:sp>
    </p:spTree>
    <p:extLst>
      <p:ext uri="{BB962C8B-B14F-4D97-AF65-F5344CB8AC3E}">
        <p14:creationId xmlns:p14="http://schemas.microsoft.com/office/powerpoint/2010/main" val="1557643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8C5D0-F598-7E8A-73B9-4BEC18BA3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C78296-5512-FA52-803D-4AC5F3CA1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433980"/>
            <a:ext cx="9720708" cy="1224135"/>
          </a:xfrm>
          <a:solidFill>
            <a:srgbClr val="EFF6DF"/>
          </a:solidFill>
        </p:spPr>
        <p:txBody>
          <a:bodyPr/>
          <a:lstStyle/>
          <a:p>
            <a:pPr marL="0" indent="0">
              <a:buNone/>
            </a:pPr>
            <a:r>
              <a:rPr lang="sv-SE" dirty="0"/>
              <a:t>Fördjupningskriterium 5</a:t>
            </a:r>
          </a:p>
          <a:p>
            <a:pPr marL="0" indent="0">
              <a:buNone/>
            </a:pPr>
            <a:r>
              <a:rPr lang="sv-SE" sz="1800" dirty="0"/>
              <a:t>Sjukhusets kliniker uppmuntras att delta i forsknings- och innovationsprojekt inom området för antibiotikaanvändning, vårdrelaterade infektioner och metoder för att minska smittspridning.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B47F198-066C-03CD-F1AC-CA940FC09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92" y="2661425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25BD3F2-DDC0-5A54-D1C9-DD2F43D08298}"/>
              </a:ext>
            </a:extLst>
          </p:cNvPr>
          <p:cNvSpPr txBox="1"/>
          <p:nvPr/>
        </p:nvSpPr>
        <p:spPr>
          <a:xfrm>
            <a:off x="695400" y="174427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</a:t>
            </a:r>
          </a:p>
          <a:p>
            <a:r>
              <a:rPr lang="sv-SE" sz="1600" dirty="0"/>
              <a:t>Beskriv på vilket sätt sjukhusets kliniker har verksamhetsspecifika indikatorer och mål för antibiotikaanvändning och vårdrelaterade infektioner.</a:t>
            </a:r>
          </a:p>
        </p:txBody>
      </p:sp>
    </p:spTree>
    <p:extLst>
      <p:ext uri="{BB962C8B-B14F-4D97-AF65-F5344CB8AC3E}">
        <p14:creationId xmlns:p14="http://schemas.microsoft.com/office/powerpoint/2010/main" val="2977073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B935E3-6A61-26F7-BD64-7C53FF86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Möjlighet till foto </a:t>
            </a:r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9D62B006-2EB4-98C7-5422-4A1FB37BC89C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/>
        <p:txBody>
          <a:bodyPr/>
          <a:lstStyle/>
          <a:p>
            <a:r>
              <a:rPr lang="sv-SE" dirty="0"/>
              <a:t>På sjukhuset </a:t>
            </a:r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0C114C1F-5778-DCE5-C043-2F0FB4CB06A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/>
        <p:txBody>
          <a:bodyPr/>
          <a:lstStyle/>
          <a:p>
            <a:r>
              <a:rPr lang="sv-SE" dirty="0"/>
              <a:t>Teamet som har jobbat med detta</a:t>
            </a:r>
          </a:p>
        </p:txBody>
      </p:sp>
    </p:spTree>
    <p:extLst>
      <p:ext uri="{BB962C8B-B14F-4D97-AF65-F5344CB8AC3E}">
        <p14:creationId xmlns:p14="http://schemas.microsoft.com/office/powerpoint/2010/main" val="25889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4" descr="En bild som visar tecknad serie, text, design, illustration&#10;&#10;Automatiskt genererad beskrivning">
            <a:extLst>
              <a:ext uri="{FF2B5EF4-FFF2-40B4-BE49-F238E27FC236}">
                <a16:creationId xmlns:a16="http://schemas.microsoft.com/office/drawing/2014/main" id="{1577E7B6-562E-D04F-3350-C24846596B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9397" r="2960" b="-3"/>
          <a:stretch/>
        </p:blipFill>
        <p:spPr>
          <a:xfrm>
            <a:off x="1212739" y="2237678"/>
            <a:ext cx="3533153" cy="2647108"/>
          </a:xfrm>
          <a:prstGeom prst="rect">
            <a:avLst/>
          </a:prstGeom>
          <a:noFill/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5FB4091-F809-EAEE-A555-9AD4DDAB1681}"/>
              </a:ext>
            </a:extLst>
          </p:cNvPr>
          <p:cNvSpPr txBox="1">
            <a:spLocks/>
          </p:cNvSpPr>
          <p:nvPr/>
        </p:nvSpPr>
        <p:spPr>
          <a:xfrm>
            <a:off x="5165292" y="2066363"/>
            <a:ext cx="5875851" cy="3240000"/>
          </a:xfrm>
          <a:prstGeom prst="rect">
            <a:avLst/>
          </a:prstGeom>
          <a:solidFill>
            <a:srgbClr val="EFF6DF"/>
          </a:solidFill>
        </p:spPr>
        <p:txBody>
          <a:bodyPr vert="horz" lIns="0" tIns="0" rIns="0" bIns="0" rtlCol="0" anchor="b" anchorCtr="0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… tar vi </a:t>
            </a: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alla ansvar 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för att använda antibiotika ansvarsfullt och minska vårdrelaterade infektioner</a:t>
            </a: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HGGothicM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… utgår vi från ett </a:t>
            </a: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patientcentrerat arbetssätt </a:t>
            </a: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HGGothicM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… skapar vi </a:t>
            </a: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förutsättningar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 för arbetet genom att se till att det finns ledningsbeslut, resurser och utbildning </a:t>
            </a: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HGGothicM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… utgår vi från </a:t>
            </a: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välfungerande befintliga arbetssätt 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och </a:t>
            </a: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implementerar dem brett 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i verksamheten   </a:t>
            </a: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HGGothicM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… minskar vi onödig antibiotikaanvändning och vårdrelaterade infektioner genom att </a:t>
            </a: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mäta, följa upp och återkoppla resultat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6F6E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229831-080D-E82C-D8B0-F159BD7BA5A8}"/>
              </a:ext>
            </a:extLst>
          </p:cNvPr>
          <p:cNvSpPr txBox="1">
            <a:spLocks/>
          </p:cNvSpPr>
          <p:nvPr/>
        </p:nvSpPr>
        <p:spPr>
          <a:xfrm>
            <a:off x="1117899" y="1169726"/>
            <a:ext cx="8094785" cy="1195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A383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698D73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På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698D73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1A3838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ett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698D73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antibiotikasmart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698D73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sjukhus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698D73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…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B2B454-B16B-6128-10DE-9DA816599D56}"/>
              </a:ext>
            </a:extLst>
          </p:cNvPr>
          <p:cNvSpPr txBox="1"/>
          <p:nvPr/>
        </p:nvSpPr>
        <p:spPr>
          <a:xfrm>
            <a:off x="2546430" y="4701973"/>
            <a:ext cx="2618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©Antibiotikasmart Sverige</a:t>
            </a: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Rubrik 6">
            <a:extLst>
              <a:ext uri="{FF2B5EF4-FFF2-40B4-BE49-F238E27FC236}">
                <a16:creationId xmlns:a16="http://schemas.microsoft.com/office/drawing/2014/main" id="{5BC31CDF-9DD8-C9FF-6297-8750A197C984}"/>
              </a:ext>
            </a:extLst>
          </p:cNvPr>
          <p:cNvSpPr txBox="1">
            <a:spLocks/>
          </p:cNvSpPr>
          <p:nvPr/>
        </p:nvSpPr>
        <p:spPr>
          <a:xfrm>
            <a:off x="1212739" y="5605123"/>
            <a:ext cx="4353448" cy="1195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A383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>
                <a:ln>
                  <a:noFill/>
                </a:ln>
                <a:solidFill>
                  <a:srgbClr val="1A3838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Hur kommer vi dit?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F6429A6-F4FD-8E4B-3D11-D09A7B0C98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5FB4091-F809-EAEE-A555-9AD4DDAB1681}"/>
              </a:ext>
            </a:extLst>
          </p:cNvPr>
          <p:cNvSpPr txBox="1">
            <a:spLocks/>
          </p:cNvSpPr>
          <p:nvPr/>
        </p:nvSpPr>
        <p:spPr>
          <a:xfrm>
            <a:off x="5317692" y="2218763"/>
            <a:ext cx="5875851" cy="3240000"/>
          </a:xfrm>
          <a:prstGeom prst="rect">
            <a:avLst/>
          </a:prstGeom>
          <a:solidFill>
            <a:srgbClr val="EFF6DF"/>
          </a:solidFill>
        </p:spPr>
        <p:txBody>
          <a:bodyPr vert="horz" lIns="0" tIns="0" rIns="0" bIns="0" rtlCol="0" anchor="b" anchorCtr="0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v-SE" sz="1600" dirty="0">
                <a:solidFill>
                  <a:srgbClr val="000000"/>
                </a:solidFill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… tar vi </a:t>
            </a:r>
            <a:r>
              <a:rPr lang="sv-SE" sz="1600" b="1" dirty="0">
                <a:solidFill>
                  <a:srgbClr val="000000"/>
                </a:solidFill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alla ansvar </a:t>
            </a:r>
            <a:r>
              <a:rPr lang="sv-SE" sz="1600" dirty="0">
                <a:solidFill>
                  <a:srgbClr val="000000"/>
                </a:solidFill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för att använda antibiotika ansvarsfullt och minska vårdrelaterade infektioner</a:t>
            </a:r>
            <a:endParaRPr lang="sv-SE" dirty="0">
              <a:solidFill>
                <a:srgbClr val="000000"/>
              </a:solidFill>
              <a:latin typeface="Trebuchet MS" panose="020B0603020202020204" pitchFamily="34" charset="0"/>
              <a:ea typeface="HGGothicM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v-SE" sz="1600" dirty="0">
                <a:solidFill>
                  <a:srgbClr val="000000"/>
                </a:solidFill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… utgår vi från ett </a:t>
            </a:r>
            <a:r>
              <a:rPr lang="sv-SE" sz="1600" b="1" dirty="0">
                <a:solidFill>
                  <a:srgbClr val="000000"/>
                </a:solidFill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patientcentrerat arbetssätt </a:t>
            </a:r>
            <a:endParaRPr lang="sv-SE" b="1" dirty="0">
              <a:solidFill>
                <a:srgbClr val="000000"/>
              </a:solidFill>
              <a:latin typeface="Trebuchet MS" panose="020B0603020202020204" pitchFamily="34" charset="0"/>
              <a:ea typeface="HGGothicM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v-SE" sz="1600" dirty="0">
                <a:solidFill>
                  <a:srgbClr val="000000"/>
                </a:solidFill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… skapar vi </a:t>
            </a:r>
            <a:r>
              <a:rPr lang="sv-SE" sz="1600" b="1" dirty="0">
                <a:solidFill>
                  <a:srgbClr val="000000"/>
                </a:solidFill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förutsättningar</a:t>
            </a:r>
            <a:r>
              <a:rPr lang="sv-SE" sz="1600" dirty="0">
                <a:solidFill>
                  <a:srgbClr val="000000"/>
                </a:solidFill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 för arbetet genom att se till att det finns ledningsbeslut, resurser och utbildning </a:t>
            </a:r>
            <a:endParaRPr lang="sv-SE" dirty="0">
              <a:solidFill>
                <a:srgbClr val="000000"/>
              </a:solidFill>
              <a:latin typeface="Trebuchet MS" panose="020B0603020202020204" pitchFamily="34" charset="0"/>
              <a:ea typeface="HGGothicM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v-SE" sz="1600" dirty="0">
                <a:solidFill>
                  <a:srgbClr val="000000"/>
                </a:solidFill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… utgår vi från </a:t>
            </a:r>
            <a:r>
              <a:rPr lang="sv-SE" sz="1600" b="1" dirty="0">
                <a:solidFill>
                  <a:srgbClr val="000000"/>
                </a:solidFill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välfungerande befintliga arbetssätt </a:t>
            </a:r>
            <a:r>
              <a:rPr lang="sv-SE" sz="1600" dirty="0">
                <a:solidFill>
                  <a:srgbClr val="000000"/>
                </a:solidFill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och </a:t>
            </a:r>
            <a:r>
              <a:rPr lang="sv-SE" sz="1600" b="1" dirty="0">
                <a:solidFill>
                  <a:srgbClr val="000000"/>
                </a:solidFill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implementerar dem brett </a:t>
            </a:r>
            <a:r>
              <a:rPr lang="sv-SE" sz="1600" dirty="0">
                <a:solidFill>
                  <a:srgbClr val="000000"/>
                </a:solidFill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i verksamheten   </a:t>
            </a:r>
            <a:endParaRPr lang="sv-SE" dirty="0">
              <a:solidFill>
                <a:srgbClr val="000000"/>
              </a:solidFill>
              <a:latin typeface="Trebuchet MS" panose="020B0603020202020204" pitchFamily="34" charset="0"/>
              <a:ea typeface="HGGothicM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v-SE" sz="1600" dirty="0">
                <a:solidFill>
                  <a:srgbClr val="000000"/>
                </a:solidFill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… minskar vi onödig antibiotikaanvändning och vårdrelaterade infektioner genom att </a:t>
            </a:r>
            <a:r>
              <a:rPr lang="sv-SE" sz="1600" b="1" dirty="0">
                <a:solidFill>
                  <a:srgbClr val="000000"/>
                </a:solidFill>
                <a:latin typeface="Trebuchet MS" panose="020B0603020202020204" pitchFamily="34" charset="0"/>
                <a:ea typeface="HGGothicM"/>
                <a:cs typeface="Times New Roman" panose="02020603050405020304" pitchFamily="18" charset="0"/>
              </a:rPr>
              <a:t>mäta, följa upp och återkoppla resultat</a:t>
            </a:r>
            <a:endParaRPr lang="en-US" sz="16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63359-3669-ADB2-04E7-97C336F31FC5}"/>
              </a:ext>
            </a:extLst>
          </p:cNvPr>
          <p:cNvSpPr txBox="1">
            <a:spLocks/>
          </p:cNvSpPr>
          <p:nvPr/>
        </p:nvSpPr>
        <p:spPr>
          <a:xfrm>
            <a:off x="1270299" y="1322126"/>
            <a:ext cx="8094785" cy="1195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A383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698D73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98D73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A3838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ett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98D73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antibiotikasmart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698D73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sjukhus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98D73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… </a:t>
            </a:r>
          </a:p>
        </p:txBody>
      </p:sp>
      <p:pic>
        <p:nvPicPr>
          <p:cNvPr id="11" name="Platshållare för bild 4" descr="En bild som visar tecknad serie, text, design, illustration&#10;&#10;Automatiskt genererad beskrivning">
            <a:extLst>
              <a:ext uri="{FF2B5EF4-FFF2-40B4-BE49-F238E27FC236}">
                <a16:creationId xmlns:a16="http://schemas.microsoft.com/office/drawing/2014/main" id="{B4063786-C00A-0DB3-D9ED-641372936C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9397" r="2960" b="-3"/>
          <a:stretch/>
        </p:blipFill>
        <p:spPr>
          <a:xfrm>
            <a:off x="1365139" y="2390078"/>
            <a:ext cx="3533153" cy="2647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0728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>
            <a:extLst>
              <a:ext uri="{FF2B5EF4-FFF2-40B4-BE49-F238E27FC236}">
                <a16:creationId xmlns:a16="http://schemas.microsoft.com/office/drawing/2014/main" id="{22DDBC77-7914-46C4-9EAC-4E47FF597807}"/>
              </a:ext>
            </a:extLst>
          </p:cNvPr>
          <p:cNvSpPr txBox="1"/>
          <p:nvPr/>
        </p:nvSpPr>
        <p:spPr>
          <a:xfrm>
            <a:off x="839788" y="5620420"/>
            <a:ext cx="105851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Ett</a:t>
            </a:r>
            <a:r>
              <a:rPr lang="en-US" sz="28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samhälle</a:t>
            </a:r>
            <a:r>
              <a:rPr lang="en-US" sz="28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där</a:t>
            </a:r>
            <a:r>
              <a:rPr lang="en-US" sz="28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alla</a:t>
            </a:r>
            <a:r>
              <a:rPr lang="en-US" sz="28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bidrar</a:t>
            </a:r>
            <a:r>
              <a:rPr lang="en-US" sz="28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till </a:t>
            </a:r>
            <a:r>
              <a:rPr lang="en-US" sz="28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att</a:t>
            </a:r>
            <a:r>
              <a:rPr lang="en-US" sz="28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antibiotika</a:t>
            </a:r>
            <a:r>
              <a:rPr lang="en-US" sz="28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fungerar</a:t>
            </a:r>
            <a:r>
              <a:rPr lang="en-US" sz="28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och </a:t>
            </a:r>
            <a:r>
              <a:rPr lang="en-US" sz="28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fortsätter</a:t>
            </a:r>
            <a:r>
              <a:rPr lang="en-US" sz="28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rädda</a:t>
            </a:r>
            <a:r>
              <a:rPr lang="en-US" sz="28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liv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!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1B7609B-CD06-46A6-9B8B-9F4E978BC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821274"/>
            <a:ext cx="8410348" cy="473000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36EE318-27E5-A3E0-6723-AB060AE828BF}"/>
              </a:ext>
            </a:extLst>
          </p:cNvPr>
          <p:cNvSpPr txBox="1"/>
          <p:nvPr/>
        </p:nvSpPr>
        <p:spPr>
          <a:xfrm>
            <a:off x="911225" y="721946"/>
            <a:ext cx="10585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Visionen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om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ett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ntibiotikasmart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Sverige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12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4C859E04-5ACC-BE54-AEC9-AF3B95AD1A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47CF3C2-5CB1-48E8-5849-FFC9CA431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412776"/>
            <a:ext cx="10081120" cy="1566490"/>
          </a:xfrm>
          <a:noFill/>
        </p:spPr>
        <p:txBody>
          <a:bodyPr/>
          <a:lstStyle/>
          <a:p>
            <a:r>
              <a:rPr lang="sv-SE" sz="2000" dirty="0"/>
              <a:t>Beskriv övergripande hur ni har arbetat för att uppnå kriterierna och att nå ut i verksamheten. </a:t>
            </a:r>
            <a:br>
              <a:rPr lang="sv-SE" sz="2000" dirty="0"/>
            </a:br>
            <a:r>
              <a:rPr lang="sv-SE" sz="2000" dirty="0"/>
              <a:t>(Exempelvis strategi, stödkriterier, befintliga kommunikationsvägar och kvalitetsgrupper)</a:t>
            </a:r>
          </a:p>
        </p:txBody>
      </p:sp>
    </p:spTree>
    <p:extLst>
      <p:ext uri="{BB962C8B-B14F-4D97-AF65-F5344CB8AC3E}">
        <p14:creationId xmlns:p14="http://schemas.microsoft.com/office/powerpoint/2010/main" val="331289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2B0DB6F5-A011-5044-B41A-AEB680F943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D66E308-BB95-DD80-289A-0CA1DD4A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Organisation och samverkan</a:t>
            </a:r>
          </a:p>
        </p:txBody>
      </p:sp>
    </p:spTree>
    <p:extLst>
      <p:ext uri="{BB962C8B-B14F-4D97-AF65-F5344CB8AC3E}">
        <p14:creationId xmlns:p14="http://schemas.microsoft.com/office/powerpoint/2010/main" val="118652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23720B9-BBD6-4BE7-848D-592D30C85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852936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D0D474F-98ED-A51F-CC8C-94D84B79E4F3}"/>
              </a:ext>
            </a:extLst>
          </p:cNvPr>
          <p:cNvSpPr txBox="1"/>
          <p:nvPr/>
        </p:nvSpPr>
        <p:spPr>
          <a:xfrm>
            <a:off x="623392" y="1501238"/>
            <a:ext cx="67909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av kriterium 1</a:t>
            </a:r>
          </a:p>
          <a:p>
            <a:r>
              <a:rPr lang="sv-SE" sz="1600" dirty="0"/>
              <a:t>Beskriv vilka resurser som finns här. 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1B60727C-1C6F-DBCC-1F7E-ADD643875343}"/>
              </a:ext>
            </a:extLst>
          </p:cNvPr>
          <p:cNvSpPr txBox="1">
            <a:spLocks/>
          </p:cNvSpPr>
          <p:nvPr/>
        </p:nvSpPr>
        <p:spPr>
          <a:xfrm>
            <a:off x="623392" y="473913"/>
            <a:ext cx="9721080" cy="845179"/>
          </a:xfrm>
          <a:prstGeom prst="rect">
            <a:avLst/>
          </a:prstGeom>
          <a:solidFill>
            <a:srgbClr val="EFF6DF"/>
          </a:solidFill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725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Kriterium 1</a:t>
            </a:r>
            <a:br>
              <a:rPr lang="sv-SE" dirty="0"/>
            </a:br>
            <a:r>
              <a:rPr lang="sv-SE" sz="1800" dirty="0"/>
              <a:t>Sjukhuset, alternativt regionen, ser till att det finns tillräckligt med </a:t>
            </a:r>
            <a:r>
              <a:rPr lang="sv-SE" sz="1800" b="1" dirty="0"/>
              <a:t>resurser </a:t>
            </a:r>
            <a:r>
              <a:rPr lang="sv-SE" sz="1800" dirty="0"/>
              <a:t>för ett aktivt stramaarbete och arbete med att förebygga vårdrelaterade infektioner.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509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61E54-A400-99E3-DB38-B32B79CC3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63A113-4C36-BEE1-177D-5EA8A4BDF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2" y="473913"/>
            <a:ext cx="9865096" cy="650831"/>
          </a:xfrm>
          <a:solidFill>
            <a:srgbClr val="EFF6DF"/>
          </a:solidFill>
        </p:spPr>
        <p:txBody>
          <a:bodyPr/>
          <a:lstStyle/>
          <a:p>
            <a:pPr marL="0" indent="0">
              <a:buNone/>
            </a:pPr>
            <a:r>
              <a:rPr lang="sv-SE" dirty="0"/>
              <a:t>Kriterium 2</a:t>
            </a:r>
            <a:br>
              <a:rPr lang="sv-SE" dirty="0"/>
            </a:br>
            <a:r>
              <a:rPr lang="sv-SE" sz="1800" dirty="0"/>
              <a:t>Arbetet med att bli ett </a:t>
            </a:r>
            <a:r>
              <a:rPr lang="sv-SE" sz="1800" dirty="0" err="1"/>
              <a:t>antibiotikasmart</a:t>
            </a:r>
            <a:r>
              <a:rPr lang="sv-SE" sz="1800" dirty="0"/>
              <a:t> sjukhus finns dokumenterat i relevanta </a:t>
            </a:r>
            <a:r>
              <a:rPr lang="sv-SE" sz="1800" b="1" dirty="0"/>
              <a:t>styrdokument.</a:t>
            </a:r>
            <a:endParaRPr lang="sv-SE" sz="1600" b="1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144391B-0DA2-4DDD-EA42-222F775DA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852936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DCF6563-A0CF-4A1F-8428-5DE14A0BFF55}"/>
              </a:ext>
            </a:extLst>
          </p:cNvPr>
          <p:cNvSpPr txBox="1"/>
          <p:nvPr/>
        </p:nvSpPr>
        <p:spPr>
          <a:xfrm>
            <a:off x="623392" y="131234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av kriterium 2</a:t>
            </a:r>
          </a:p>
          <a:p>
            <a:r>
              <a:rPr lang="sv-SE" sz="1600" dirty="0"/>
              <a:t>Beskriv och bifoga ett aktuellt styrdokument, exempelvis planerings-, strategi-, eller policydokument som beskriver sjukhusets arbete att bli antibiotikasmart.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74408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7C692-1E09-23B1-EA61-30AD9B24D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C7DF5F-EC63-346C-A76A-933468CBE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2" y="470995"/>
            <a:ext cx="9721080" cy="1008112"/>
          </a:xfrm>
          <a:solidFill>
            <a:srgbClr val="EFF6DF"/>
          </a:solidFill>
        </p:spPr>
        <p:txBody>
          <a:bodyPr/>
          <a:lstStyle/>
          <a:p>
            <a:pPr marL="0" indent="0">
              <a:buNone/>
            </a:pPr>
            <a:r>
              <a:rPr lang="sv-SE" dirty="0"/>
              <a:t>Kriterium 3</a:t>
            </a:r>
            <a:br>
              <a:rPr lang="sv-SE" sz="1600" dirty="0"/>
            </a:br>
            <a:r>
              <a:rPr lang="sv-SE" sz="1800" dirty="0"/>
              <a:t>Det finns ett etablerat samarbete mellan sjukhusets stramagrupp, läkemedelsenhet, vårdhygienisk enhet, smittskyddsenhet, mikrobiologiskt laboratorium, verksamhetsledningar och sjukhusledning.</a:t>
            </a:r>
            <a:endParaRPr lang="sv-SE" sz="16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036F993-0F95-9622-CD1B-24A2F8A30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852936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D31A109-8D33-2DDB-18CD-533A0916040F}"/>
              </a:ext>
            </a:extLst>
          </p:cNvPr>
          <p:cNvSpPr txBox="1"/>
          <p:nvPr/>
        </p:nvSpPr>
        <p:spPr>
          <a:xfrm>
            <a:off x="623392" y="159380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av kriterium 3</a:t>
            </a:r>
          </a:p>
          <a:p>
            <a:r>
              <a:rPr lang="sv-SE" sz="1600" dirty="0"/>
              <a:t>Beskriv hur formerna för samverkan ser ut, exempelvis vilken typ av möten som hålls, syfte med mötena, med vilken regelbundenhet och vilka roller/funktioner som är delaktiga i mötena</a:t>
            </a:r>
            <a:r>
              <a:rPr lang="sv-SE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203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B6A5A-82B6-64A4-57A6-DA136C082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29C97C-FFB7-6804-0AA3-F28BBC4193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2" y="470995"/>
            <a:ext cx="7379272" cy="797765"/>
          </a:xfrm>
          <a:solidFill>
            <a:srgbClr val="EFF6DF"/>
          </a:solidFill>
        </p:spPr>
        <p:txBody>
          <a:bodyPr/>
          <a:lstStyle/>
          <a:p>
            <a:pPr marL="0" indent="0">
              <a:buNone/>
            </a:pPr>
            <a:r>
              <a:rPr lang="sv-SE" dirty="0"/>
              <a:t>Kriterium 4</a:t>
            </a:r>
            <a:br>
              <a:rPr lang="sv-SE" dirty="0"/>
            </a:br>
            <a:r>
              <a:rPr lang="sv-SE" sz="1800" dirty="0"/>
              <a:t>Sjukhuset har </a:t>
            </a:r>
            <a:r>
              <a:rPr lang="sv-SE" sz="1800" b="1" dirty="0"/>
              <a:t>IT- resurser </a:t>
            </a:r>
            <a:r>
              <a:rPr lang="sv-SE" sz="1800" dirty="0"/>
              <a:t>och verktyg som stödjer ansvarsfull antibiotikaanvändning och uppföljning av vårdrelaterade infektioner.</a:t>
            </a: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8B440A-3C01-5B73-B949-B79317A88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852936"/>
            <a:ext cx="4103054" cy="30300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CCE3A5E-502B-BB54-08B2-2E770DE5CBD3}"/>
              </a:ext>
            </a:extLst>
          </p:cNvPr>
          <p:cNvSpPr txBox="1"/>
          <p:nvPr/>
        </p:nvSpPr>
        <p:spPr>
          <a:xfrm>
            <a:off x="623392" y="134076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Uppföljning av kriterium 4</a:t>
            </a:r>
          </a:p>
          <a:p>
            <a:r>
              <a:rPr lang="sv-SE" sz="1600" dirty="0"/>
              <a:t>Beskriv vilka resurser som finns. För diplomering krävs att sjukhuset har tillräckliga IT- resurser och verktyg för att kunna genomföra mätningar enligt ”Nationella slutenvårdsindikatorer för antibiotika” på basnivå.</a:t>
            </a:r>
          </a:p>
        </p:txBody>
      </p:sp>
    </p:spTree>
    <p:extLst>
      <p:ext uri="{BB962C8B-B14F-4D97-AF65-F5344CB8AC3E}">
        <p14:creationId xmlns:p14="http://schemas.microsoft.com/office/powerpoint/2010/main" val="39052549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SSISTID" val="bff30321-7436-48ea-aadb-1cafd72c933e"/>
  <p:tag name="ARTICULATE_SLIDE_COUNT" val="6"/>
  <p:tag name="ARTICULATE_PROJECT_OPEN" val="0"/>
</p:tagLst>
</file>

<file path=ppt/theme/theme1.xml><?xml version="1.0" encoding="utf-8"?>
<a:theme xmlns:a="http://schemas.openxmlformats.org/drawingml/2006/main" name="Fohm SE">
  <a:themeElements>
    <a:clrScheme name="Fohm 2021">
      <a:dk1>
        <a:sysClr val="windowText" lastClr="000000"/>
      </a:dk1>
      <a:lt1>
        <a:sysClr val="window" lastClr="FFFFFF"/>
      </a:lt1>
      <a:dk2>
        <a:srgbClr val="E6007E"/>
      </a:dk2>
      <a:lt2>
        <a:srgbClr val="009185"/>
      </a:lt2>
      <a:accent1>
        <a:srgbClr val="0065AC"/>
      </a:accent1>
      <a:accent2>
        <a:srgbClr val="951B81"/>
      </a:accent2>
      <a:accent3>
        <a:srgbClr val="FF6600"/>
      </a:accent3>
      <a:accent4>
        <a:srgbClr val="E30613"/>
      </a:accent4>
      <a:accent5>
        <a:srgbClr val="95C11F"/>
      </a:accent5>
      <a:accent6>
        <a:srgbClr val="009FE3"/>
      </a:accent6>
      <a:hlink>
        <a:srgbClr val="0065AC"/>
      </a:hlink>
      <a:folHlink>
        <a:srgbClr val="FFCC00"/>
      </a:folHlink>
    </a:clrScheme>
    <a:fontScheme name="FoHM 201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ekor 1 100%">
      <a:srgbClr val="E30613"/>
    </a:custClr>
    <a:custClr name="Dekor 1 60%">
      <a:srgbClr val="EE6A71"/>
    </a:custClr>
    <a:custClr name="Dekor 1 30%">
      <a:srgbClr val="F7B4B8"/>
    </a:custClr>
    <a:custClr name="Dekor 2 100%">
      <a:srgbClr val="951B81"/>
    </a:custClr>
    <a:custClr name="Dekor 2 60%">
      <a:srgbClr val="BF76B3"/>
    </a:custClr>
    <a:custClr name="Dekor 2 30%">
      <a:srgbClr val="DFBAD9"/>
    </a:custClr>
    <a:custClr name="Dekor 3 100%">
      <a:srgbClr val="009FE3"/>
    </a:custClr>
    <a:custClr name="Dekor 3 60%">
      <a:srgbClr val="66C5EE"/>
    </a:custClr>
    <a:custClr name="Dekor 3 30%">
      <a:srgbClr val="B2E2F7"/>
    </a:custClr>
    <a:custClr name="Dekor 4 100%">
      <a:srgbClr val="E6007E"/>
    </a:custClr>
    <a:custClr name="Dekor 4 60%">
      <a:srgbClr val="F066B2"/>
    </a:custClr>
    <a:custClr name="Dekor 4 30%">
      <a:srgbClr val="F7B2D8"/>
    </a:custClr>
    <a:custClr name="Dekor 5 100%">
      <a:srgbClr val="95C11F"/>
    </a:custClr>
    <a:custClr name="Dekor 5 60%">
      <a:srgbClr val="BFDA79"/>
    </a:custClr>
    <a:custClr name="Dekor 5 30%">
      <a:srgbClr val="DFECBB"/>
    </a:custClr>
    <a:custClr name="Orange 100%">
      <a:srgbClr val="FF6600"/>
    </a:custClr>
    <a:custClr name="Orange 60%">
      <a:srgbClr val="FFA466"/>
    </a:custClr>
    <a:custClr name="Orange 30%">
      <a:srgbClr val="FFD1B2"/>
    </a:custClr>
    <a:custClr name="Grön">
      <a:srgbClr val="009284"/>
    </a:custClr>
    <a:custClr name="Blå">
      <a:srgbClr val="0065AC"/>
    </a:custClr>
    <a:custClr name="Gul">
      <a:srgbClr val="F1C300"/>
    </a:custClr>
  </a:custClrLst>
  <a:extLst>
    <a:ext uri="{05A4C25C-085E-4340-85A3-A5531E510DB2}">
      <thm15:themeFamily xmlns:thm15="http://schemas.microsoft.com/office/thememl/2012/main" name="Blank.potx" id="{4FB1B123-5A5A-4E02-B134-2D47F2B24E01}" vid="{773729FB-5DCE-4E64-90F5-67E0F6C37897}"/>
    </a:ext>
  </a:extLst>
</a:theme>
</file>

<file path=ppt/theme/theme2.xml><?xml version="1.0" encoding="utf-8"?>
<a:theme xmlns:a="http://schemas.openxmlformats.org/drawingml/2006/main" name="Fohm + Globala målen SE">
  <a:themeElements>
    <a:clrScheme name="Fohm 2021">
      <a:dk1>
        <a:sysClr val="windowText" lastClr="000000"/>
      </a:dk1>
      <a:lt1>
        <a:sysClr val="window" lastClr="FFFFFF"/>
      </a:lt1>
      <a:dk2>
        <a:srgbClr val="E6007E"/>
      </a:dk2>
      <a:lt2>
        <a:srgbClr val="009284"/>
      </a:lt2>
      <a:accent1>
        <a:srgbClr val="0065AC"/>
      </a:accent1>
      <a:accent2>
        <a:srgbClr val="951B81"/>
      </a:accent2>
      <a:accent3>
        <a:srgbClr val="FF6600"/>
      </a:accent3>
      <a:accent4>
        <a:srgbClr val="E30613"/>
      </a:accent4>
      <a:accent5>
        <a:srgbClr val="95C11F"/>
      </a:accent5>
      <a:accent6>
        <a:srgbClr val="009FE3"/>
      </a:accent6>
      <a:hlink>
        <a:srgbClr val="0065AC"/>
      </a:hlink>
      <a:folHlink>
        <a:srgbClr val="FF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4FB1B123-5A5A-4E02-B134-2D47F2B24E01}" vid="{10E39A8F-2216-4F54-88A7-0BD6ACB92C80}"/>
    </a:ext>
  </a:extLst>
</a:theme>
</file>

<file path=ppt/theme/theme3.xml><?xml version="1.0" encoding="utf-8"?>
<a:theme xmlns:a="http://schemas.openxmlformats.org/drawingml/2006/main" name="Office-tema">
  <a:themeElements>
    <a:clrScheme name="Folkhälsomyndigheten_color">
      <a:dk1>
        <a:srgbClr val="000000"/>
      </a:dk1>
      <a:lt1>
        <a:srgbClr val="FFFFFF"/>
      </a:lt1>
      <a:dk2>
        <a:srgbClr val="646464"/>
      </a:dk2>
      <a:lt2>
        <a:srgbClr val="F7FAF2"/>
      </a:lt2>
      <a:accent1>
        <a:srgbClr val="1A3838"/>
      </a:accent1>
      <a:accent2>
        <a:srgbClr val="698D73"/>
      </a:accent2>
      <a:accent3>
        <a:srgbClr val="B0D361"/>
      </a:accent3>
      <a:accent4>
        <a:srgbClr val="3E87C8"/>
      </a:accent4>
      <a:accent5>
        <a:srgbClr val="998CC2"/>
      </a:accent5>
      <a:accent6>
        <a:srgbClr val="FAC073"/>
      </a:accent6>
      <a:hlink>
        <a:srgbClr val="1A3838"/>
      </a:hlink>
      <a:folHlink>
        <a:srgbClr val="698D73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09-04 Planering" id="{F7BD6983-7308-4993-A5F7-8B5DC8F75A0F}" vid="{C35F4501-4A2E-467A-828F-52654044D163}"/>
    </a:ext>
  </a:extLst>
</a:theme>
</file>

<file path=ppt/theme/theme4.xml><?xml version="1.0" encoding="utf-8"?>
<a:theme xmlns:a="http://schemas.openxmlformats.org/drawingml/2006/main" name="1_Fohm SE">
  <a:themeElements>
    <a:clrScheme name="Fohm 2021">
      <a:dk1>
        <a:sysClr val="windowText" lastClr="000000"/>
      </a:dk1>
      <a:lt1>
        <a:sysClr val="window" lastClr="FFFFFF"/>
      </a:lt1>
      <a:dk2>
        <a:srgbClr val="E6007E"/>
      </a:dk2>
      <a:lt2>
        <a:srgbClr val="009185"/>
      </a:lt2>
      <a:accent1>
        <a:srgbClr val="0065AC"/>
      </a:accent1>
      <a:accent2>
        <a:srgbClr val="951B81"/>
      </a:accent2>
      <a:accent3>
        <a:srgbClr val="FF6600"/>
      </a:accent3>
      <a:accent4>
        <a:srgbClr val="E30613"/>
      </a:accent4>
      <a:accent5>
        <a:srgbClr val="95C11F"/>
      </a:accent5>
      <a:accent6>
        <a:srgbClr val="009FE3"/>
      </a:accent6>
      <a:hlink>
        <a:srgbClr val="0065AC"/>
      </a:hlink>
      <a:folHlink>
        <a:srgbClr val="FFCC00"/>
      </a:folHlink>
    </a:clrScheme>
    <a:fontScheme name="FoHM 201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ekor 1 100%">
      <a:srgbClr val="E30613"/>
    </a:custClr>
    <a:custClr name="Dekor 1 60%">
      <a:srgbClr val="EE6A71"/>
    </a:custClr>
    <a:custClr name="Dekor 1 30%">
      <a:srgbClr val="F7B4B8"/>
    </a:custClr>
    <a:custClr name="Dekor 2 100%">
      <a:srgbClr val="951B81"/>
    </a:custClr>
    <a:custClr name="Dekor 2 60%">
      <a:srgbClr val="BF76B3"/>
    </a:custClr>
    <a:custClr name="Dekor 2 30%">
      <a:srgbClr val="DFBAD9"/>
    </a:custClr>
    <a:custClr name="Dekor 3 100%">
      <a:srgbClr val="009FE3"/>
    </a:custClr>
    <a:custClr name="Dekor 3 60%">
      <a:srgbClr val="66C5EE"/>
    </a:custClr>
    <a:custClr name="Dekor 3 30%">
      <a:srgbClr val="B2E2F7"/>
    </a:custClr>
    <a:custClr name="Dekor 4 100%">
      <a:srgbClr val="E6007E"/>
    </a:custClr>
    <a:custClr name="Dekor 4 60%">
      <a:srgbClr val="F066B2"/>
    </a:custClr>
    <a:custClr name="Dekor 4 30%">
      <a:srgbClr val="F7B2D8"/>
    </a:custClr>
    <a:custClr name="Dekor 5 100%">
      <a:srgbClr val="95C11F"/>
    </a:custClr>
    <a:custClr name="Dekor 5 60%">
      <a:srgbClr val="BFDA79"/>
    </a:custClr>
    <a:custClr name="Dekor 5 30%">
      <a:srgbClr val="DFECBB"/>
    </a:custClr>
    <a:custClr name="Orange 100%">
      <a:srgbClr val="FF6600"/>
    </a:custClr>
    <a:custClr name="Orange 60%">
      <a:srgbClr val="FFA466"/>
    </a:custClr>
    <a:custClr name="Orange 30%">
      <a:srgbClr val="FFD1B2"/>
    </a:custClr>
    <a:custClr name="Grön">
      <a:srgbClr val="009284"/>
    </a:custClr>
    <a:custClr name="Blå">
      <a:srgbClr val="0065AC"/>
    </a:custClr>
    <a:custClr name="Gul">
      <a:srgbClr val="F1C300"/>
    </a:custClr>
  </a:custClrLst>
  <a:extLst>
    <a:ext uri="{05A4C25C-085E-4340-85A3-A5531E510DB2}">
      <thm15:themeFamily xmlns:thm15="http://schemas.microsoft.com/office/thememl/2012/main" name="Presentation1" id="{3EAE1C36-9542-499A-B8EF-146396569F22}" vid="{201F99F6-0181-4333-9747-A3F9F28E47F5}"/>
    </a:ext>
  </a:extLst>
</a:theme>
</file>

<file path=ppt/theme/theme5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9292514-BFF2-4E15-B1BD-8D37C5720EEA}">
  <we:reference id="wa104051163" version="1.2.0.3" store="sv-SE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EF3F5BEB2DA2489CC82E47A9123174" ma:contentTypeVersion="0" ma:contentTypeDescription="Skapa ett nytt dokument." ma:contentTypeScope="" ma:versionID="7f135a959e710239a63e6bddd295c5c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c5fbd4cae1cf5ccf194b2dc26cb5c2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E15ADB-8C4F-48E3-B53D-75AA75A1EA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77330D-AFB2-4AB5-8DC5-77089866F13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0C0FE3E-08DD-44D0-82CA-96AF3E48D1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7381</TotalTime>
  <Words>1292</Words>
  <Application>Microsoft Office PowerPoint</Application>
  <PresentationFormat>Bredbild</PresentationFormat>
  <Paragraphs>115</Paragraphs>
  <Slides>30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30</vt:i4>
      </vt:variant>
    </vt:vector>
  </HeadingPairs>
  <TitlesOfParts>
    <vt:vector size="40" baseType="lpstr">
      <vt:lpstr>Arial</vt:lpstr>
      <vt:lpstr>Calibri</vt:lpstr>
      <vt:lpstr>Courier New</vt:lpstr>
      <vt:lpstr>Tahoma</vt:lpstr>
      <vt:lpstr>Trebuchet MS</vt:lpstr>
      <vt:lpstr>Fohm SE</vt:lpstr>
      <vt:lpstr>Fohm + Globala målen SE</vt:lpstr>
      <vt:lpstr>Office-tema</vt:lpstr>
      <vt:lpstr>1_Fohm SE</vt:lpstr>
      <vt:lpstr>Region Varmland</vt:lpstr>
      <vt:lpstr>Ansökan om diplomering som Antibiotikasmart sjukhus</vt:lpstr>
      <vt:lpstr>Gör så här… </vt:lpstr>
      <vt:lpstr>PowerPoint-presentation</vt:lpstr>
      <vt:lpstr>Beskriv övergripande hur ni har arbetat för att uppnå kriterierna och att nå ut i verksamheten.  (Exempelvis strategi, stödkriterier, befintliga kommunikationsvägar och kvalitetsgrupper)</vt:lpstr>
      <vt:lpstr>Organisation och samverkan</vt:lpstr>
      <vt:lpstr>PowerPoint-presentation</vt:lpstr>
      <vt:lpstr>PowerPoint-presentation</vt:lpstr>
      <vt:lpstr>PowerPoint-presentation</vt:lpstr>
      <vt:lpstr>PowerPoint-presentation</vt:lpstr>
      <vt:lpstr>Kunskap och kompetens</vt:lpstr>
      <vt:lpstr>PowerPoint-presentation</vt:lpstr>
      <vt:lpstr>PowerPoint-presentation</vt:lpstr>
      <vt:lpstr>Arbetssätt</vt:lpstr>
      <vt:lpstr>PowerPoint-presentation</vt:lpstr>
      <vt:lpstr>PowerPoint-presentation</vt:lpstr>
      <vt:lpstr>PowerPoint-presentation</vt:lpstr>
      <vt:lpstr>PowerPoint-presentation</vt:lpstr>
      <vt:lpstr>Uppföljning</vt:lpstr>
      <vt:lpstr>PowerPoint-presentation</vt:lpstr>
      <vt:lpstr>PowerPoint-presentation</vt:lpstr>
      <vt:lpstr>PowerPoint-presentation</vt:lpstr>
      <vt:lpstr>PowerPoint-presentation</vt:lpstr>
      <vt:lpstr>Fördjupningskriterier  (behåll de bilder som är relevanta för sjukhuset)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Möjlighet till foto </vt:lpstr>
      <vt:lpstr>PowerPoint-presentation</vt:lpstr>
    </vt:vector>
  </TitlesOfParts>
  <Manager/>
  <Company>Folkhälsomyndigheten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 och tips för en bra presentation</dc:title>
  <dc:subject/>
  <dc:creator>Anette Hulth</dc:creator>
  <cp:keywords/>
  <dc:description/>
  <cp:lastModifiedBy>Åsa Olsson</cp:lastModifiedBy>
  <cp:revision>333</cp:revision>
  <cp:lastPrinted>2022-05-19T12:38:09Z</cp:lastPrinted>
  <dcterms:created xsi:type="dcterms:W3CDTF">2023-08-21T09:25:18Z</dcterms:created>
  <dcterms:modified xsi:type="dcterms:W3CDTF">2025-11-25T08:38:04Z</dcterms:modified>
  <cp:category/>
  <cp:contentStatus>v3 221017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0x01010051EF3F5BEB2DA2489CC82E47A9123174</vt:lpwstr>
  </property>
  <property fmtid="{D5CDD505-2E9C-101B-9397-08002B2CF9AE}" pid="3" name="ArticulateGUID">
    <vt:lpwstr>79779D07-735C-4808-BBCC-7E8B10D00581</vt:lpwstr>
  </property>
  <property fmtid="{D5CDD505-2E9C-101B-9397-08002B2CF9AE}" pid="4" name="ArticulatePath">
    <vt:lpwstr>http://portal.fohm.local/samarbete/kommunikation/Gemensam%20planering%20och%20verktyg/Upplägg%20av%20vår%20hantering%20av%20myndighetens%20ppt/Uppdaterad%20mall/PPT-mall%202022</vt:lpwstr>
  </property>
  <property fmtid="{D5CDD505-2E9C-101B-9397-08002B2CF9AE}" pid="5" name="CloudStatistics_StoryID">
    <vt:lpwstr>f9318ebb-49a9-4c05-8c01-71305ce428a2</vt:lpwstr>
  </property>
</Properties>
</file>