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96" r:id="rId5"/>
    <p:sldMasterId id="2147483704" r:id="rId6"/>
  </p:sldMasterIdLst>
  <p:notesMasterIdLst>
    <p:notesMasterId r:id="rId26"/>
  </p:notesMasterIdLst>
  <p:sldIdLst>
    <p:sldId id="2147376110" r:id="rId7"/>
    <p:sldId id="8817" r:id="rId8"/>
    <p:sldId id="2147376148" r:id="rId9"/>
    <p:sldId id="2147376133" r:id="rId10"/>
    <p:sldId id="8764" r:id="rId11"/>
    <p:sldId id="1291" r:id="rId12"/>
    <p:sldId id="2147376143" r:id="rId13"/>
    <p:sldId id="2147376094" r:id="rId14"/>
    <p:sldId id="2147376118" r:id="rId15"/>
    <p:sldId id="2147376112" r:id="rId16"/>
    <p:sldId id="8768" r:id="rId17"/>
    <p:sldId id="2147376147" r:id="rId18"/>
    <p:sldId id="2147376140" r:id="rId19"/>
    <p:sldId id="2147376145" r:id="rId20"/>
    <p:sldId id="2147376131" r:id="rId21"/>
    <p:sldId id="2147376144" r:id="rId22"/>
    <p:sldId id="2147376138" r:id="rId23"/>
    <p:sldId id="2147376122" r:id="rId24"/>
    <p:sldId id="2147376132" r:id="rId25"/>
  </p:sldIdLst>
  <p:sldSz cx="12192000" cy="6858000"/>
  <p:notesSz cx="6794500" cy="99822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3838"/>
    <a:srgbClr val="62B8B6"/>
    <a:srgbClr val="2458A5"/>
    <a:srgbClr val="698D73"/>
    <a:srgbClr val="95B2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F9C2C4-80EF-4CD6-8EA3-92A78B6EC64A}" v="74" dt="2025-09-10T14:26:15.3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just format 1 - Dekorfärg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53" autoAdjust="0"/>
    <p:restoredTop sz="88620" autoAdjust="0"/>
  </p:normalViewPr>
  <p:slideViewPr>
    <p:cSldViewPr snapToGrid="0">
      <p:cViewPr varScale="1">
        <p:scale>
          <a:sx n="85" d="100"/>
          <a:sy n="85" d="100"/>
        </p:scale>
        <p:origin x="120" y="29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30" d="100"/>
        <a:sy n="130" d="100"/>
      </p:scale>
      <p:origin x="0" y="-16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Wimmerstedt" userId="7c1c70d2-ddf2-4ee6-b9c1-1d4f5fab9bbe" providerId="ADAL" clId="{1DDDB490-01B7-46BD-9EF4-0BC0A831C7D2}"/>
    <pc:docChg chg="undo custSel addSld delSld modSld sldOrd">
      <pc:chgData name="Anna Wimmerstedt" userId="7c1c70d2-ddf2-4ee6-b9c1-1d4f5fab9bbe" providerId="ADAL" clId="{1DDDB490-01B7-46BD-9EF4-0BC0A831C7D2}" dt="2025-05-16T10:30:45.490" v="3040" actId="20577"/>
      <pc:docMkLst>
        <pc:docMk/>
      </pc:docMkLst>
      <pc:sldChg chg="modSp del mod">
        <pc:chgData name="Anna Wimmerstedt" userId="7c1c70d2-ddf2-4ee6-b9c1-1d4f5fab9bbe" providerId="ADAL" clId="{1DDDB490-01B7-46BD-9EF4-0BC0A831C7D2}" dt="2025-05-15T20:53:54.273" v="2652" actId="47"/>
        <pc:sldMkLst>
          <pc:docMk/>
          <pc:sldMk cId="2073674272" sldId="8773"/>
        </pc:sldMkLst>
      </pc:sldChg>
      <pc:sldChg chg="addSp delSp modSp mod">
        <pc:chgData name="Anna Wimmerstedt" userId="7c1c70d2-ddf2-4ee6-b9c1-1d4f5fab9bbe" providerId="ADAL" clId="{1DDDB490-01B7-46BD-9EF4-0BC0A831C7D2}" dt="2025-05-15T20:25:22.095" v="1719" actId="1076"/>
        <pc:sldMkLst>
          <pc:docMk/>
          <pc:sldMk cId="3014671229" sldId="8817"/>
        </pc:sldMkLst>
      </pc:sldChg>
      <pc:sldChg chg="mod ord modShow">
        <pc:chgData name="Anna Wimmerstedt" userId="7c1c70d2-ddf2-4ee6-b9c1-1d4f5fab9bbe" providerId="ADAL" clId="{1DDDB490-01B7-46BD-9EF4-0BC0A831C7D2}" dt="2025-05-15T20:32:40.456" v="2133"/>
        <pc:sldMkLst>
          <pc:docMk/>
          <pc:sldMk cId="261857636" sldId="2147376094"/>
        </pc:sldMkLst>
      </pc:sldChg>
      <pc:sldChg chg="addSp modSp mod">
        <pc:chgData name="Anna Wimmerstedt" userId="7c1c70d2-ddf2-4ee6-b9c1-1d4f5fab9bbe" providerId="ADAL" clId="{1DDDB490-01B7-46BD-9EF4-0BC0A831C7D2}" dt="2025-05-15T14:08:40.426" v="1317" actId="1076"/>
        <pc:sldMkLst>
          <pc:docMk/>
          <pc:sldMk cId="3053516682" sldId="2147376110"/>
        </pc:sldMkLst>
      </pc:sldChg>
      <pc:sldChg chg="addSp delSp modSp mod">
        <pc:chgData name="Anna Wimmerstedt" userId="7c1c70d2-ddf2-4ee6-b9c1-1d4f5fab9bbe" providerId="ADAL" clId="{1DDDB490-01B7-46BD-9EF4-0BC0A831C7D2}" dt="2025-05-15T20:54:58.876" v="2709" actId="20577"/>
        <pc:sldMkLst>
          <pc:docMk/>
          <pc:sldMk cId="2630227297" sldId="2147376111"/>
        </pc:sldMkLst>
      </pc:sldChg>
      <pc:sldChg chg="modSp mod">
        <pc:chgData name="Anna Wimmerstedt" userId="7c1c70d2-ddf2-4ee6-b9c1-1d4f5fab9bbe" providerId="ADAL" clId="{1DDDB490-01B7-46BD-9EF4-0BC0A831C7D2}" dt="2025-05-09T12:45:14.780" v="38" actId="20577"/>
        <pc:sldMkLst>
          <pc:docMk/>
          <pc:sldMk cId="3308535752" sldId="2147376112"/>
        </pc:sldMkLst>
      </pc:sldChg>
      <pc:sldChg chg="addSp delSp modSp mod">
        <pc:chgData name="Anna Wimmerstedt" userId="7c1c70d2-ddf2-4ee6-b9c1-1d4f5fab9bbe" providerId="ADAL" clId="{1DDDB490-01B7-46BD-9EF4-0BC0A831C7D2}" dt="2025-05-16T10:25:50.695" v="2857" actId="1076"/>
        <pc:sldMkLst>
          <pc:docMk/>
          <pc:sldMk cId="3806175811" sldId="2147376122"/>
        </pc:sldMkLst>
      </pc:sldChg>
      <pc:sldChg chg="modSp del mod">
        <pc:chgData name="Anna Wimmerstedt" userId="7c1c70d2-ddf2-4ee6-b9c1-1d4f5fab9bbe" providerId="ADAL" clId="{1DDDB490-01B7-46BD-9EF4-0BC0A831C7D2}" dt="2025-05-15T20:51:18.246" v="2527" actId="47"/>
        <pc:sldMkLst>
          <pc:docMk/>
          <pc:sldMk cId="1336238958" sldId="2147376124"/>
        </pc:sldMkLst>
      </pc:sldChg>
      <pc:sldChg chg="modSp mod">
        <pc:chgData name="Anna Wimmerstedt" userId="7c1c70d2-ddf2-4ee6-b9c1-1d4f5fab9bbe" providerId="ADAL" clId="{1DDDB490-01B7-46BD-9EF4-0BC0A831C7D2}" dt="2025-05-16T10:29:36.493" v="3011" actId="20577"/>
        <pc:sldMkLst>
          <pc:docMk/>
          <pc:sldMk cId="3819522411" sldId="2147376127"/>
        </pc:sldMkLst>
      </pc:sldChg>
      <pc:sldChg chg="addSp delSp modSp mod">
        <pc:chgData name="Anna Wimmerstedt" userId="7c1c70d2-ddf2-4ee6-b9c1-1d4f5fab9bbe" providerId="ADAL" clId="{1DDDB490-01B7-46BD-9EF4-0BC0A831C7D2}" dt="2025-05-16T10:28:53.194" v="2950" actId="1076"/>
        <pc:sldMkLst>
          <pc:docMk/>
          <pc:sldMk cId="442075600" sldId="2147376131"/>
        </pc:sldMkLst>
      </pc:sldChg>
      <pc:sldChg chg="addSp delSp modSp mod">
        <pc:chgData name="Anna Wimmerstedt" userId="7c1c70d2-ddf2-4ee6-b9c1-1d4f5fab9bbe" providerId="ADAL" clId="{1DDDB490-01B7-46BD-9EF4-0BC0A831C7D2}" dt="2025-05-15T20:51:38.739" v="2558" actId="478"/>
        <pc:sldMkLst>
          <pc:docMk/>
          <pc:sldMk cId="32764148" sldId="2147376133"/>
        </pc:sldMkLst>
      </pc:sldChg>
      <pc:sldChg chg="new del">
        <pc:chgData name="Anna Wimmerstedt" userId="7c1c70d2-ddf2-4ee6-b9c1-1d4f5fab9bbe" providerId="ADAL" clId="{1DDDB490-01B7-46BD-9EF4-0BC0A831C7D2}" dt="2025-05-15T13:39:59.337" v="628" actId="47"/>
        <pc:sldMkLst>
          <pc:docMk/>
          <pc:sldMk cId="3245649389" sldId="2147376134"/>
        </pc:sldMkLst>
      </pc:sldChg>
      <pc:sldChg chg="delSp modSp add del mod ord delAnim">
        <pc:chgData name="Anna Wimmerstedt" userId="7c1c70d2-ddf2-4ee6-b9c1-1d4f5fab9bbe" providerId="ADAL" clId="{1DDDB490-01B7-46BD-9EF4-0BC0A831C7D2}" dt="2025-05-15T20:30:23.176" v="2108" actId="47"/>
        <pc:sldMkLst>
          <pc:docMk/>
          <pc:sldMk cId="1630984223" sldId="2147376135"/>
        </pc:sldMkLst>
      </pc:sldChg>
      <pc:sldChg chg="addSp delSp modSp add mod">
        <pc:chgData name="Anna Wimmerstedt" userId="7c1c70d2-ddf2-4ee6-b9c1-1d4f5fab9bbe" providerId="ADAL" clId="{1DDDB490-01B7-46BD-9EF4-0BC0A831C7D2}" dt="2025-05-16T10:27:38.820" v="2926" actId="1076"/>
        <pc:sldMkLst>
          <pc:docMk/>
          <pc:sldMk cId="1244098893" sldId="2147376136"/>
        </pc:sldMkLst>
      </pc:sldChg>
      <pc:sldChg chg="addSp modSp new del ord">
        <pc:chgData name="Anna Wimmerstedt" userId="7c1c70d2-ddf2-4ee6-b9c1-1d4f5fab9bbe" providerId="ADAL" clId="{1DDDB490-01B7-46BD-9EF4-0BC0A831C7D2}" dt="2025-05-15T20:25:29.176" v="1722" actId="2696"/>
        <pc:sldMkLst>
          <pc:docMk/>
          <pc:sldMk cId="2923566788" sldId="2147376136"/>
        </pc:sldMkLst>
      </pc:sldChg>
      <pc:sldChg chg="addSp delSp modSp add mod">
        <pc:chgData name="Anna Wimmerstedt" userId="7c1c70d2-ddf2-4ee6-b9c1-1d4f5fab9bbe" providerId="ADAL" clId="{1DDDB490-01B7-46BD-9EF4-0BC0A831C7D2}" dt="2025-05-15T20:51:11.931" v="2526" actId="20577"/>
        <pc:sldMkLst>
          <pc:docMk/>
          <pc:sldMk cId="1659682954" sldId="2147376137"/>
        </pc:sldMkLst>
      </pc:sldChg>
      <pc:sldChg chg="addSp delSp modSp add mod ord">
        <pc:chgData name="Anna Wimmerstedt" userId="7c1c70d2-ddf2-4ee6-b9c1-1d4f5fab9bbe" providerId="ADAL" clId="{1DDDB490-01B7-46BD-9EF4-0BC0A831C7D2}" dt="2025-05-16T10:27:38.655" v="2925" actId="20578"/>
        <pc:sldMkLst>
          <pc:docMk/>
          <pc:sldMk cId="25071354" sldId="2147376138"/>
        </pc:sldMkLst>
      </pc:sldChg>
      <pc:sldChg chg="modSp new del mod">
        <pc:chgData name="Anna Wimmerstedt" userId="7c1c70d2-ddf2-4ee6-b9c1-1d4f5fab9bbe" providerId="ADAL" clId="{1DDDB490-01B7-46BD-9EF4-0BC0A831C7D2}" dt="2025-05-15T20:54:18.207" v="2684" actId="47"/>
        <pc:sldMkLst>
          <pc:docMk/>
          <pc:sldMk cId="2469745716" sldId="2147376139"/>
        </pc:sldMkLst>
      </pc:sldChg>
      <pc:sldChg chg="addSp delSp modSp new mod modClrScheme chgLayout">
        <pc:chgData name="Anna Wimmerstedt" userId="7c1c70d2-ddf2-4ee6-b9c1-1d4f5fab9bbe" providerId="ADAL" clId="{1DDDB490-01B7-46BD-9EF4-0BC0A831C7D2}" dt="2025-05-16T10:30:16.244" v="3020" actId="1076"/>
        <pc:sldMkLst>
          <pc:docMk/>
          <pc:sldMk cId="71424214" sldId="2147376140"/>
        </pc:sldMkLst>
      </pc:sldChg>
      <pc:sldChg chg="addSp delSp modSp new mod modClrScheme chgLayout">
        <pc:chgData name="Anna Wimmerstedt" userId="7c1c70d2-ddf2-4ee6-b9c1-1d4f5fab9bbe" providerId="ADAL" clId="{1DDDB490-01B7-46BD-9EF4-0BC0A831C7D2}" dt="2025-05-15T20:54:15.759" v="2683" actId="20577"/>
        <pc:sldMkLst>
          <pc:docMk/>
          <pc:sldMk cId="1734337967" sldId="2147376141"/>
        </pc:sldMkLst>
      </pc:sldChg>
      <pc:sldChg chg="modSp new mod">
        <pc:chgData name="Anna Wimmerstedt" userId="7c1c70d2-ddf2-4ee6-b9c1-1d4f5fab9bbe" providerId="ADAL" clId="{1DDDB490-01B7-46BD-9EF4-0BC0A831C7D2}" dt="2025-05-16T10:30:45.490" v="3040" actId="20577"/>
        <pc:sldMkLst>
          <pc:docMk/>
          <pc:sldMk cId="1308656431" sldId="2147376142"/>
        </pc:sldMkLst>
      </pc:sldChg>
    </pc:docChg>
  </pc:docChgLst>
  <pc:docChgLst>
    <pc:chgData name="Anna Wimmerstedt" userId="7c1c70d2-ddf2-4ee6-b9c1-1d4f5fab9bbe" providerId="ADAL" clId="{61F9C2C4-80EF-4CD6-8EA3-92A78B6EC64A}"/>
    <pc:docChg chg="undo custSel addSld delSld modSld sldOrd">
      <pc:chgData name="Anna Wimmerstedt" userId="7c1c70d2-ddf2-4ee6-b9c1-1d4f5fab9bbe" providerId="ADAL" clId="{61F9C2C4-80EF-4CD6-8EA3-92A78B6EC64A}" dt="2025-09-10T14:26:37.977" v="6045" actId="14100"/>
      <pc:docMkLst>
        <pc:docMk/>
      </pc:docMkLst>
      <pc:sldChg chg="modSp add mod">
        <pc:chgData name="Anna Wimmerstedt" userId="7c1c70d2-ddf2-4ee6-b9c1-1d4f5fab9bbe" providerId="ADAL" clId="{61F9C2C4-80EF-4CD6-8EA3-92A78B6EC64A}" dt="2025-09-10T10:43:54.001" v="5337" actId="20577"/>
        <pc:sldMkLst>
          <pc:docMk/>
          <pc:sldMk cId="2746507804" sldId="1291"/>
        </pc:sldMkLst>
        <pc:spChg chg="mod">
          <ac:chgData name="Anna Wimmerstedt" userId="7c1c70d2-ddf2-4ee6-b9c1-1d4f5fab9bbe" providerId="ADAL" clId="{61F9C2C4-80EF-4CD6-8EA3-92A78B6EC64A}" dt="2025-09-05T18:11:06.508" v="4058" actId="20577"/>
          <ac:spMkLst>
            <pc:docMk/>
            <pc:sldMk cId="2746507804" sldId="1291"/>
            <ac:spMk id="2" creationId="{C2CB2EE7-13E3-96B4-F79C-C3EAEB135456}"/>
          </ac:spMkLst>
        </pc:spChg>
        <pc:spChg chg="mod">
          <ac:chgData name="Anna Wimmerstedt" userId="7c1c70d2-ddf2-4ee6-b9c1-1d4f5fab9bbe" providerId="ADAL" clId="{61F9C2C4-80EF-4CD6-8EA3-92A78B6EC64A}" dt="2025-09-10T10:43:54.001" v="5337" actId="20577"/>
          <ac:spMkLst>
            <pc:docMk/>
            <pc:sldMk cId="2746507804" sldId="1291"/>
            <ac:spMk id="3" creationId="{B1CDB47A-A206-2605-82B7-D5FCD567310F}"/>
          </ac:spMkLst>
        </pc:spChg>
      </pc:sldChg>
      <pc:sldChg chg="modSp add mod ord">
        <pc:chgData name="Anna Wimmerstedt" userId="7c1c70d2-ddf2-4ee6-b9c1-1d4f5fab9bbe" providerId="ADAL" clId="{61F9C2C4-80EF-4CD6-8EA3-92A78B6EC64A}" dt="2025-09-10T10:46:27.488" v="5430" actId="14100"/>
        <pc:sldMkLst>
          <pc:docMk/>
          <pc:sldMk cId="3784751686" sldId="8764"/>
        </pc:sldMkLst>
        <pc:spChg chg="mod">
          <ac:chgData name="Anna Wimmerstedt" userId="7c1c70d2-ddf2-4ee6-b9c1-1d4f5fab9bbe" providerId="ADAL" clId="{61F9C2C4-80EF-4CD6-8EA3-92A78B6EC64A}" dt="2025-09-05T09:05:53.806" v="1698" actId="20577"/>
          <ac:spMkLst>
            <pc:docMk/>
            <pc:sldMk cId="3784751686" sldId="8764"/>
            <ac:spMk id="4" creationId="{C0E7C70E-28E6-4C60-869D-87ADDE1253EE}"/>
          </ac:spMkLst>
        </pc:spChg>
        <pc:spChg chg="mod">
          <ac:chgData name="Anna Wimmerstedt" userId="7c1c70d2-ddf2-4ee6-b9c1-1d4f5fab9bbe" providerId="ADAL" clId="{61F9C2C4-80EF-4CD6-8EA3-92A78B6EC64A}" dt="2025-09-10T10:46:27.488" v="5430" actId="14100"/>
          <ac:spMkLst>
            <pc:docMk/>
            <pc:sldMk cId="3784751686" sldId="8764"/>
            <ac:spMk id="13" creationId="{2ECD120D-A0FD-BA2A-5D21-90DBD9BB1FE0}"/>
          </ac:spMkLst>
        </pc:spChg>
      </pc:sldChg>
      <pc:sldChg chg="add del">
        <pc:chgData name="Anna Wimmerstedt" userId="7c1c70d2-ddf2-4ee6-b9c1-1d4f5fab9bbe" providerId="ADAL" clId="{61F9C2C4-80EF-4CD6-8EA3-92A78B6EC64A}" dt="2025-09-09T09:09:06.474" v="5143" actId="47"/>
        <pc:sldMkLst>
          <pc:docMk/>
          <pc:sldMk cId="4045243092" sldId="8776"/>
        </pc:sldMkLst>
      </pc:sldChg>
      <pc:sldChg chg="addSp delSp modSp mod">
        <pc:chgData name="Anna Wimmerstedt" userId="7c1c70d2-ddf2-4ee6-b9c1-1d4f5fab9bbe" providerId="ADAL" clId="{61F9C2C4-80EF-4CD6-8EA3-92A78B6EC64A}" dt="2025-09-10T13:14:33.472" v="5518" actId="6549"/>
        <pc:sldMkLst>
          <pc:docMk/>
          <pc:sldMk cId="3014671229" sldId="8817"/>
        </pc:sldMkLst>
        <pc:spChg chg="mod">
          <ac:chgData name="Anna Wimmerstedt" userId="7c1c70d2-ddf2-4ee6-b9c1-1d4f5fab9bbe" providerId="ADAL" clId="{61F9C2C4-80EF-4CD6-8EA3-92A78B6EC64A}" dt="2025-09-09T09:02:28.594" v="5125" actId="404"/>
          <ac:spMkLst>
            <pc:docMk/>
            <pc:sldMk cId="3014671229" sldId="8817"/>
            <ac:spMk id="15" creationId="{5A67D15B-853F-8F1C-0D21-78EBC939B370}"/>
          </ac:spMkLst>
        </pc:spChg>
        <pc:graphicFrameChg chg="mod modGraphic">
          <ac:chgData name="Anna Wimmerstedt" userId="7c1c70d2-ddf2-4ee6-b9c1-1d4f5fab9bbe" providerId="ADAL" clId="{61F9C2C4-80EF-4CD6-8EA3-92A78B6EC64A}" dt="2025-09-10T13:14:33.472" v="5518" actId="6549"/>
          <ac:graphicFrameMkLst>
            <pc:docMk/>
            <pc:sldMk cId="3014671229" sldId="8817"/>
            <ac:graphicFrameMk id="4" creationId="{82E57B7C-47CC-6F05-8088-F4DC14DE95CC}"/>
          </ac:graphicFrameMkLst>
        </pc:graphicFrameChg>
        <pc:picChg chg="add mod">
          <ac:chgData name="Anna Wimmerstedt" userId="7c1c70d2-ddf2-4ee6-b9c1-1d4f5fab9bbe" providerId="ADAL" clId="{61F9C2C4-80EF-4CD6-8EA3-92A78B6EC64A}" dt="2025-09-09T09:02:47.883" v="5129" actId="1076"/>
          <ac:picMkLst>
            <pc:docMk/>
            <pc:sldMk cId="3014671229" sldId="8817"/>
            <ac:picMk id="3" creationId="{CF7E4103-0227-3E1E-91BA-2B50B1C21D73}"/>
          </ac:picMkLst>
        </pc:picChg>
        <pc:picChg chg="add mod">
          <ac:chgData name="Anna Wimmerstedt" userId="7c1c70d2-ddf2-4ee6-b9c1-1d4f5fab9bbe" providerId="ADAL" clId="{61F9C2C4-80EF-4CD6-8EA3-92A78B6EC64A}" dt="2025-09-09T08:19:16.087" v="4750" actId="1076"/>
          <ac:picMkLst>
            <pc:docMk/>
            <pc:sldMk cId="3014671229" sldId="8817"/>
            <ac:picMk id="5" creationId="{32B5A1DF-892E-08B1-8436-6F63C60A2206}"/>
          </ac:picMkLst>
        </pc:picChg>
        <pc:picChg chg="add mod">
          <ac:chgData name="Anna Wimmerstedt" userId="7c1c70d2-ddf2-4ee6-b9c1-1d4f5fab9bbe" providerId="ADAL" clId="{61F9C2C4-80EF-4CD6-8EA3-92A78B6EC64A}" dt="2025-09-09T09:02:49.293" v="5130" actId="1076"/>
          <ac:picMkLst>
            <pc:docMk/>
            <pc:sldMk cId="3014671229" sldId="8817"/>
            <ac:picMk id="6" creationId="{182E88E6-E7C8-AA89-C84A-E4B07F03F680}"/>
          </ac:picMkLst>
        </pc:picChg>
        <pc:picChg chg="add del mod">
          <ac:chgData name="Anna Wimmerstedt" userId="7c1c70d2-ddf2-4ee6-b9c1-1d4f5fab9bbe" providerId="ADAL" clId="{61F9C2C4-80EF-4CD6-8EA3-92A78B6EC64A}" dt="2025-09-09T08:18:49.897" v="4744" actId="478"/>
          <ac:picMkLst>
            <pc:docMk/>
            <pc:sldMk cId="3014671229" sldId="8817"/>
            <ac:picMk id="9" creationId="{6AE8861A-83A2-8050-A04E-5E32C2A28836}"/>
          </ac:picMkLst>
        </pc:picChg>
        <pc:picChg chg="mod">
          <ac:chgData name="Anna Wimmerstedt" userId="7c1c70d2-ddf2-4ee6-b9c1-1d4f5fab9bbe" providerId="ADAL" clId="{61F9C2C4-80EF-4CD6-8EA3-92A78B6EC64A}" dt="2025-09-09T09:02:45.588" v="5128" actId="1076"/>
          <ac:picMkLst>
            <pc:docMk/>
            <pc:sldMk cId="3014671229" sldId="8817"/>
            <ac:picMk id="19" creationId="{3254C509-BAD0-FDA6-2092-069C0EE7EF78}"/>
          </ac:picMkLst>
        </pc:picChg>
      </pc:sldChg>
      <pc:sldChg chg="add">
        <pc:chgData name="Anna Wimmerstedt" userId="7c1c70d2-ddf2-4ee6-b9c1-1d4f5fab9bbe" providerId="ADAL" clId="{61F9C2C4-80EF-4CD6-8EA3-92A78B6EC64A}" dt="2025-09-09T08:43:57.546" v="5092"/>
        <pc:sldMkLst>
          <pc:docMk/>
          <pc:sldMk cId="14207852" sldId="2147376094"/>
        </pc:sldMkLst>
      </pc:sldChg>
      <pc:sldChg chg="addSp delSp modSp add del mod">
        <pc:chgData name="Anna Wimmerstedt" userId="7c1c70d2-ddf2-4ee6-b9c1-1d4f5fab9bbe" providerId="ADAL" clId="{61F9C2C4-80EF-4CD6-8EA3-92A78B6EC64A}" dt="2025-09-09T08:43:52.886" v="5091" actId="2696"/>
        <pc:sldMkLst>
          <pc:docMk/>
          <pc:sldMk cId="1770226528" sldId="2147376094"/>
        </pc:sldMkLst>
      </pc:sldChg>
      <pc:sldChg chg="modSp mod">
        <pc:chgData name="Anna Wimmerstedt" userId="7c1c70d2-ddf2-4ee6-b9c1-1d4f5fab9bbe" providerId="ADAL" clId="{61F9C2C4-80EF-4CD6-8EA3-92A78B6EC64A}" dt="2025-09-05T08:32:53.488" v="905" actId="1076"/>
        <pc:sldMkLst>
          <pc:docMk/>
          <pc:sldMk cId="3053516682" sldId="2147376110"/>
        </pc:sldMkLst>
        <pc:spChg chg="mod">
          <ac:chgData name="Anna Wimmerstedt" userId="7c1c70d2-ddf2-4ee6-b9c1-1d4f5fab9bbe" providerId="ADAL" clId="{61F9C2C4-80EF-4CD6-8EA3-92A78B6EC64A}" dt="2025-09-05T08:32:50.087" v="904" actId="1076"/>
          <ac:spMkLst>
            <pc:docMk/>
            <pc:sldMk cId="3053516682" sldId="2147376110"/>
            <ac:spMk id="2" creationId="{D6E199A4-0670-76E0-2A38-30820E161D59}"/>
          </ac:spMkLst>
        </pc:spChg>
        <pc:spChg chg="mod">
          <ac:chgData name="Anna Wimmerstedt" userId="7c1c70d2-ddf2-4ee6-b9c1-1d4f5fab9bbe" providerId="ADAL" clId="{61F9C2C4-80EF-4CD6-8EA3-92A78B6EC64A}" dt="2025-09-05T08:32:40.174" v="902" actId="1076"/>
          <ac:spMkLst>
            <pc:docMk/>
            <pc:sldMk cId="3053516682" sldId="2147376110"/>
            <ac:spMk id="3" creationId="{7F83BD4B-F09B-9B50-4A95-9F01961029B5}"/>
          </ac:spMkLst>
        </pc:spChg>
        <pc:spChg chg="mod">
          <ac:chgData name="Anna Wimmerstedt" userId="7c1c70d2-ddf2-4ee6-b9c1-1d4f5fab9bbe" providerId="ADAL" clId="{61F9C2C4-80EF-4CD6-8EA3-92A78B6EC64A}" dt="2025-09-05T08:32:53.488" v="905" actId="1076"/>
          <ac:spMkLst>
            <pc:docMk/>
            <pc:sldMk cId="3053516682" sldId="2147376110"/>
            <ac:spMk id="8" creationId="{CEB2B8A4-0341-D6A3-E13E-0959CCE9F981}"/>
          </ac:spMkLst>
        </pc:spChg>
        <pc:spChg chg="mod">
          <ac:chgData name="Anna Wimmerstedt" userId="7c1c70d2-ddf2-4ee6-b9c1-1d4f5fab9bbe" providerId="ADAL" clId="{61F9C2C4-80EF-4CD6-8EA3-92A78B6EC64A}" dt="2025-09-01T15:12:26.181" v="5" actId="20577"/>
          <ac:spMkLst>
            <pc:docMk/>
            <pc:sldMk cId="3053516682" sldId="2147376110"/>
            <ac:spMk id="12" creationId="{C1DBA960-68F4-063D-9050-40FAAB73CBB3}"/>
          </ac:spMkLst>
        </pc:spChg>
      </pc:sldChg>
      <pc:sldChg chg="modSp mod">
        <pc:chgData name="Anna Wimmerstedt" userId="7c1c70d2-ddf2-4ee6-b9c1-1d4f5fab9bbe" providerId="ADAL" clId="{61F9C2C4-80EF-4CD6-8EA3-92A78B6EC64A}" dt="2025-09-05T10:56:24.135" v="4043" actId="20577"/>
        <pc:sldMkLst>
          <pc:docMk/>
          <pc:sldMk cId="3308535752" sldId="2147376112"/>
        </pc:sldMkLst>
        <pc:spChg chg="mod">
          <ac:chgData name="Anna Wimmerstedt" userId="7c1c70d2-ddf2-4ee6-b9c1-1d4f5fab9bbe" providerId="ADAL" clId="{61F9C2C4-80EF-4CD6-8EA3-92A78B6EC64A}" dt="2025-09-05T09:09:05.254" v="2014" actId="1076"/>
          <ac:spMkLst>
            <pc:docMk/>
            <pc:sldMk cId="3308535752" sldId="2147376112"/>
            <ac:spMk id="2" creationId="{AE4759E6-239D-B2E1-49E7-66004084DA94}"/>
          </ac:spMkLst>
        </pc:spChg>
        <pc:spChg chg="mod">
          <ac:chgData name="Anna Wimmerstedt" userId="7c1c70d2-ddf2-4ee6-b9c1-1d4f5fab9bbe" providerId="ADAL" clId="{61F9C2C4-80EF-4CD6-8EA3-92A78B6EC64A}" dt="2025-09-05T10:56:24.135" v="4043" actId="20577"/>
          <ac:spMkLst>
            <pc:docMk/>
            <pc:sldMk cId="3308535752" sldId="2147376112"/>
            <ac:spMk id="3" creationId="{D4CEAE23-B4CA-D1D2-6695-D57651547050}"/>
          </ac:spMkLst>
        </pc:spChg>
      </pc:sldChg>
      <pc:sldChg chg="modSp mod">
        <pc:chgData name="Anna Wimmerstedt" userId="7c1c70d2-ddf2-4ee6-b9c1-1d4f5fab9bbe" providerId="ADAL" clId="{61F9C2C4-80EF-4CD6-8EA3-92A78B6EC64A}" dt="2025-09-05T09:08:50.659" v="2013" actId="20577"/>
        <pc:sldMkLst>
          <pc:docMk/>
          <pc:sldMk cId="398862158" sldId="2147376118"/>
        </pc:sldMkLst>
        <pc:spChg chg="mod">
          <ac:chgData name="Anna Wimmerstedt" userId="7c1c70d2-ddf2-4ee6-b9c1-1d4f5fab9bbe" providerId="ADAL" clId="{61F9C2C4-80EF-4CD6-8EA3-92A78B6EC64A}" dt="2025-09-05T09:08:34.391" v="2001" actId="1076"/>
          <ac:spMkLst>
            <pc:docMk/>
            <pc:sldMk cId="398862158" sldId="2147376118"/>
            <ac:spMk id="2" creationId="{332CD3C6-D5D9-9BE1-B680-47491694C46D}"/>
          </ac:spMkLst>
        </pc:spChg>
        <pc:spChg chg="mod">
          <ac:chgData name="Anna Wimmerstedt" userId="7c1c70d2-ddf2-4ee6-b9c1-1d4f5fab9bbe" providerId="ADAL" clId="{61F9C2C4-80EF-4CD6-8EA3-92A78B6EC64A}" dt="2025-09-05T09:08:50.659" v="2013" actId="20577"/>
          <ac:spMkLst>
            <pc:docMk/>
            <pc:sldMk cId="398862158" sldId="2147376118"/>
            <ac:spMk id="3" creationId="{71493610-2FCD-56E9-3683-559BC84DB2F5}"/>
          </ac:spMkLst>
        </pc:spChg>
      </pc:sldChg>
      <pc:sldChg chg="modSp mod">
        <pc:chgData name="Anna Wimmerstedt" userId="7c1c70d2-ddf2-4ee6-b9c1-1d4f5fab9bbe" providerId="ADAL" clId="{61F9C2C4-80EF-4CD6-8EA3-92A78B6EC64A}" dt="2025-09-09T08:45:19.550" v="5103" actId="20577"/>
        <pc:sldMkLst>
          <pc:docMk/>
          <pc:sldMk cId="3806175811" sldId="2147376122"/>
        </pc:sldMkLst>
        <pc:spChg chg="mod">
          <ac:chgData name="Anna Wimmerstedt" userId="7c1c70d2-ddf2-4ee6-b9c1-1d4f5fab9bbe" providerId="ADAL" clId="{61F9C2C4-80EF-4CD6-8EA3-92A78B6EC64A}" dt="2025-09-09T08:45:19.550" v="5103" actId="20577"/>
          <ac:spMkLst>
            <pc:docMk/>
            <pc:sldMk cId="3806175811" sldId="2147376122"/>
            <ac:spMk id="10" creationId="{580148F2-453A-3A18-F0D0-C324C859740F}"/>
          </ac:spMkLst>
        </pc:spChg>
      </pc:sldChg>
      <pc:sldChg chg="addSp delSp modSp del mod modClrScheme chgLayout">
        <pc:chgData name="Anna Wimmerstedt" userId="7c1c70d2-ddf2-4ee6-b9c1-1d4f5fab9bbe" providerId="ADAL" clId="{61F9C2C4-80EF-4CD6-8EA3-92A78B6EC64A}" dt="2025-09-09T09:10:32.576" v="5159" actId="47"/>
        <pc:sldMkLst>
          <pc:docMk/>
          <pc:sldMk cId="3819522411" sldId="2147376127"/>
        </pc:sldMkLst>
        <pc:spChg chg="mod ord">
          <ac:chgData name="Anna Wimmerstedt" userId="7c1c70d2-ddf2-4ee6-b9c1-1d4f5fab9bbe" providerId="ADAL" clId="{61F9C2C4-80EF-4CD6-8EA3-92A78B6EC64A}" dt="2025-09-09T09:10:06.543" v="5154" actId="21"/>
          <ac:spMkLst>
            <pc:docMk/>
            <pc:sldMk cId="3819522411" sldId="2147376127"/>
            <ac:spMk id="4" creationId="{FE71E61D-B796-E6A2-956E-DD94B979D1BC}"/>
          </ac:spMkLst>
        </pc:spChg>
        <pc:spChg chg="add mod ord">
          <ac:chgData name="Anna Wimmerstedt" userId="7c1c70d2-ddf2-4ee6-b9c1-1d4f5fab9bbe" providerId="ADAL" clId="{61F9C2C4-80EF-4CD6-8EA3-92A78B6EC64A}" dt="2025-09-09T09:09:51.261" v="5152" actId="700"/>
          <ac:spMkLst>
            <pc:docMk/>
            <pc:sldMk cId="3819522411" sldId="2147376127"/>
            <ac:spMk id="5" creationId="{24A8FDA6-5681-AD1A-61B7-78F47E41D940}"/>
          </ac:spMkLst>
        </pc:spChg>
        <pc:spChg chg="add del mod">
          <ac:chgData name="Anna Wimmerstedt" userId="7c1c70d2-ddf2-4ee6-b9c1-1d4f5fab9bbe" providerId="ADAL" clId="{61F9C2C4-80EF-4CD6-8EA3-92A78B6EC64A}" dt="2025-09-09T09:09:25.965" v="5145" actId="478"/>
          <ac:spMkLst>
            <pc:docMk/>
            <pc:sldMk cId="3819522411" sldId="2147376127"/>
            <ac:spMk id="9" creationId="{F7275326-0506-76B6-F78A-36FD8055EA6A}"/>
          </ac:spMkLst>
        </pc:spChg>
        <pc:spChg chg="add del mod">
          <ac:chgData name="Anna Wimmerstedt" userId="7c1c70d2-ddf2-4ee6-b9c1-1d4f5fab9bbe" providerId="ADAL" clId="{61F9C2C4-80EF-4CD6-8EA3-92A78B6EC64A}" dt="2025-09-09T09:09:32.849" v="5148" actId="478"/>
          <ac:spMkLst>
            <pc:docMk/>
            <pc:sldMk cId="3819522411" sldId="2147376127"/>
            <ac:spMk id="11" creationId="{38CD107C-2131-A66A-563D-52C91BAE4341}"/>
          </ac:spMkLst>
        </pc:spChg>
        <pc:picChg chg="add del mod">
          <ac:chgData name="Anna Wimmerstedt" userId="7c1c70d2-ddf2-4ee6-b9c1-1d4f5fab9bbe" providerId="ADAL" clId="{61F9C2C4-80EF-4CD6-8EA3-92A78B6EC64A}" dt="2025-09-09T09:09:30.086" v="5147" actId="478"/>
          <ac:picMkLst>
            <pc:docMk/>
            <pc:sldMk cId="3819522411" sldId="2147376127"/>
            <ac:picMk id="2" creationId="{48B4D956-23A9-BA32-C4D8-9F41E150A01A}"/>
          </ac:picMkLst>
        </pc:picChg>
        <pc:picChg chg="add mod">
          <ac:chgData name="Anna Wimmerstedt" userId="7c1c70d2-ddf2-4ee6-b9c1-1d4f5fab9bbe" providerId="ADAL" clId="{61F9C2C4-80EF-4CD6-8EA3-92A78B6EC64A}" dt="2025-09-09T09:09:35.683" v="5149" actId="1076"/>
          <ac:picMkLst>
            <pc:docMk/>
            <pc:sldMk cId="3819522411" sldId="2147376127"/>
            <ac:picMk id="3" creationId="{11EE78FE-7FAE-333B-1A83-497838CE0A86}"/>
          </ac:picMkLst>
        </pc:picChg>
      </pc:sldChg>
      <pc:sldChg chg="addSp delSp modSp mod ord">
        <pc:chgData name="Anna Wimmerstedt" userId="7c1c70d2-ddf2-4ee6-b9c1-1d4f5fab9bbe" providerId="ADAL" clId="{61F9C2C4-80EF-4CD6-8EA3-92A78B6EC64A}" dt="2025-09-10T14:26:37.977" v="6045" actId="14100"/>
        <pc:sldMkLst>
          <pc:docMk/>
          <pc:sldMk cId="182677751" sldId="2147376131"/>
        </pc:sldMkLst>
        <pc:spChg chg="del mod">
          <ac:chgData name="Anna Wimmerstedt" userId="7c1c70d2-ddf2-4ee6-b9c1-1d4f5fab9bbe" providerId="ADAL" clId="{61F9C2C4-80EF-4CD6-8EA3-92A78B6EC64A}" dt="2025-09-09T08:36:06.818" v="4762" actId="478"/>
          <ac:spMkLst>
            <pc:docMk/>
            <pc:sldMk cId="182677751" sldId="2147376131"/>
            <ac:spMk id="3" creationId="{2C65809B-4E6E-0CC8-6DC6-04B544154285}"/>
          </ac:spMkLst>
        </pc:spChg>
        <pc:spChg chg="add mod">
          <ac:chgData name="Anna Wimmerstedt" userId="7c1c70d2-ddf2-4ee6-b9c1-1d4f5fab9bbe" providerId="ADAL" clId="{61F9C2C4-80EF-4CD6-8EA3-92A78B6EC64A}" dt="2025-09-10T14:26:10.559" v="6039" actId="1076"/>
          <ac:spMkLst>
            <pc:docMk/>
            <pc:sldMk cId="182677751" sldId="2147376131"/>
            <ac:spMk id="3" creationId="{37124672-04CE-EF93-C116-2AF3B060A3F0}"/>
          </ac:spMkLst>
        </pc:spChg>
        <pc:spChg chg="add del mod">
          <ac:chgData name="Anna Wimmerstedt" userId="7c1c70d2-ddf2-4ee6-b9c1-1d4f5fab9bbe" providerId="ADAL" clId="{61F9C2C4-80EF-4CD6-8EA3-92A78B6EC64A}" dt="2025-09-09T08:36:14.960" v="4763" actId="478"/>
          <ac:spMkLst>
            <pc:docMk/>
            <pc:sldMk cId="182677751" sldId="2147376131"/>
            <ac:spMk id="8" creationId="{1B6FA534-BFE6-A0A3-2019-F961681CDE06}"/>
          </ac:spMkLst>
        </pc:spChg>
        <pc:picChg chg="add mod">
          <ac:chgData name="Anna Wimmerstedt" userId="7c1c70d2-ddf2-4ee6-b9c1-1d4f5fab9bbe" providerId="ADAL" clId="{61F9C2C4-80EF-4CD6-8EA3-92A78B6EC64A}" dt="2025-09-10T14:26:37.977" v="6045" actId="14100"/>
          <ac:picMkLst>
            <pc:docMk/>
            <pc:sldMk cId="182677751" sldId="2147376131"/>
            <ac:picMk id="5" creationId="{1AA0C705-ACBD-7868-DC10-6A9CA4A956B0}"/>
          </ac:picMkLst>
        </pc:picChg>
        <pc:picChg chg="add del mod">
          <ac:chgData name="Anna Wimmerstedt" userId="7c1c70d2-ddf2-4ee6-b9c1-1d4f5fab9bbe" providerId="ADAL" clId="{61F9C2C4-80EF-4CD6-8EA3-92A78B6EC64A}" dt="2025-09-10T14:25:41.741" v="6024" actId="478"/>
          <ac:picMkLst>
            <pc:docMk/>
            <pc:sldMk cId="182677751" sldId="2147376131"/>
            <ac:picMk id="6" creationId="{5F243749-F7BC-8065-C593-0B6830C1BE2F}"/>
          </ac:picMkLst>
        </pc:picChg>
        <pc:picChg chg="mod">
          <ac:chgData name="Anna Wimmerstedt" userId="7c1c70d2-ddf2-4ee6-b9c1-1d4f5fab9bbe" providerId="ADAL" clId="{61F9C2C4-80EF-4CD6-8EA3-92A78B6EC64A}" dt="2025-09-10T14:26:15.375" v="6041" actId="1076"/>
          <ac:picMkLst>
            <pc:docMk/>
            <pc:sldMk cId="182677751" sldId="2147376131"/>
            <ac:picMk id="1026" creationId="{21509EB7-5EFB-276D-C449-878579E50E0E}"/>
          </ac:picMkLst>
        </pc:picChg>
      </pc:sldChg>
      <pc:sldChg chg="addSp delSp modSp add del mod">
        <pc:chgData name="Anna Wimmerstedt" userId="7c1c70d2-ddf2-4ee6-b9c1-1d4f5fab9bbe" providerId="ADAL" clId="{61F9C2C4-80EF-4CD6-8EA3-92A78B6EC64A}" dt="2025-09-09T08:43:52.886" v="5091" actId="2696"/>
        <pc:sldMkLst>
          <pc:docMk/>
          <pc:sldMk cId="1759180049" sldId="2147376133"/>
        </pc:sldMkLst>
        <pc:picChg chg="add mod">
          <ac:chgData name="Anna Wimmerstedt" userId="7c1c70d2-ddf2-4ee6-b9c1-1d4f5fab9bbe" providerId="ADAL" clId="{61F9C2C4-80EF-4CD6-8EA3-92A78B6EC64A}" dt="2025-09-09T08:42:56.673" v="5088" actId="1076"/>
          <ac:picMkLst>
            <pc:docMk/>
            <pc:sldMk cId="1759180049" sldId="2147376133"/>
            <ac:picMk id="5" creationId="{31E2F1AD-941A-F927-CCDD-DE6DFEF8E98B}"/>
          </ac:picMkLst>
        </pc:picChg>
        <pc:picChg chg="add del mod">
          <ac:chgData name="Anna Wimmerstedt" userId="7c1c70d2-ddf2-4ee6-b9c1-1d4f5fab9bbe" providerId="ADAL" clId="{61F9C2C4-80EF-4CD6-8EA3-92A78B6EC64A}" dt="2025-09-09T08:42:51.353" v="5086" actId="478"/>
          <ac:picMkLst>
            <pc:docMk/>
            <pc:sldMk cId="1759180049" sldId="2147376133"/>
            <ac:picMk id="6" creationId="{954F0871-7955-9B66-E003-D613ABE01450}"/>
          </ac:picMkLst>
        </pc:picChg>
      </pc:sldChg>
      <pc:sldChg chg="add ord">
        <pc:chgData name="Anna Wimmerstedt" userId="7c1c70d2-ddf2-4ee6-b9c1-1d4f5fab9bbe" providerId="ADAL" clId="{61F9C2C4-80EF-4CD6-8EA3-92A78B6EC64A}" dt="2025-09-09T08:44:40.358" v="5095"/>
        <pc:sldMkLst>
          <pc:docMk/>
          <pc:sldMk cId="2854221980" sldId="2147376133"/>
        </pc:sldMkLst>
      </pc:sldChg>
      <pc:sldChg chg="modSp del mod">
        <pc:chgData name="Anna Wimmerstedt" userId="7c1c70d2-ddf2-4ee6-b9c1-1d4f5fab9bbe" providerId="ADAL" clId="{61F9C2C4-80EF-4CD6-8EA3-92A78B6EC64A}" dt="2025-09-05T10:54:25.278" v="3974" actId="47"/>
        <pc:sldMkLst>
          <pc:docMk/>
          <pc:sldMk cId="1244098893" sldId="2147376136"/>
        </pc:sldMkLst>
      </pc:sldChg>
      <pc:sldChg chg="del">
        <pc:chgData name="Anna Wimmerstedt" userId="7c1c70d2-ddf2-4ee6-b9c1-1d4f5fab9bbe" providerId="ADAL" clId="{61F9C2C4-80EF-4CD6-8EA3-92A78B6EC64A}" dt="2025-09-05T09:14:24.799" v="2202" actId="47"/>
        <pc:sldMkLst>
          <pc:docMk/>
          <pc:sldMk cId="3862573433" sldId="2147376137"/>
        </pc:sldMkLst>
      </pc:sldChg>
      <pc:sldChg chg="modSp mod ord">
        <pc:chgData name="Anna Wimmerstedt" userId="7c1c70d2-ddf2-4ee6-b9c1-1d4f5fab9bbe" providerId="ADAL" clId="{61F9C2C4-80EF-4CD6-8EA3-92A78B6EC64A}" dt="2025-09-09T08:42:01.748" v="5085" actId="6549"/>
        <pc:sldMkLst>
          <pc:docMk/>
          <pc:sldMk cId="3809385245" sldId="2147376138"/>
        </pc:sldMkLst>
        <pc:spChg chg="mod">
          <ac:chgData name="Anna Wimmerstedt" userId="7c1c70d2-ddf2-4ee6-b9c1-1d4f5fab9bbe" providerId="ADAL" clId="{61F9C2C4-80EF-4CD6-8EA3-92A78B6EC64A}" dt="2025-09-09T08:42:01.748" v="5085" actId="6549"/>
          <ac:spMkLst>
            <pc:docMk/>
            <pc:sldMk cId="3809385245" sldId="2147376138"/>
            <ac:spMk id="2" creationId="{7ED9D732-4BF7-1CB8-6844-C3C7CBB6F6F6}"/>
          </ac:spMkLst>
        </pc:spChg>
        <pc:picChg chg="mod">
          <ac:chgData name="Anna Wimmerstedt" userId="7c1c70d2-ddf2-4ee6-b9c1-1d4f5fab9bbe" providerId="ADAL" clId="{61F9C2C4-80EF-4CD6-8EA3-92A78B6EC64A}" dt="2025-09-09T08:40:42.286" v="5011" actId="1036"/>
          <ac:picMkLst>
            <pc:docMk/>
            <pc:sldMk cId="3809385245" sldId="2147376138"/>
            <ac:picMk id="5" creationId="{3EB574CB-FBBF-2538-E23F-1BA6326599D4}"/>
          </ac:picMkLst>
        </pc:picChg>
        <pc:picChg chg="mod">
          <ac:chgData name="Anna Wimmerstedt" userId="7c1c70d2-ddf2-4ee6-b9c1-1d4f5fab9bbe" providerId="ADAL" clId="{61F9C2C4-80EF-4CD6-8EA3-92A78B6EC64A}" dt="2025-09-09T08:40:42.286" v="5011" actId="1036"/>
          <ac:picMkLst>
            <pc:docMk/>
            <pc:sldMk cId="3809385245" sldId="2147376138"/>
            <ac:picMk id="8" creationId="{7130F47F-4A23-4FEA-286B-09A4E514EC5F}"/>
          </ac:picMkLst>
        </pc:picChg>
      </pc:sldChg>
      <pc:sldChg chg="addSp modSp mod">
        <pc:chgData name="Anna Wimmerstedt" userId="7c1c70d2-ddf2-4ee6-b9c1-1d4f5fab9bbe" providerId="ADAL" clId="{61F9C2C4-80EF-4CD6-8EA3-92A78B6EC64A}" dt="2025-09-09T09:09:44.553" v="5151" actId="113"/>
        <pc:sldMkLst>
          <pc:docMk/>
          <pc:sldMk cId="71424214" sldId="2147376140"/>
        </pc:sldMkLst>
        <pc:spChg chg="mod">
          <ac:chgData name="Anna Wimmerstedt" userId="7c1c70d2-ddf2-4ee6-b9c1-1d4f5fab9bbe" providerId="ADAL" clId="{61F9C2C4-80EF-4CD6-8EA3-92A78B6EC64A}" dt="2025-09-09T09:09:44.553" v="5151" actId="113"/>
          <ac:spMkLst>
            <pc:docMk/>
            <pc:sldMk cId="71424214" sldId="2147376140"/>
            <ac:spMk id="4" creationId="{5B16A3D1-F81B-1608-84B5-700B07884A73}"/>
          </ac:spMkLst>
        </pc:spChg>
        <pc:picChg chg="add mod">
          <ac:chgData name="Anna Wimmerstedt" userId="7c1c70d2-ddf2-4ee6-b9c1-1d4f5fab9bbe" providerId="ADAL" clId="{61F9C2C4-80EF-4CD6-8EA3-92A78B6EC64A}" dt="2025-09-09T09:09:04.260" v="5142" actId="1076"/>
          <ac:picMkLst>
            <pc:docMk/>
            <pc:sldMk cId="71424214" sldId="2147376140"/>
            <ac:picMk id="2" creationId="{10C6356C-268A-D037-A3E1-33EEE6418EC7}"/>
          </ac:picMkLst>
        </pc:picChg>
      </pc:sldChg>
      <pc:sldChg chg="del">
        <pc:chgData name="Anna Wimmerstedt" userId="7c1c70d2-ddf2-4ee6-b9c1-1d4f5fab9bbe" providerId="ADAL" clId="{61F9C2C4-80EF-4CD6-8EA3-92A78B6EC64A}" dt="2025-09-09T08:44:12.364" v="5093" actId="47"/>
        <pc:sldMkLst>
          <pc:docMk/>
          <pc:sldMk cId="1734337967" sldId="2147376141"/>
        </pc:sldMkLst>
      </pc:sldChg>
      <pc:sldChg chg="del">
        <pc:chgData name="Anna Wimmerstedt" userId="7c1c70d2-ddf2-4ee6-b9c1-1d4f5fab9bbe" providerId="ADAL" clId="{61F9C2C4-80EF-4CD6-8EA3-92A78B6EC64A}" dt="2025-09-05T09:13:46.131" v="2192" actId="47"/>
        <pc:sldMkLst>
          <pc:docMk/>
          <pc:sldMk cId="3460113091" sldId="2147376142"/>
        </pc:sldMkLst>
      </pc:sldChg>
      <pc:sldChg chg="addSp delSp modSp new mod ord">
        <pc:chgData name="Anna Wimmerstedt" userId="7c1c70d2-ddf2-4ee6-b9c1-1d4f5fab9bbe" providerId="ADAL" clId="{61F9C2C4-80EF-4CD6-8EA3-92A78B6EC64A}" dt="2025-09-10T14:11:56.954" v="6023" actId="1076"/>
        <pc:sldMkLst>
          <pc:docMk/>
          <pc:sldMk cId="1858068589" sldId="2147376143"/>
        </pc:sldMkLst>
        <pc:spChg chg="mod">
          <ac:chgData name="Anna Wimmerstedt" userId="7c1c70d2-ddf2-4ee6-b9c1-1d4f5fab9bbe" providerId="ADAL" clId="{61F9C2C4-80EF-4CD6-8EA3-92A78B6EC64A}" dt="2025-09-10T10:46:08.061" v="5422" actId="14100"/>
          <ac:spMkLst>
            <pc:docMk/>
            <pc:sldMk cId="1858068589" sldId="2147376143"/>
            <ac:spMk id="2" creationId="{D39500CB-CE20-74CB-B5A8-4867C1DEC2B3}"/>
          </ac:spMkLst>
        </pc:spChg>
        <pc:spChg chg="add del mod">
          <ac:chgData name="Anna Wimmerstedt" userId="7c1c70d2-ddf2-4ee6-b9c1-1d4f5fab9bbe" providerId="ADAL" clId="{61F9C2C4-80EF-4CD6-8EA3-92A78B6EC64A}" dt="2025-09-10T10:42:07.508" v="5290" actId="478"/>
          <ac:spMkLst>
            <pc:docMk/>
            <pc:sldMk cId="1858068589" sldId="2147376143"/>
            <ac:spMk id="7" creationId="{DADAE2D3-6F37-6FEF-1199-2D8714D28874}"/>
          </ac:spMkLst>
        </pc:spChg>
        <pc:spChg chg="add del mod">
          <ac:chgData name="Anna Wimmerstedt" userId="7c1c70d2-ddf2-4ee6-b9c1-1d4f5fab9bbe" providerId="ADAL" clId="{61F9C2C4-80EF-4CD6-8EA3-92A78B6EC64A}" dt="2025-09-10T10:42:03.083" v="5289" actId="478"/>
          <ac:spMkLst>
            <pc:docMk/>
            <pc:sldMk cId="1858068589" sldId="2147376143"/>
            <ac:spMk id="8" creationId="{C252ACF0-4452-EF89-88E8-A63F3307656D}"/>
          </ac:spMkLst>
        </pc:spChg>
        <pc:spChg chg="add del mod">
          <ac:chgData name="Anna Wimmerstedt" userId="7c1c70d2-ddf2-4ee6-b9c1-1d4f5fab9bbe" providerId="ADAL" clId="{61F9C2C4-80EF-4CD6-8EA3-92A78B6EC64A}" dt="2025-09-10T10:42:03.083" v="5289" actId="478"/>
          <ac:spMkLst>
            <pc:docMk/>
            <pc:sldMk cId="1858068589" sldId="2147376143"/>
            <ac:spMk id="9" creationId="{D63A5C45-AB79-3D25-8E16-C0E3E7A0CFCC}"/>
          </ac:spMkLst>
        </pc:spChg>
        <pc:spChg chg="add del mod">
          <ac:chgData name="Anna Wimmerstedt" userId="7c1c70d2-ddf2-4ee6-b9c1-1d4f5fab9bbe" providerId="ADAL" clId="{61F9C2C4-80EF-4CD6-8EA3-92A78B6EC64A}" dt="2025-09-10T10:42:03.083" v="5289" actId="478"/>
          <ac:spMkLst>
            <pc:docMk/>
            <pc:sldMk cId="1858068589" sldId="2147376143"/>
            <ac:spMk id="10" creationId="{16B9D995-F6FC-572C-7E46-31FE3B9A3414}"/>
          </ac:spMkLst>
        </pc:spChg>
        <pc:spChg chg="add del mod">
          <ac:chgData name="Anna Wimmerstedt" userId="7c1c70d2-ddf2-4ee6-b9c1-1d4f5fab9bbe" providerId="ADAL" clId="{61F9C2C4-80EF-4CD6-8EA3-92A78B6EC64A}" dt="2025-09-10T10:42:07.508" v="5290" actId="478"/>
          <ac:spMkLst>
            <pc:docMk/>
            <pc:sldMk cId="1858068589" sldId="2147376143"/>
            <ac:spMk id="11" creationId="{B16AA80A-4CDC-D354-F20D-1CCA11810BA6}"/>
          </ac:spMkLst>
        </pc:spChg>
        <pc:spChg chg="add del mod">
          <ac:chgData name="Anna Wimmerstedt" userId="7c1c70d2-ddf2-4ee6-b9c1-1d4f5fab9bbe" providerId="ADAL" clId="{61F9C2C4-80EF-4CD6-8EA3-92A78B6EC64A}" dt="2025-09-10T10:42:03.083" v="5289" actId="478"/>
          <ac:spMkLst>
            <pc:docMk/>
            <pc:sldMk cId="1858068589" sldId="2147376143"/>
            <ac:spMk id="12" creationId="{7C225F1C-6CF7-5525-2D6A-45CFF79F2660}"/>
          </ac:spMkLst>
        </pc:spChg>
        <pc:spChg chg="add del mod">
          <ac:chgData name="Anna Wimmerstedt" userId="7c1c70d2-ddf2-4ee6-b9c1-1d4f5fab9bbe" providerId="ADAL" clId="{61F9C2C4-80EF-4CD6-8EA3-92A78B6EC64A}" dt="2025-09-10T10:42:03.083" v="5289" actId="478"/>
          <ac:spMkLst>
            <pc:docMk/>
            <pc:sldMk cId="1858068589" sldId="2147376143"/>
            <ac:spMk id="13" creationId="{1EAF8F06-1229-79FA-B1D3-BAD90042A684}"/>
          </ac:spMkLst>
        </pc:spChg>
        <pc:spChg chg="add del mod">
          <ac:chgData name="Anna Wimmerstedt" userId="7c1c70d2-ddf2-4ee6-b9c1-1d4f5fab9bbe" providerId="ADAL" clId="{61F9C2C4-80EF-4CD6-8EA3-92A78B6EC64A}" dt="2025-09-10T10:42:03.083" v="5289" actId="478"/>
          <ac:spMkLst>
            <pc:docMk/>
            <pc:sldMk cId="1858068589" sldId="2147376143"/>
            <ac:spMk id="14" creationId="{D280F581-1B80-E5CB-8B00-F5700B9873DD}"/>
          </ac:spMkLst>
        </pc:spChg>
        <pc:spChg chg="add del mod">
          <ac:chgData name="Anna Wimmerstedt" userId="7c1c70d2-ddf2-4ee6-b9c1-1d4f5fab9bbe" providerId="ADAL" clId="{61F9C2C4-80EF-4CD6-8EA3-92A78B6EC64A}" dt="2025-09-10T10:42:03.083" v="5289" actId="478"/>
          <ac:spMkLst>
            <pc:docMk/>
            <pc:sldMk cId="1858068589" sldId="2147376143"/>
            <ac:spMk id="15" creationId="{48C287C1-6AD8-1088-DDA6-10E97DBDDBF0}"/>
          </ac:spMkLst>
        </pc:spChg>
        <pc:picChg chg="add del mod">
          <ac:chgData name="Anna Wimmerstedt" userId="7c1c70d2-ddf2-4ee6-b9c1-1d4f5fab9bbe" providerId="ADAL" clId="{61F9C2C4-80EF-4CD6-8EA3-92A78B6EC64A}" dt="2025-09-10T10:45:11.167" v="5338" actId="478"/>
          <ac:picMkLst>
            <pc:docMk/>
            <pc:sldMk cId="1858068589" sldId="2147376143"/>
            <ac:picMk id="4" creationId="{496B1AC4-3FA9-C399-CC8B-A82F5D8A820F}"/>
          </ac:picMkLst>
        </pc:picChg>
        <pc:picChg chg="add mod">
          <ac:chgData name="Anna Wimmerstedt" userId="7c1c70d2-ddf2-4ee6-b9c1-1d4f5fab9bbe" providerId="ADAL" clId="{61F9C2C4-80EF-4CD6-8EA3-92A78B6EC64A}" dt="2025-09-10T14:11:56.954" v="6023" actId="1076"/>
          <ac:picMkLst>
            <pc:docMk/>
            <pc:sldMk cId="1858068589" sldId="2147376143"/>
            <ac:picMk id="4" creationId="{76A25B67-A618-97D1-9BF5-5EE59C10E251}"/>
          </ac:picMkLst>
        </pc:picChg>
        <pc:picChg chg="add del mod">
          <ac:chgData name="Anna Wimmerstedt" userId="7c1c70d2-ddf2-4ee6-b9c1-1d4f5fab9bbe" providerId="ADAL" clId="{61F9C2C4-80EF-4CD6-8EA3-92A78B6EC64A}" dt="2025-09-10T10:45:41.946" v="5342" actId="478"/>
          <ac:picMkLst>
            <pc:docMk/>
            <pc:sldMk cId="1858068589" sldId="2147376143"/>
            <ac:picMk id="16" creationId="{9F70B2ED-58E6-219E-8D15-B3DC5CAB2B2C}"/>
          </ac:picMkLst>
        </pc:picChg>
        <pc:picChg chg="add del mod">
          <ac:chgData name="Anna Wimmerstedt" userId="7c1c70d2-ddf2-4ee6-b9c1-1d4f5fab9bbe" providerId="ADAL" clId="{61F9C2C4-80EF-4CD6-8EA3-92A78B6EC64A}" dt="2025-09-10T14:11:50.321" v="6020" actId="478"/>
          <ac:picMkLst>
            <pc:docMk/>
            <pc:sldMk cId="1858068589" sldId="2147376143"/>
            <ac:picMk id="18" creationId="{C1D48A7A-BCC2-87B7-B45B-A3087C886656}"/>
          </ac:picMkLst>
        </pc:picChg>
        <pc:cxnChg chg="add del mod">
          <ac:chgData name="Anna Wimmerstedt" userId="7c1c70d2-ddf2-4ee6-b9c1-1d4f5fab9bbe" providerId="ADAL" clId="{61F9C2C4-80EF-4CD6-8EA3-92A78B6EC64A}" dt="2025-09-10T10:42:07.508" v="5290" actId="478"/>
          <ac:cxnSpMkLst>
            <pc:docMk/>
            <pc:sldMk cId="1858068589" sldId="2147376143"/>
            <ac:cxnSpMk id="5" creationId="{DB63A3C0-83F1-AF80-B387-C26811203FD6}"/>
          </ac:cxnSpMkLst>
        </pc:cxnChg>
      </pc:sldChg>
      <pc:sldChg chg="addSp delSp modSp new mod ord">
        <pc:chgData name="Anna Wimmerstedt" userId="7c1c70d2-ddf2-4ee6-b9c1-1d4f5fab9bbe" providerId="ADAL" clId="{61F9C2C4-80EF-4CD6-8EA3-92A78B6EC64A}" dt="2025-09-10T12:52:05.997" v="5469" actId="14100"/>
        <pc:sldMkLst>
          <pc:docMk/>
          <pc:sldMk cId="1634950927" sldId="2147376144"/>
        </pc:sldMkLst>
        <pc:spChg chg="add mod">
          <ac:chgData name="Anna Wimmerstedt" userId="7c1c70d2-ddf2-4ee6-b9c1-1d4f5fab9bbe" providerId="ADAL" clId="{61F9C2C4-80EF-4CD6-8EA3-92A78B6EC64A}" dt="2025-09-10T12:52:05.997" v="5469" actId="14100"/>
          <ac:spMkLst>
            <pc:docMk/>
            <pc:sldMk cId="1634950927" sldId="2147376144"/>
            <ac:spMk id="2" creationId="{1CCFD4F7-3EFB-B0DD-D778-0664B01297E7}"/>
          </ac:spMkLst>
        </pc:spChg>
        <pc:spChg chg="mod">
          <ac:chgData name="Anna Wimmerstedt" userId="7c1c70d2-ddf2-4ee6-b9c1-1d4f5fab9bbe" providerId="ADAL" clId="{61F9C2C4-80EF-4CD6-8EA3-92A78B6EC64A}" dt="2025-09-10T10:35:14.502" v="5288" actId="20577"/>
          <ac:spMkLst>
            <pc:docMk/>
            <pc:sldMk cId="1634950927" sldId="2147376144"/>
            <ac:spMk id="3" creationId="{423820CE-0883-B0C3-A0D3-5F61565FC573}"/>
          </ac:spMkLst>
        </pc:spChg>
        <pc:picChg chg="add mod">
          <ac:chgData name="Anna Wimmerstedt" userId="7c1c70d2-ddf2-4ee6-b9c1-1d4f5fab9bbe" providerId="ADAL" clId="{61F9C2C4-80EF-4CD6-8EA3-92A78B6EC64A}" dt="2025-09-09T08:38:58.089" v="4892" actId="1076"/>
          <ac:picMkLst>
            <pc:docMk/>
            <pc:sldMk cId="1634950927" sldId="2147376144"/>
            <ac:picMk id="4" creationId="{F4E25E5A-542A-7BEC-B7EF-BBB00EBDE448}"/>
          </ac:picMkLst>
        </pc:picChg>
      </pc:sldChg>
      <pc:sldChg chg="new del">
        <pc:chgData name="Anna Wimmerstedt" userId="7c1c70d2-ddf2-4ee6-b9c1-1d4f5fab9bbe" providerId="ADAL" clId="{61F9C2C4-80EF-4CD6-8EA3-92A78B6EC64A}" dt="2025-09-05T08:53:08.318" v="1272" actId="47"/>
        <pc:sldMkLst>
          <pc:docMk/>
          <pc:sldMk cId="4248829008" sldId="2147376144"/>
        </pc:sldMkLst>
      </pc:sldChg>
      <pc:sldChg chg="add del">
        <pc:chgData name="Anna Wimmerstedt" userId="7c1c70d2-ddf2-4ee6-b9c1-1d4f5fab9bbe" providerId="ADAL" clId="{61F9C2C4-80EF-4CD6-8EA3-92A78B6EC64A}" dt="2025-09-09T09:09:38.859" v="5150" actId="47"/>
        <pc:sldMkLst>
          <pc:docMk/>
          <pc:sldMk cId="728982247" sldId="2147376145"/>
        </pc:sldMkLst>
      </pc:sldChg>
      <pc:sldChg chg="delSp modSp add mod">
        <pc:chgData name="Anna Wimmerstedt" userId="7c1c70d2-ddf2-4ee6-b9c1-1d4f5fab9bbe" providerId="ADAL" clId="{61F9C2C4-80EF-4CD6-8EA3-92A78B6EC64A}" dt="2025-09-09T09:10:31.228" v="5158" actId="1076"/>
        <pc:sldMkLst>
          <pc:docMk/>
          <pc:sldMk cId="3627404801" sldId="2147376145"/>
        </pc:sldMkLst>
        <pc:spChg chg="mod">
          <ac:chgData name="Anna Wimmerstedt" userId="7c1c70d2-ddf2-4ee6-b9c1-1d4f5fab9bbe" providerId="ADAL" clId="{61F9C2C4-80EF-4CD6-8EA3-92A78B6EC64A}" dt="2025-09-09T09:10:25.032" v="5156" actId="14100"/>
          <ac:spMkLst>
            <pc:docMk/>
            <pc:sldMk cId="3627404801" sldId="2147376145"/>
            <ac:spMk id="3" creationId="{75A52317-B74B-9C48-BC74-1151342D3738}"/>
          </ac:spMkLst>
        </pc:spChg>
        <pc:spChg chg="del">
          <ac:chgData name="Anna Wimmerstedt" userId="7c1c70d2-ddf2-4ee6-b9c1-1d4f5fab9bbe" providerId="ADAL" clId="{61F9C2C4-80EF-4CD6-8EA3-92A78B6EC64A}" dt="2025-09-09T09:10:29.411" v="5157" actId="478"/>
          <ac:spMkLst>
            <pc:docMk/>
            <pc:sldMk cId="3627404801" sldId="2147376145"/>
            <ac:spMk id="4" creationId="{49A2DB5F-BABB-9F89-D167-15E63D80F34D}"/>
          </ac:spMkLst>
        </pc:spChg>
        <pc:picChg chg="mod">
          <ac:chgData name="Anna Wimmerstedt" userId="7c1c70d2-ddf2-4ee6-b9c1-1d4f5fab9bbe" providerId="ADAL" clId="{61F9C2C4-80EF-4CD6-8EA3-92A78B6EC64A}" dt="2025-09-09T09:10:31.228" v="5158" actId="1076"/>
          <ac:picMkLst>
            <pc:docMk/>
            <pc:sldMk cId="3627404801" sldId="2147376145"/>
            <ac:picMk id="2" creationId="{69959D03-AF9A-A41A-3237-A7ED8C65089B}"/>
          </ac:picMkLst>
        </pc:picChg>
      </pc:sldChg>
      <pc:sldChg chg="new del">
        <pc:chgData name="Anna Wimmerstedt" userId="7c1c70d2-ddf2-4ee6-b9c1-1d4f5fab9bbe" providerId="ADAL" clId="{61F9C2C4-80EF-4CD6-8EA3-92A78B6EC64A}" dt="2025-09-10T12:11:19.449" v="5436" actId="47"/>
        <pc:sldMkLst>
          <pc:docMk/>
          <pc:sldMk cId="482557134" sldId="2147376146"/>
        </pc:sldMkLst>
      </pc:sldChg>
      <pc:sldChg chg="add del">
        <pc:chgData name="Anna Wimmerstedt" userId="7c1c70d2-ddf2-4ee6-b9c1-1d4f5fab9bbe" providerId="ADAL" clId="{61F9C2C4-80EF-4CD6-8EA3-92A78B6EC64A}" dt="2025-09-09T09:08:54.994" v="5138"/>
        <pc:sldMkLst>
          <pc:docMk/>
          <pc:sldMk cId="2219374047" sldId="2147376146"/>
        </pc:sldMkLst>
      </pc:sldChg>
      <pc:sldChg chg="addSp delSp modSp new mod">
        <pc:chgData name="Anna Wimmerstedt" userId="7c1c70d2-ddf2-4ee6-b9c1-1d4f5fab9bbe" providerId="ADAL" clId="{61F9C2C4-80EF-4CD6-8EA3-92A78B6EC64A}" dt="2025-09-10T13:14:25.614" v="5517" actId="1076"/>
        <pc:sldMkLst>
          <pc:docMk/>
          <pc:sldMk cId="2560896028" sldId="2147376147"/>
        </pc:sldMkLst>
        <pc:spChg chg="mod">
          <ac:chgData name="Anna Wimmerstedt" userId="7c1c70d2-ddf2-4ee6-b9c1-1d4f5fab9bbe" providerId="ADAL" clId="{61F9C2C4-80EF-4CD6-8EA3-92A78B6EC64A}" dt="2025-09-10T13:14:25.614" v="5517" actId="1076"/>
          <ac:spMkLst>
            <pc:docMk/>
            <pc:sldMk cId="2560896028" sldId="2147376147"/>
            <ac:spMk id="2" creationId="{92647749-1E47-F818-6805-1F9E4F726B59}"/>
          </ac:spMkLst>
        </pc:spChg>
        <pc:spChg chg="del">
          <ac:chgData name="Anna Wimmerstedt" userId="7c1c70d2-ddf2-4ee6-b9c1-1d4f5fab9bbe" providerId="ADAL" clId="{61F9C2C4-80EF-4CD6-8EA3-92A78B6EC64A}" dt="2025-09-10T13:14:18.974" v="5515" actId="478"/>
          <ac:spMkLst>
            <pc:docMk/>
            <pc:sldMk cId="2560896028" sldId="2147376147"/>
            <ac:spMk id="3" creationId="{1D1CCC4D-F260-F1AD-42B3-E1C435E30BCA}"/>
          </ac:spMkLst>
        </pc:spChg>
        <pc:picChg chg="add mod">
          <ac:chgData name="Anna Wimmerstedt" userId="7c1c70d2-ddf2-4ee6-b9c1-1d4f5fab9bbe" providerId="ADAL" clId="{61F9C2C4-80EF-4CD6-8EA3-92A78B6EC64A}" dt="2025-09-10T13:14:22.225" v="5516" actId="1440"/>
          <ac:picMkLst>
            <pc:docMk/>
            <pc:sldMk cId="2560896028" sldId="2147376147"/>
            <ac:picMk id="5" creationId="{C7062BF9-FD32-0844-9BC2-F70405B3C300}"/>
          </ac:picMkLst>
        </pc:picChg>
      </pc:sldChg>
      <pc:sldChg chg="addSp delSp modSp new mod">
        <pc:chgData name="Anna Wimmerstedt" userId="7c1c70d2-ddf2-4ee6-b9c1-1d4f5fab9bbe" providerId="ADAL" clId="{61F9C2C4-80EF-4CD6-8EA3-92A78B6EC64A}" dt="2025-09-10T13:23:00.389" v="5728" actId="1076"/>
        <pc:sldMkLst>
          <pc:docMk/>
          <pc:sldMk cId="1711734246" sldId="2147376148"/>
        </pc:sldMkLst>
        <pc:spChg chg="mod">
          <ac:chgData name="Anna Wimmerstedt" userId="7c1c70d2-ddf2-4ee6-b9c1-1d4f5fab9bbe" providerId="ADAL" clId="{61F9C2C4-80EF-4CD6-8EA3-92A78B6EC64A}" dt="2025-09-10T13:21:37.274" v="5716" actId="6549"/>
          <ac:spMkLst>
            <pc:docMk/>
            <pc:sldMk cId="1711734246" sldId="2147376148"/>
            <ac:spMk id="2" creationId="{8AECB7B0-B7E1-A10D-DBCC-491C50533803}"/>
          </ac:spMkLst>
        </pc:spChg>
        <pc:spChg chg="mod">
          <ac:chgData name="Anna Wimmerstedt" userId="7c1c70d2-ddf2-4ee6-b9c1-1d4f5fab9bbe" providerId="ADAL" clId="{61F9C2C4-80EF-4CD6-8EA3-92A78B6EC64A}" dt="2025-09-10T13:22:50.869" v="5726" actId="1076"/>
          <ac:spMkLst>
            <pc:docMk/>
            <pc:sldMk cId="1711734246" sldId="2147376148"/>
            <ac:spMk id="3" creationId="{7B21443A-CA5E-F254-2484-A10C7B8CC074}"/>
          </ac:spMkLst>
        </pc:spChg>
        <pc:picChg chg="add mod">
          <ac:chgData name="Anna Wimmerstedt" userId="7c1c70d2-ddf2-4ee6-b9c1-1d4f5fab9bbe" providerId="ADAL" clId="{61F9C2C4-80EF-4CD6-8EA3-92A78B6EC64A}" dt="2025-09-10T13:23:00.389" v="5728" actId="1076"/>
          <ac:picMkLst>
            <pc:docMk/>
            <pc:sldMk cId="1711734246" sldId="2147376148"/>
            <ac:picMk id="5" creationId="{0932BA69-CABF-6D39-5330-55CF571971A1}"/>
          </ac:picMkLst>
        </pc:picChg>
        <pc:picChg chg="add del mod">
          <ac:chgData name="Anna Wimmerstedt" userId="7c1c70d2-ddf2-4ee6-b9c1-1d4f5fab9bbe" providerId="ADAL" clId="{61F9C2C4-80EF-4CD6-8EA3-92A78B6EC64A}" dt="2025-09-10T13:22:42.980" v="5724" actId="478"/>
          <ac:picMkLst>
            <pc:docMk/>
            <pc:sldMk cId="1711734246" sldId="2147376148"/>
            <ac:picMk id="7" creationId="{7D052B5F-153B-0520-D579-965F73FAD71D}"/>
          </ac:picMkLst>
        </pc:picChg>
      </pc:sldChg>
    </pc:docChg>
  </pc:docChgLst>
  <pc:docChgLst>
    <pc:chgData name="Anna Wimmerstedt" userId="7c1c70d2-ddf2-4ee6-b9c1-1d4f5fab9bbe" providerId="ADAL" clId="{E311C542-BFDD-4146-99A3-0AF06D99024A}"/>
    <pc:docChg chg="undo custSel addSld delSld modSld sldOrd">
      <pc:chgData name="Anna Wimmerstedt" userId="7c1c70d2-ddf2-4ee6-b9c1-1d4f5fab9bbe" providerId="ADAL" clId="{E311C542-BFDD-4146-99A3-0AF06D99024A}" dt="2025-05-19T12:50:18.799" v="198" actId="313"/>
      <pc:docMkLst>
        <pc:docMk/>
      </pc:docMkLst>
      <pc:sldChg chg="del ord">
        <pc:chgData name="Anna Wimmerstedt" userId="7c1c70d2-ddf2-4ee6-b9c1-1d4f5fab9bbe" providerId="ADAL" clId="{E311C542-BFDD-4146-99A3-0AF06D99024A}" dt="2025-05-19T12:13:08.992" v="193" actId="2696"/>
        <pc:sldMkLst>
          <pc:docMk/>
          <pc:sldMk cId="261857636" sldId="2147376094"/>
        </pc:sldMkLst>
      </pc:sldChg>
      <pc:sldChg chg="add">
        <pc:chgData name="Anna Wimmerstedt" userId="7c1c70d2-ddf2-4ee6-b9c1-1d4f5fab9bbe" providerId="ADAL" clId="{E311C542-BFDD-4146-99A3-0AF06D99024A}" dt="2025-05-19T12:13:19.603" v="194"/>
        <pc:sldMkLst>
          <pc:docMk/>
          <pc:sldMk cId="1770226528" sldId="2147376094"/>
        </pc:sldMkLst>
      </pc:sldChg>
      <pc:sldChg chg="modSp mod">
        <pc:chgData name="Anna Wimmerstedt" userId="7c1c70d2-ddf2-4ee6-b9c1-1d4f5fab9bbe" providerId="ADAL" clId="{E311C542-BFDD-4146-99A3-0AF06D99024A}" dt="2025-05-19T11:34:27.081" v="52" actId="5793"/>
        <pc:sldMkLst>
          <pc:docMk/>
          <pc:sldMk cId="3308535752" sldId="2147376112"/>
        </pc:sldMkLst>
      </pc:sldChg>
      <pc:sldChg chg="addSp delSp modSp mod ord">
        <pc:chgData name="Anna Wimmerstedt" userId="7c1c70d2-ddf2-4ee6-b9c1-1d4f5fab9bbe" providerId="ADAL" clId="{E311C542-BFDD-4146-99A3-0AF06D99024A}" dt="2025-05-19T12:11:12.846" v="190"/>
        <pc:sldMkLst>
          <pc:docMk/>
          <pc:sldMk cId="3819522411" sldId="2147376127"/>
        </pc:sldMkLst>
      </pc:sldChg>
      <pc:sldChg chg="add">
        <pc:chgData name="Anna Wimmerstedt" userId="7c1c70d2-ddf2-4ee6-b9c1-1d4f5fab9bbe" providerId="ADAL" clId="{E311C542-BFDD-4146-99A3-0AF06D99024A}" dt="2025-05-19T12:49:16" v="196"/>
        <pc:sldMkLst>
          <pc:docMk/>
          <pc:sldMk cId="182677751" sldId="2147376131"/>
        </pc:sldMkLst>
      </pc:sldChg>
      <pc:sldChg chg="addSp delSp del mod">
        <pc:chgData name="Anna Wimmerstedt" userId="7c1c70d2-ddf2-4ee6-b9c1-1d4f5fab9bbe" providerId="ADAL" clId="{E311C542-BFDD-4146-99A3-0AF06D99024A}" dt="2025-05-19T12:49:12.687" v="195" actId="2696"/>
        <pc:sldMkLst>
          <pc:docMk/>
          <pc:sldMk cId="442075600" sldId="2147376131"/>
        </pc:sldMkLst>
      </pc:sldChg>
      <pc:sldChg chg="del ord">
        <pc:chgData name="Anna Wimmerstedt" userId="7c1c70d2-ddf2-4ee6-b9c1-1d4f5fab9bbe" providerId="ADAL" clId="{E311C542-BFDD-4146-99A3-0AF06D99024A}" dt="2025-05-19T12:13:08.992" v="193" actId="2696"/>
        <pc:sldMkLst>
          <pc:docMk/>
          <pc:sldMk cId="32764148" sldId="2147376133"/>
        </pc:sldMkLst>
      </pc:sldChg>
      <pc:sldChg chg="add">
        <pc:chgData name="Anna Wimmerstedt" userId="7c1c70d2-ddf2-4ee6-b9c1-1d4f5fab9bbe" providerId="ADAL" clId="{E311C542-BFDD-4146-99A3-0AF06D99024A}" dt="2025-05-19T12:13:19.603" v="194"/>
        <pc:sldMkLst>
          <pc:docMk/>
          <pc:sldMk cId="1759180049" sldId="2147376133"/>
        </pc:sldMkLst>
      </pc:sldChg>
      <pc:sldChg chg="del">
        <pc:chgData name="Anna Wimmerstedt" userId="7c1c70d2-ddf2-4ee6-b9c1-1d4f5fab9bbe" providerId="ADAL" clId="{E311C542-BFDD-4146-99A3-0AF06D99024A}" dt="2025-05-19T11:43:04.245" v="176" actId="2696"/>
        <pc:sldMkLst>
          <pc:docMk/>
          <pc:sldMk cId="1659682954" sldId="2147376137"/>
        </pc:sldMkLst>
      </pc:sldChg>
      <pc:sldChg chg="add ord">
        <pc:chgData name="Anna Wimmerstedt" userId="7c1c70d2-ddf2-4ee6-b9c1-1d4f5fab9bbe" providerId="ADAL" clId="{E311C542-BFDD-4146-99A3-0AF06D99024A}" dt="2025-05-19T11:43:13.224" v="179"/>
        <pc:sldMkLst>
          <pc:docMk/>
          <pc:sldMk cId="2800518199" sldId="2147376137"/>
        </pc:sldMkLst>
      </pc:sldChg>
      <pc:sldChg chg="del">
        <pc:chgData name="Anna Wimmerstedt" userId="7c1c70d2-ddf2-4ee6-b9c1-1d4f5fab9bbe" providerId="ADAL" clId="{E311C542-BFDD-4146-99A3-0AF06D99024A}" dt="2025-05-19T12:09:50.543" v="180" actId="2696"/>
        <pc:sldMkLst>
          <pc:docMk/>
          <pc:sldMk cId="25071354" sldId="2147376138"/>
        </pc:sldMkLst>
      </pc:sldChg>
      <pc:sldChg chg="modSp add mod">
        <pc:chgData name="Anna Wimmerstedt" userId="7c1c70d2-ddf2-4ee6-b9c1-1d4f5fab9bbe" providerId="ADAL" clId="{E311C542-BFDD-4146-99A3-0AF06D99024A}" dt="2025-05-19T12:50:18.799" v="198" actId="313"/>
        <pc:sldMkLst>
          <pc:docMk/>
          <pc:sldMk cId="3809385245" sldId="2147376138"/>
        </pc:sldMkLst>
      </pc:sldChg>
      <pc:sldChg chg="delSp mod ord">
        <pc:chgData name="Anna Wimmerstedt" userId="7c1c70d2-ddf2-4ee6-b9c1-1d4f5fab9bbe" providerId="ADAL" clId="{E311C542-BFDD-4146-99A3-0AF06D99024A}" dt="2025-05-19T12:11:12.846" v="190"/>
        <pc:sldMkLst>
          <pc:docMk/>
          <pc:sldMk cId="71424214" sldId="2147376140"/>
        </pc:sldMkLst>
      </pc:sldChg>
      <pc:sldChg chg="addSp delSp modSp del mod ord">
        <pc:chgData name="Anna Wimmerstedt" userId="7c1c70d2-ddf2-4ee6-b9c1-1d4f5fab9bbe" providerId="ADAL" clId="{E311C542-BFDD-4146-99A3-0AF06D99024A}" dt="2025-05-19T12:13:08.992" v="193" actId="2696"/>
        <pc:sldMkLst>
          <pc:docMk/>
          <pc:sldMk cId="1308656431" sldId="2147376142"/>
        </pc:sldMkLst>
      </pc:sldChg>
      <pc:sldChg chg="add">
        <pc:chgData name="Anna Wimmerstedt" userId="7c1c70d2-ddf2-4ee6-b9c1-1d4f5fab9bbe" providerId="ADAL" clId="{E311C542-BFDD-4146-99A3-0AF06D99024A}" dt="2025-05-19T12:13:19.603" v="194"/>
        <pc:sldMkLst>
          <pc:docMk/>
          <pc:sldMk cId="3460113091" sldId="2147376142"/>
        </pc:sldMkLst>
      </pc:sldChg>
      <pc:sldChg chg="addSp modSp new del">
        <pc:chgData name="Anna Wimmerstedt" userId="7c1c70d2-ddf2-4ee6-b9c1-1d4f5fab9bbe" providerId="ADAL" clId="{E311C542-BFDD-4146-99A3-0AF06D99024A}" dt="2025-05-19T12:10:30.009" v="185" actId="680"/>
        <pc:sldMkLst>
          <pc:docMk/>
          <pc:sldMk cId="1192260928" sldId="2147376143"/>
        </pc:sldMkLst>
      </pc:sldChg>
    </pc:docChg>
  </pc:docChgLst>
  <pc:docChgLst>
    <pc:chgData name="Anna Wimmerstedt" userId="7c1c70d2-ddf2-4ee6-b9c1-1d4f5fab9bbe" providerId="ADAL" clId="{BCF10948-5238-4C1C-918E-D767BA6368D9}"/>
    <pc:docChg chg="undo custSel addSld delSld modSld">
      <pc:chgData name="Anna Wimmerstedt" userId="7c1c70d2-ddf2-4ee6-b9c1-1d4f5fab9bbe" providerId="ADAL" clId="{BCF10948-5238-4C1C-918E-D767BA6368D9}" dt="2025-03-21T11:01:00.266" v="175" actId="14100"/>
      <pc:docMkLst>
        <pc:docMk/>
      </pc:docMkLst>
      <pc:sldChg chg="modSp mod">
        <pc:chgData name="Anna Wimmerstedt" userId="7c1c70d2-ddf2-4ee6-b9c1-1d4f5fab9bbe" providerId="ADAL" clId="{BCF10948-5238-4C1C-918E-D767BA6368D9}" dt="2025-03-21T10:58:02.892" v="162" actId="20577"/>
        <pc:sldMkLst>
          <pc:docMk/>
          <pc:sldMk cId="2011501545" sldId="629"/>
        </pc:sldMkLst>
      </pc:sldChg>
      <pc:sldChg chg="del">
        <pc:chgData name="Anna Wimmerstedt" userId="7c1c70d2-ddf2-4ee6-b9c1-1d4f5fab9bbe" providerId="ADAL" clId="{BCF10948-5238-4C1C-918E-D767BA6368D9}" dt="2025-03-21T10:56:32.019" v="2" actId="47"/>
        <pc:sldMkLst>
          <pc:docMk/>
          <pc:sldMk cId="3014671229" sldId="8817"/>
        </pc:sldMkLst>
      </pc:sldChg>
      <pc:sldChg chg="del">
        <pc:chgData name="Anna Wimmerstedt" userId="7c1c70d2-ddf2-4ee6-b9c1-1d4f5fab9bbe" providerId="ADAL" clId="{BCF10948-5238-4C1C-918E-D767BA6368D9}" dt="2025-03-21T10:56:23.919" v="0" actId="2696"/>
        <pc:sldMkLst>
          <pc:docMk/>
          <pc:sldMk cId="2745113234" sldId="8820"/>
        </pc:sldMkLst>
      </pc:sldChg>
      <pc:sldChg chg="modSp add mod">
        <pc:chgData name="Anna Wimmerstedt" userId="7c1c70d2-ddf2-4ee6-b9c1-1d4f5fab9bbe" providerId="ADAL" clId="{BCF10948-5238-4C1C-918E-D767BA6368D9}" dt="2025-03-21T11:01:00.266" v="175" actId="14100"/>
        <pc:sldMkLst>
          <pc:docMk/>
          <pc:sldMk cId="3125357038" sldId="8820"/>
        </pc:sldMkLst>
      </pc:sldChg>
    </pc:docChg>
  </pc:docChgLst>
  <pc:docChgLst>
    <pc:chgData name="Anna Wimmerstedt" userId="7c1c70d2-ddf2-4ee6-b9c1-1d4f5fab9bbe" providerId="ADAL" clId="{F70454C3-FBB8-4426-968F-259BDD4AE022}"/>
    <pc:docChg chg="custSel addSld delSld modSld">
      <pc:chgData name="Anna Wimmerstedt" userId="7c1c70d2-ddf2-4ee6-b9c1-1d4f5fab9bbe" providerId="ADAL" clId="{F70454C3-FBB8-4426-968F-259BDD4AE022}" dt="2025-06-11T09:40:43.432" v="26" actId="20577"/>
      <pc:docMkLst>
        <pc:docMk/>
      </pc:docMkLst>
      <pc:sldChg chg="mod modShow">
        <pc:chgData name="Anna Wimmerstedt" userId="7c1c70d2-ddf2-4ee6-b9c1-1d4f5fab9bbe" providerId="ADAL" clId="{F70454C3-FBB8-4426-968F-259BDD4AE022}" dt="2025-06-11T09:36:31.309" v="0" actId="729"/>
        <pc:sldMkLst>
          <pc:docMk/>
          <pc:sldMk cId="1770226528" sldId="2147376094"/>
        </pc:sldMkLst>
      </pc:sldChg>
      <pc:sldChg chg="del">
        <pc:chgData name="Anna Wimmerstedt" userId="7c1c70d2-ddf2-4ee6-b9c1-1d4f5fab9bbe" providerId="ADAL" clId="{F70454C3-FBB8-4426-968F-259BDD4AE022}" dt="2025-06-11T09:39:44.501" v="20" actId="47"/>
        <pc:sldMkLst>
          <pc:docMk/>
          <pc:sldMk cId="2630227297" sldId="2147376111"/>
        </pc:sldMkLst>
      </pc:sldChg>
      <pc:sldChg chg="addSp delSp modSp mod chgLayout">
        <pc:chgData name="Anna Wimmerstedt" userId="7c1c70d2-ddf2-4ee6-b9c1-1d4f5fab9bbe" providerId="ADAL" clId="{F70454C3-FBB8-4426-968F-259BDD4AE022}" dt="2025-06-11T09:39:01.917" v="19" actId="1076"/>
        <pc:sldMkLst>
          <pc:docMk/>
          <pc:sldMk cId="3819522411" sldId="2147376127"/>
        </pc:sldMkLst>
      </pc:sldChg>
      <pc:sldChg chg="del">
        <pc:chgData name="Anna Wimmerstedt" userId="7c1c70d2-ddf2-4ee6-b9c1-1d4f5fab9bbe" providerId="ADAL" clId="{F70454C3-FBB8-4426-968F-259BDD4AE022}" dt="2025-06-11T09:40:16.755" v="21" actId="2696"/>
        <pc:sldMkLst>
          <pc:docMk/>
          <pc:sldMk cId="2800518199" sldId="2147376137"/>
        </pc:sldMkLst>
      </pc:sldChg>
      <pc:sldChg chg="delSp modSp add mod">
        <pc:chgData name="Anna Wimmerstedt" userId="7c1c70d2-ddf2-4ee6-b9c1-1d4f5fab9bbe" providerId="ADAL" clId="{F70454C3-FBB8-4426-968F-259BDD4AE022}" dt="2025-06-11T09:40:43.432" v="26" actId="20577"/>
        <pc:sldMkLst>
          <pc:docMk/>
          <pc:sldMk cId="3862573433" sldId="2147376137"/>
        </pc:sldMkLst>
      </pc:sldChg>
    </pc:docChg>
  </pc:docChgLst>
  <pc:docChgLst>
    <pc:chgData name="Anna Wimmerstedt" userId="7c1c70d2-ddf2-4ee6-b9c1-1d4f5fab9bbe" providerId="ADAL" clId="{E43A9494-A6CF-4181-A1D1-D1450EEA46E7}"/>
    <pc:docChg chg="undo custSel addSld delSld modSld sldOrd">
      <pc:chgData name="Anna Wimmerstedt" userId="7c1c70d2-ddf2-4ee6-b9c1-1d4f5fab9bbe" providerId="ADAL" clId="{E43A9494-A6CF-4181-A1D1-D1450EEA46E7}" dt="2025-04-09T13:32:33.124" v="607" actId="14100"/>
      <pc:docMkLst>
        <pc:docMk/>
      </pc:docMkLst>
      <pc:sldChg chg="del">
        <pc:chgData name="Anna Wimmerstedt" userId="7c1c70d2-ddf2-4ee6-b9c1-1d4f5fab9bbe" providerId="ADAL" clId="{E43A9494-A6CF-4181-A1D1-D1450EEA46E7}" dt="2025-04-09T13:13:32.703" v="99" actId="47"/>
        <pc:sldMkLst>
          <pc:docMk/>
          <pc:sldMk cId="2011501545" sldId="629"/>
        </pc:sldMkLst>
      </pc:sldChg>
      <pc:sldChg chg="del">
        <pc:chgData name="Anna Wimmerstedt" userId="7c1c70d2-ddf2-4ee6-b9c1-1d4f5fab9bbe" providerId="ADAL" clId="{E43A9494-A6CF-4181-A1D1-D1450EEA46E7}" dt="2025-04-09T13:27:12.441" v="524" actId="47"/>
        <pc:sldMkLst>
          <pc:docMk/>
          <pc:sldMk cId="3021983804" sldId="8737"/>
        </pc:sldMkLst>
      </pc:sldChg>
      <pc:sldChg chg="del">
        <pc:chgData name="Anna Wimmerstedt" userId="7c1c70d2-ddf2-4ee6-b9c1-1d4f5fab9bbe" providerId="ADAL" clId="{E43A9494-A6CF-4181-A1D1-D1450EEA46E7}" dt="2025-04-09T13:27:12.441" v="524" actId="47"/>
        <pc:sldMkLst>
          <pc:docMk/>
          <pc:sldMk cId="4227349148" sldId="8738"/>
        </pc:sldMkLst>
      </pc:sldChg>
      <pc:sldChg chg="del">
        <pc:chgData name="Anna Wimmerstedt" userId="7c1c70d2-ddf2-4ee6-b9c1-1d4f5fab9bbe" providerId="ADAL" clId="{E43A9494-A6CF-4181-A1D1-D1450EEA46E7}" dt="2025-04-09T13:24:26.745" v="352" actId="47"/>
        <pc:sldMkLst>
          <pc:docMk/>
          <pc:sldMk cId="3356729840" sldId="8741"/>
        </pc:sldMkLst>
      </pc:sldChg>
      <pc:sldChg chg="del">
        <pc:chgData name="Anna Wimmerstedt" userId="7c1c70d2-ddf2-4ee6-b9c1-1d4f5fab9bbe" providerId="ADAL" clId="{E43A9494-A6CF-4181-A1D1-D1450EEA46E7}" dt="2025-04-09T13:26:13.644" v="517" actId="47"/>
        <pc:sldMkLst>
          <pc:docMk/>
          <pc:sldMk cId="3426726620" sldId="8761"/>
        </pc:sldMkLst>
      </pc:sldChg>
      <pc:sldChg chg="del">
        <pc:chgData name="Anna Wimmerstedt" userId="7c1c70d2-ddf2-4ee6-b9c1-1d4f5fab9bbe" providerId="ADAL" clId="{E43A9494-A6CF-4181-A1D1-D1450EEA46E7}" dt="2025-04-09T13:27:12.441" v="524" actId="47"/>
        <pc:sldMkLst>
          <pc:docMk/>
          <pc:sldMk cId="422485250" sldId="8772"/>
        </pc:sldMkLst>
      </pc:sldChg>
      <pc:sldChg chg="modSp mod ord">
        <pc:chgData name="Anna Wimmerstedt" userId="7c1c70d2-ddf2-4ee6-b9c1-1d4f5fab9bbe" providerId="ADAL" clId="{E43A9494-A6CF-4181-A1D1-D1450EEA46E7}" dt="2025-04-09T13:27:27.479" v="527"/>
        <pc:sldMkLst>
          <pc:docMk/>
          <pc:sldMk cId="2073674272" sldId="8773"/>
        </pc:sldMkLst>
      </pc:sldChg>
      <pc:sldChg chg="del">
        <pc:chgData name="Anna Wimmerstedt" userId="7c1c70d2-ddf2-4ee6-b9c1-1d4f5fab9bbe" providerId="ADAL" clId="{E43A9494-A6CF-4181-A1D1-D1450EEA46E7}" dt="2025-04-09T13:27:12.441" v="524" actId="47"/>
        <pc:sldMkLst>
          <pc:docMk/>
          <pc:sldMk cId="2857486544" sldId="8816"/>
        </pc:sldMkLst>
      </pc:sldChg>
      <pc:sldChg chg="modSp add mod">
        <pc:chgData name="Anna Wimmerstedt" userId="7c1c70d2-ddf2-4ee6-b9c1-1d4f5fab9bbe" providerId="ADAL" clId="{E43A9494-A6CF-4181-A1D1-D1450EEA46E7}" dt="2025-04-09T13:24:21.598" v="350" actId="20577"/>
        <pc:sldMkLst>
          <pc:docMk/>
          <pc:sldMk cId="3014671229" sldId="8817"/>
        </pc:sldMkLst>
      </pc:sldChg>
      <pc:sldChg chg="del">
        <pc:chgData name="Anna Wimmerstedt" userId="7c1c70d2-ddf2-4ee6-b9c1-1d4f5fab9bbe" providerId="ADAL" clId="{E43A9494-A6CF-4181-A1D1-D1450EEA46E7}" dt="2025-04-09T13:13:42.580" v="100" actId="47"/>
        <pc:sldMkLst>
          <pc:docMk/>
          <pc:sldMk cId="2268801532" sldId="8819"/>
        </pc:sldMkLst>
      </pc:sldChg>
      <pc:sldChg chg="del">
        <pc:chgData name="Anna Wimmerstedt" userId="7c1c70d2-ddf2-4ee6-b9c1-1d4f5fab9bbe" providerId="ADAL" clId="{E43A9494-A6CF-4181-A1D1-D1450EEA46E7}" dt="2025-04-09T13:24:23.309" v="351" actId="47"/>
        <pc:sldMkLst>
          <pc:docMk/>
          <pc:sldMk cId="3125357038" sldId="8820"/>
        </pc:sldMkLst>
      </pc:sldChg>
      <pc:sldChg chg="add">
        <pc:chgData name="Anna Wimmerstedt" userId="7c1c70d2-ddf2-4ee6-b9c1-1d4f5fab9bbe" providerId="ADAL" clId="{E43A9494-A6CF-4181-A1D1-D1450EEA46E7}" dt="2025-04-09T13:26:33.593" v="518"/>
        <pc:sldMkLst>
          <pc:docMk/>
          <pc:sldMk cId="261857636" sldId="2147376094"/>
        </pc:sldMkLst>
      </pc:sldChg>
      <pc:sldChg chg="del">
        <pc:chgData name="Anna Wimmerstedt" userId="7c1c70d2-ddf2-4ee6-b9c1-1d4f5fab9bbe" providerId="ADAL" clId="{E43A9494-A6CF-4181-A1D1-D1450EEA46E7}" dt="2025-04-09T13:27:12.441" v="524" actId="47"/>
        <pc:sldMkLst>
          <pc:docMk/>
          <pc:sldMk cId="1945986956" sldId="2147376102"/>
        </pc:sldMkLst>
      </pc:sldChg>
      <pc:sldChg chg="del">
        <pc:chgData name="Anna Wimmerstedt" userId="7c1c70d2-ddf2-4ee6-b9c1-1d4f5fab9bbe" providerId="ADAL" clId="{E43A9494-A6CF-4181-A1D1-D1450EEA46E7}" dt="2025-04-09T13:27:12.441" v="524" actId="47"/>
        <pc:sldMkLst>
          <pc:docMk/>
          <pc:sldMk cId="1806854440" sldId="2147376103"/>
        </pc:sldMkLst>
      </pc:sldChg>
      <pc:sldChg chg="del">
        <pc:chgData name="Anna Wimmerstedt" userId="7c1c70d2-ddf2-4ee6-b9c1-1d4f5fab9bbe" providerId="ADAL" clId="{E43A9494-A6CF-4181-A1D1-D1450EEA46E7}" dt="2025-04-09T13:27:12.441" v="524" actId="47"/>
        <pc:sldMkLst>
          <pc:docMk/>
          <pc:sldMk cId="2779885740" sldId="2147376104"/>
        </pc:sldMkLst>
      </pc:sldChg>
      <pc:sldChg chg="del">
        <pc:chgData name="Anna Wimmerstedt" userId="7c1c70d2-ddf2-4ee6-b9c1-1d4f5fab9bbe" providerId="ADAL" clId="{E43A9494-A6CF-4181-A1D1-D1450EEA46E7}" dt="2025-04-09T13:27:12.441" v="524" actId="47"/>
        <pc:sldMkLst>
          <pc:docMk/>
          <pc:sldMk cId="1022049459" sldId="2147376105"/>
        </pc:sldMkLst>
      </pc:sldChg>
      <pc:sldChg chg="del">
        <pc:chgData name="Anna Wimmerstedt" userId="7c1c70d2-ddf2-4ee6-b9c1-1d4f5fab9bbe" providerId="ADAL" clId="{E43A9494-A6CF-4181-A1D1-D1450EEA46E7}" dt="2025-04-09T13:27:12.441" v="524" actId="47"/>
        <pc:sldMkLst>
          <pc:docMk/>
          <pc:sldMk cId="3257285206" sldId="2147376106"/>
        </pc:sldMkLst>
      </pc:sldChg>
      <pc:sldChg chg="del">
        <pc:chgData name="Anna Wimmerstedt" userId="7c1c70d2-ddf2-4ee6-b9c1-1d4f5fab9bbe" providerId="ADAL" clId="{E43A9494-A6CF-4181-A1D1-D1450EEA46E7}" dt="2025-04-09T13:27:12.441" v="524" actId="47"/>
        <pc:sldMkLst>
          <pc:docMk/>
          <pc:sldMk cId="3045176323" sldId="2147376107"/>
        </pc:sldMkLst>
      </pc:sldChg>
      <pc:sldChg chg="del">
        <pc:chgData name="Anna Wimmerstedt" userId="7c1c70d2-ddf2-4ee6-b9c1-1d4f5fab9bbe" providerId="ADAL" clId="{E43A9494-A6CF-4181-A1D1-D1450EEA46E7}" dt="2025-04-09T13:27:12.441" v="524" actId="47"/>
        <pc:sldMkLst>
          <pc:docMk/>
          <pc:sldMk cId="2087739618" sldId="2147376108"/>
        </pc:sldMkLst>
      </pc:sldChg>
      <pc:sldChg chg="del">
        <pc:chgData name="Anna Wimmerstedt" userId="7c1c70d2-ddf2-4ee6-b9c1-1d4f5fab9bbe" providerId="ADAL" clId="{E43A9494-A6CF-4181-A1D1-D1450EEA46E7}" dt="2025-04-09T13:27:12.441" v="524" actId="47"/>
        <pc:sldMkLst>
          <pc:docMk/>
          <pc:sldMk cId="349801305" sldId="2147376109"/>
        </pc:sldMkLst>
      </pc:sldChg>
      <pc:sldChg chg="modSp add mod">
        <pc:chgData name="Anna Wimmerstedt" userId="7c1c70d2-ddf2-4ee6-b9c1-1d4f5fab9bbe" providerId="ADAL" clId="{E43A9494-A6CF-4181-A1D1-D1450EEA46E7}" dt="2025-04-09T13:15:41.646" v="262" actId="20577"/>
        <pc:sldMkLst>
          <pc:docMk/>
          <pc:sldMk cId="3053516682" sldId="2147376110"/>
        </pc:sldMkLst>
      </pc:sldChg>
      <pc:sldChg chg="modSp new mod">
        <pc:chgData name="Anna Wimmerstedt" userId="7c1c70d2-ddf2-4ee6-b9c1-1d4f5fab9bbe" providerId="ADAL" clId="{E43A9494-A6CF-4181-A1D1-D1450EEA46E7}" dt="2025-04-09T13:22:19.086" v="324" actId="20577"/>
        <pc:sldMkLst>
          <pc:docMk/>
          <pc:sldMk cId="2630227297" sldId="2147376111"/>
        </pc:sldMkLst>
      </pc:sldChg>
      <pc:sldChg chg="add del">
        <pc:chgData name="Anna Wimmerstedt" userId="7c1c70d2-ddf2-4ee6-b9c1-1d4f5fab9bbe" providerId="ADAL" clId="{E43A9494-A6CF-4181-A1D1-D1450EEA46E7}" dt="2025-04-09T13:24:50.546" v="354"/>
        <pc:sldMkLst>
          <pc:docMk/>
          <pc:sldMk cId="2881944972" sldId="2147376112"/>
        </pc:sldMkLst>
      </pc:sldChg>
      <pc:sldChg chg="modSp add mod">
        <pc:chgData name="Anna Wimmerstedt" userId="7c1c70d2-ddf2-4ee6-b9c1-1d4f5fab9bbe" providerId="ADAL" clId="{E43A9494-A6CF-4181-A1D1-D1450EEA46E7}" dt="2025-04-09T13:26:08.949" v="516" actId="6549"/>
        <pc:sldMkLst>
          <pc:docMk/>
          <pc:sldMk cId="3308535752" sldId="2147376112"/>
        </pc:sldMkLst>
      </pc:sldChg>
      <pc:sldChg chg="modSp add del mod ord">
        <pc:chgData name="Anna Wimmerstedt" userId="7c1c70d2-ddf2-4ee6-b9c1-1d4f5fab9bbe" providerId="ADAL" clId="{E43A9494-A6CF-4181-A1D1-D1450EEA46E7}" dt="2025-04-09T13:25:10.639" v="365" actId="20577"/>
        <pc:sldMkLst>
          <pc:docMk/>
          <pc:sldMk cId="398862158" sldId="2147376118"/>
        </pc:sldMkLst>
      </pc:sldChg>
      <pc:sldChg chg="add del">
        <pc:chgData name="Anna Wimmerstedt" userId="7c1c70d2-ddf2-4ee6-b9c1-1d4f5fab9bbe" providerId="ADAL" clId="{E43A9494-A6CF-4181-A1D1-D1450EEA46E7}" dt="2025-04-09T13:28:43.311" v="591" actId="47"/>
        <pc:sldMkLst>
          <pc:docMk/>
          <pc:sldMk cId="25510196" sldId="2147376119"/>
        </pc:sldMkLst>
      </pc:sldChg>
      <pc:sldChg chg="add del">
        <pc:chgData name="Anna Wimmerstedt" userId="7c1c70d2-ddf2-4ee6-b9c1-1d4f5fab9bbe" providerId="ADAL" clId="{E43A9494-A6CF-4181-A1D1-D1450EEA46E7}" dt="2025-04-09T13:27:02.248" v="522" actId="2696"/>
        <pc:sldMkLst>
          <pc:docMk/>
          <pc:sldMk cId="317329387" sldId="2147376122"/>
        </pc:sldMkLst>
      </pc:sldChg>
      <pc:sldChg chg="addSp modSp add mod">
        <pc:chgData name="Anna Wimmerstedt" userId="7c1c70d2-ddf2-4ee6-b9c1-1d4f5fab9bbe" providerId="ADAL" clId="{E43A9494-A6CF-4181-A1D1-D1450EEA46E7}" dt="2025-04-09T13:32:33.124" v="607" actId="14100"/>
        <pc:sldMkLst>
          <pc:docMk/>
          <pc:sldMk cId="3806175811" sldId="2147376122"/>
        </pc:sldMkLst>
      </pc:sldChg>
      <pc:sldChg chg="addSp delSp modSp add mod">
        <pc:chgData name="Anna Wimmerstedt" userId="7c1c70d2-ddf2-4ee6-b9c1-1d4f5fab9bbe" providerId="ADAL" clId="{E43A9494-A6CF-4181-A1D1-D1450EEA46E7}" dt="2025-04-09T13:27:59.186" v="531" actId="478"/>
        <pc:sldMkLst>
          <pc:docMk/>
          <pc:sldMk cId="1336238958" sldId="2147376124"/>
        </pc:sldMkLst>
      </pc:sldChg>
      <pc:sldChg chg="add del">
        <pc:chgData name="Anna Wimmerstedt" userId="7c1c70d2-ddf2-4ee6-b9c1-1d4f5fab9bbe" providerId="ADAL" clId="{E43A9494-A6CF-4181-A1D1-D1450EEA46E7}" dt="2025-04-09T13:28:47.891" v="592" actId="47"/>
        <pc:sldMkLst>
          <pc:docMk/>
          <pc:sldMk cId="666226322" sldId="2147376125"/>
        </pc:sldMkLst>
      </pc:sldChg>
      <pc:sldChg chg="add del">
        <pc:chgData name="Anna Wimmerstedt" userId="7c1c70d2-ddf2-4ee6-b9c1-1d4f5fab9bbe" providerId="ADAL" clId="{E43A9494-A6CF-4181-A1D1-D1450EEA46E7}" dt="2025-04-09T13:26:41.384" v="519" actId="47"/>
        <pc:sldMkLst>
          <pc:docMk/>
          <pc:sldMk cId="3730019597" sldId="2147376126"/>
        </pc:sldMkLst>
      </pc:sldChg>
      <pc:sldChg chg="modSp add mod">
        <pc:chgData name="Anna Wimmerstedt" userId="7c1c70d2-ddf2-4ee6-b9c1-1d4f5fab9bbe" providerId="ADAL" clId="{E43A9494-A6CF-4181-A1D1-D1450EEA46E7}" dt="2025-04-09T13:27:42.174" v="530" actId="20577"/>
        <pc:sldMkLst>
          <pc:docMk/>
          <pc:sldMk cId="3819522411" sldId="2147376127"/>
        </pc:sldMkLst>
      </pc:sldChg>
      <pc:sldChg chg="add del">
        <pc:chgData name="Anna Wimmerstedt" userId="7c1c70d2-ddf2-4ee6-b9c1-1d4f5fab9bbe" providerId="ADAL" clId="{E43A9494-A6CF-4181-A1D1-D1450EEA46E7}" dt="2025-04-09T13:27:19.025" v="525" actId="47"/>
        <pc:sldMkLst>
          <pc:docMk/>
          <pc:sldMk cId="3378898922" sldId="2147376128"/>
        </pc:sldMkLst>
      </pc:sldChg>
      <pc:sldChg chg="add del">
        <pc:chgData name="Anna Wimmerstedt" userId="7c1c70d2-ddf2-4ee6-b9c1-1d4f5fab9bbe" providerId="ADAL" clId="{E43A9494-A6CF-4181-A1D1-D1450EEA46E7}" dt="2025-04-09T13:27:19.025" v="525" actId="47"/>
        <pc:sldMkLst>
          <pc:docMk/>
          <pc:sldMk cId="3980869864" sldId="2147376129"/>
        </pc:sldMkLst>
      </pc:sldChg>
      <pc:sldChg chg="add del">
        <pc:chgData name="Anna Wimmerstedt" userId="7c1c70d2-ddf2-4ee6-b9c1-1d4f5fab9bbe" providerId="ADAL" clId="{E43A9494-A6CF-4181-A1D1-D1450EEA46E7}" dt="2025-04-09T13:27:19.025" v="525" actId="47"/>
        <pc:sldMkLst>
          <pc:docMk/>
          <pc:sldMk cId="2657841936" sldId="2147376130"/>
        </pc:sldMkLst>
      </pc:sldChg>
      <pc:sldChg chg="add">
        <pc:chgData name="Anna Wimmerstedt" userId="7c1c70d2-ddf2-4ee6-b9c1-1d4f5fab9bbe" providerId="ADAL" clId="{E43A9494-A6CF-4181-A1D1-D1450EEA46E7}" dt="2025-04-09T13:27:05.896" v="523"/>
        <pc:sldMkLst>
          <pc:docMk/>
          <pc:sldMk cId="442075600" sldId="2147376131"/>
        </pc:sldMkLst>
      </pc:sldChg>
      <pc:sldChg chg="add del">
        <pc:chgData name="Anna Wimmerstedt" userId="7c1c70d2-ddf2-4ee6-b9c1-1d4f5fab9bbe" providerId="ADAL" clId="{E43A9494-A6CF-4181-A1D1-D1450EEA46E7}" dt="2025-04-09T13:27:02.248" v="522" actId="2696"/>
        <pc:sldMkLst>
          <pc:docMk/>
          <pc:sldMk cId="1522007062" sldId="2147376131"/>
        </pc:sldMkLst>
      </pc:sldChg>
      <pc:sldChg chg="add del">
        <pc:chgData name="Anna Wimmerstedt" userId="7c1c70d2-ddf2-4ee6-b9c1-1d4f5fab9bbe" providerId="ADAL" clId="{E43A9494-A6CF-4181-A1D1-D1450EEA46E7}" dt="2025-04-09T13:27:02.248" v="522" actId="2696"/>
        <pc:sldMkLst>
          <pc:docMk/>
          <pc:sldMk cId="363801728" sldId="2147376132"/>
        </pc:sldMkLst>
      </pc:sldChg>
      <pc:sldChg chg="add">
        <pc:chgData name="Anna Wimmerstedt" userId="7c1c70d2-ddf2-4ee6-b9c1-1d4f5fab9bbe" providerId="ADAL" clId="{E43A9494-A6CF-4181-A1D1-D1450EEA46E7}" dt="2025-04-09T13:27:05.896" v="523"/>
        <pc:sldMkLst>
          <pc:docMk/>
          <pc:sldMk cId="1542405345" sldId="2147376132"/>
        </pc:sldMkLst>
      </pc:sldChg>
      <pc:sldChg chg="modSp add mod">
        <pc:chgData name="Anna Wimmerstedt" userId="7c1c70d2-ddf2-4ee6-b9c1-1d4f5fab9bbe" providerId="ADAL" clId="{E43A9494-A6CF-4181-A1D1-D1450EEA46E7}" dt="2025-04-09T13:28:41.323" v="590"/>
        <pc:sldMkLst>
          <pc:docMk/>
          <pc:sldMk cId="32764148" sldId="214737613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500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500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E1432-31F0-46DE-9658-7F32E23F620C}" type="datetimeFigureOut">
              <a:rPr lang="sv-SE" smtClean="0"/>
              <a:t>2025-09-10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1247775"/>
            <a:ext cx="5988050" cy="3368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803934"/>
            <a:ext cx="5435600" cy="393049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81358"/>
            <a:ext cx="2944283" cy="5008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81358"/>
            <a:ext cx="2944283" cy="5008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633B6-7DDE-48AA-B670-DAE1ABDAC74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9986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633B6-7DDE-48AA-B670-DAE1ABDAC741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4695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sv-SE" dirty="0">
              <a:solidFill>
                <a:schemeClr val="tx1"/>
              </a:solidFill>
            </a:endParaRPr>
          </a:p>
          <a:p>
            <a:pPr algn="l"/>
            <a:r>
              <a:rPr lang="sv-SE" dirty="0">
                <a:solidFill>
                  <a:schemeClr val="tx1"/>
                </a:solidFill>
              </a:rPr>
              <a:t>Interaktivt = värdefullt, kul om ni kan ha kameran på  - underlättar nätverkandet</a:t>
            </a:r>
          </a:p>
          <a:p>
            <a:pPr algn="ctr"/>
            <a:endParaRPr lang="sv-SE" dirty="0">
              <a:solidFill>
                <a:schemeClr val="tx1"/>
              </a:solidFill>
            </a:endParaRPr>
          </a:p>
          <a:p>
            <a:pPr algn="ctr"/>
            <a:r>
              <a:rPr lang="sv-SE" dirty="0">
                <a:solidFill>
                  <a:schemeClr val="tx1"/>
                </a:solidFill>
              </a:rPr>
              <a:t>Använd gärna chatten =).</a:t>
            </a:r>
          </a:p>
          <a:p>
            <a:pPr algn="ctr"/>
            <a:endParaRPr lang="sv-SE" dirty="0">
              <a:solidFill>
                <a:schemeClr val="tx1"/>
              </a:solidFill>
            </a:endParaRPr>
          </a:p>
          <a:p>
            <a:pPr algn="ctr"/>
            <a:r>
              <a:rPr lang="sv-SE" dirty="0">
                <a:solidFill>
                  <a:schemeClr val="tx1"/>
                </a:solidFill>
              </a:rPr>
              <a:t>Skriv gärna ditt namn och epost i chatten.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633B6-7DDE-48AA-B670-DAE1ABDAC741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1048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633B6-7DDE-48AA-B670-DAE1ABDAC741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9501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81268-6712-4385-B82D-6F2B4F189258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7628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err="1"/>
              <a:t>Antibiotikasmart</a:t>
            </a:r>
            <a:r>
              <a:rPr lang="sv-SE" dirty="0"/>
              <a:t> Sverige är en Vinnovafinansierad innovationsmiljö där </a:t>
            </a:r>
            <a:r>
              <a:rPr lang="sv-SE" dirty="0" err="1"/>
              <a:t>FoHM</a:t>
            </a:r>
            <a:r>
              <a:rPr lang="sv-SE" dirty="0"/>
              <a:t>; </a:t>
            </a:r>
            <a:r>
              <a:rPr lang="sv-SE" dirty="0" err="1"/>
              <a:t>Rise</a:t>
            </a:r>
            <a:r>
              <a:rPr lang="sv-SE" dirty="0"/>
              <a:t>, </a:t>
            </a:r>
            <a:r>
              <a:rPr lang="sv-SE" dirty="0" err="1"/>
              <a:t>React</a:t>
            </a:r>
            <a:r>
              <a:rPr lang="sv-SE" dirty="0"/>
              <a:t> och Strama tillsammans arbetar för ett gemensamt budskap.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Den här bilden illustrerar ett samhälle där alla bidrar till att antibiotika fungerar och fortsätter rädda liv </a:t>
            </a:r>
          </a:p>
          <a:p>
            <a:endParaRPr lang="sv-SE" dirty="0"/>
          </a:p>
          <a:p>
            <a:r>
              <a:rPr lang="sv-SE" dirty="0"/>
              <a:t>Kriterier har tagits fram för många olika områden – förskolor, äldreboende, vatten- och avloppsanläggningar och även sjukvården. Sjukhus, regionledningar och snart även vårdcentraler. Samarbetet ger oss en otroligt stark möjlighet att nå ut väldigt långt i samhället. </a:t>
            </a:r>
          </a:p>
          <a:p>
            <a:endParaRPr lang="sv-SE" dirty="0"/>
          </a:p>
          <a:p>
            <a:r>
              <a:rPr lang="sv-SE" dirty="0"/>
              <a:t>Vad innebär detta för sjukhusens del?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633B6-7DDE-48AA-B670-DAE1ABDAC741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245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893AEF8-A861-4255-9327-DFFCF4B436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654598"/>
            <a:ext cx="9829800" cy="747897"/>
          </a:xfr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sv-SE" sz="54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Presentationstitel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288A740-D0F0-4974-BFC7-CB6E07F9EA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552568"/>
            <a:ext cx="9829800" cy="36512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Presentationsundertitel</a:t>
            </a:r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3CBC5BA0-C991-4F51-ADE2-754D4FD510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616720"/>
            <a:ext cx="2743200" cy="647272"/>
          </a:xfrm>
          <a:prstGeom prst="rect">
            <a:avLst/>
          </a:prstGeom>
        </p:spPr>
      </p:pic>
      <p:grpSp>
        <p:nvGrpSpPr>
          <p:cNvPr id="8" name="Bild 9">
            <a:extLst>
              <a:ext uri="{FF2B5EF4-FFF2-40B4-BE49-F238E27FC236}">
                <a16:creationId xmlns:a16="http://schemas.microsoft.com/office/drawing/2014/main" id="{4E8DDB87-3AF7-40A3-878B-9856CD6320F3}"/>
              </a:ext>
            </a:extLst>
          </p:cNvPr>
          <p:cNvGrpSpPr/>
          <p:nvPr userDrawn="1"/>
        </p:nvGrpSpPr>
        <p:grpSpPr>
          <a:xfrm>
            <a:off x="6246342" y="914400"/>
            <a:ext cx="5942196" cy="5943600"/>
            <a:chOff x="6246342" y="914400"/>
            <a:chExt cx="5990958" cy="5992374"/>
          </a:xfrm>
          <a:solidFill>
            <a:schemeClr val="accent3"/>
          </a:solidFill>
        </p:grpSpPr>
        <p:sp>
          <p:nvSpPr>
            <p:cNvPr id="9" name="Frihandsfigur 8">
              <a:extLst>
                <a:ext uri="{FF2B5EF4-FFF2-40B4-BE49-F238E27FC236}">
                  <a16:creationId xmlns:a16="http://schemas.microsoft.com/office/drawing/2014/main" id="{41612BEF-72C3-43CD-BE89-7D91494E8AB0}"/>
                </a:ext>
              </a:extLst>
            </p:cNvPr>
            <p:cNvSpPr/>
            <p:nvPr/>
          </p:nvSpPr>
          <p:spPr>
            <a:xfrm>
              <a:off x="7422732" y="2093622"/>
              <a:ext cx="3860431" cy="3859015"/>
            </a:xfrm>
            <a:custGeom>
              <a:avLst/>
              <a:gdLst>
                <a:gd name="connsiteX0" fmla="*/ 2182906 w 3860431"/>
                <a:gd name="connsiteY0" fmla="*/ 3420169 h 3859015"/>
                <a:gd name="connsiteX1" fmla="*/ 2511333 w 3860431"/>
                <a:gd name="connsiteY1" fmla="*/ 3857600 h 3859015"/>
                <a:gd name="connsiteX2" fmla="*/ 2512748 w 3860431"/>
                <a:gd name="connsiteY2" fmla="*/ 3857600 h 3859015"/>
                <a:gd name="connsiteX3" fmla="*/ 2512748 w 3860431"/>
                <a:gd name="connsiteY3" fmla="*/ 3859015 h 3859015"/>
                <a:gd name="connsiteX4" fmla="*/ 3860431 w 3860431"/>
                <a:gd name="connsiteY4" fmla="*/ 2511333 h 3859015"/>
                <a:gd name="connsiteX5" fmla="*/ 3859015 w 3860431"/>
                <a:gd name="connsiteY5" fmla="*/ 2511333 h 3859015"/>
                <a:gd name="connsiteX6" fmla="*/ 3859015 w 3860431"/>
                <a:gd name="connsiteY6" fmla="*/ 2509917 h 3859015"/>
                <a:gd name="connsiteX7" fmla="*/ 3421585 w 3860431"/>
                <a:gd name="connsiteY7" fmla="*/ 2181490 h 3859015"/>
                <a:gd name="connsiteX8" fmla="*/ 2921866 w 3860431"/>
                <a:gd name="connsiteY8" fmla="*/ 246320 h 3859015"/>
                <a:gd name="connsiteX9" fmla="*/ 1967730 w 3860431"/>
                <a:gd name="connsiteY9" fmla="*/ 0 h 3859015"/>
                <a:gd name="connsiteX10" fmla="*/ 0 w 3860431"/>
                <a:gd name="connsiteY10" fmla="*/ 1967730 h 3859015"/>
                <a:gd name="connsiteX11" fmla="*/ 246320 w 3860431"/>
                <a:gd name="connsiteY11" fmla="*/ 2920451 h 3859015"/>
                <a:gd name="connsiteX12" fmla="*/ 2182906 w 3860431"/>
                <a:gd name="connsiteY12" fmla="*/ 3420169 h 3859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0431" h="3859015">
                  <a:moveTo>
                    <a:pt x="2182906" y="3420169"/>
                  </a:moveTo>
                  <a:cubicBezTo>
                    <a:pt x="2315975" y="3553239"/>
                    <a:pt x="2426395" y="3700465"/>
                    <a:pt x="2511333" y="3857600"/>
                  </a:cubicBezTo>
                  <a:cubicBezTo>
                    <a:pt x="2511333" y="3857600"/>
                    <a:pt x="2511333" y="3857600"/>
                    <a:pt x="2512748" y="3857600"/>
                  </a:cubicBezTo>
                  <a:cubicBezTo>
                    <a:pt x="2512748" y="3857600"/>
                    <a:pt x="2512748" y="3859015"/>
                    <a:pt x="2512748" y="3859015"/>
                  </a:cubicBezTo>
                  <a:cubicBezTo>
                    <a:pt x="3162524" y="3672152"/>
                    <a:pt x="3673567" y="3161108"/>
                    <a:pt x="3860431" y="2511333"/>
                  </a:cubicBezTo>
                  <a:cubicBezTo>
                    <a:pt x="3860431" y="2511333"/>
                    <a:pt x="3859015" y="2511333"/>
                    <a:pt x="3859015" y="2511333"/>
                  </a:cubicBezTo>
                  <a:cubicBezTo>
                    <a:pt x="3859015" y="2511333"/>
                    <a:pt x="3859015" y="2511333"/>
                    <a:pt x="3859015" y="2509917"/>
                  </a:cubicBezTo>
                  <a:cubicBezTo>
                    <a:pt x="3701880" y="2422148"/>
                    <a:pt x="3556070" y="2313144"/>
                    <a:pt x="3421585" y="2181490"/>
                  </a:cubicBezTo>
                  <a:cubicBezTo>
                    <a:pt x="2897801" y="1657706"/>
                    <a:pt x="2730756" y="911668"/>
                    <a:pt x="2921866" y="246320"/>
                  </a:cubicBezTo>
                  <a:cubicBezTo>
                    <a:pt x="2638740" y="89185"/>
                    <a:pt x="2314560" y="0"/>
                    <a:pt x="1967730" y="0"/>
                  </a:cubicBezTo>
                  <a:cubicBezTo>
                    <a:pt x="880524" y="0"/>
                    <a:pt x="0" y="880524"/>
                    <a:pt x="0" y="1967730"/>
                  </a:cubicBezTo>
                  <a:cubicBezTo>
                    <a:pt x="0" y="2313144"/>
                    <a:pt x="89185" y="2638740"/>
                    <a:pt x="246320" y="2920451"/>
                  </a:cubicBezTo>
                  <a:cubicBezTo>
                    <a:pt x="913083" y="2729340"/>
                    <a:pt x="1657706" y="2894969"/>
                    <a:pt x="2182906" y="3420169"/>
                  </a:cubicBezTo>
                  <a:close/>
                </a:path>
              </a:pathLst>
            </a:custGeom>
            <a:grpFill/>
            <a:ln w="14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0" name="Frihandsfigur 10">
              <a:extLst>
                <a:ext uri="{FF2B5EF4-FFF2-40B4-BE49-F238E27FC236}">
                  <a16:creationId xmlns:a16="http://schemas.microsoft.com/office/drawing/2014/main" id="{359137D2-113D-4BA3-88B0-F631E13522DD}"/>
                </a:ext>
              </a:extLst>
            </p:cNvPr>
            <p:cNvSpPr/>
            <p:nvPr/>
          </p:nvSpPr>
          <p:spPr>
            <a:xfrm>
              <a:off x="10346014" y="914400"/>
              <a:ext cx="1891285" cy="3936874"/>
            </a:xfrm>
            <a:custGeom>
              <a:avLst/>
              <a:gdLst>
                <a:gd name="connsiteX0" fmla="*/ 938565 w 1891285"/>
                <a:gd name="connsiteY0" fmla="*/ 3690555 h 3936874"/>
                <a:gd name="connsiteX1" fmla="*/ 1891286 w 1891285"/>
                <a:gd name="connsiteY1" fmla="*/ 3936875 h 3936874"/>
                <a:gd name="connsiteX2" fmla="*/ 1891286 w 1891285"/>
                <a:gd name="connsiteY2" fmla="*/ 0 h 3936874"/>
                <a:gd name="connsiteX3" fmla="*/ 499719 w 1891285"/>
                <a:gd name="connsiteY3" fmla="*/ 576163 h 3936874"/>
                <a:gd name="connsiteX4" fmla="*/ 0 w 1891285"/>
                <a:gd name="connsiteY4" fmla="*/ 1424127 h 3936874"/>
                <a:gd name="connsiteX5" fmla="*/ 1013593 w 1891285"/>
                <a:gd name="connsiteY5" fmla="*/ 3145536 h 3936874"/>
                <a:gd name="connsiteX6" fmla="*/ 938565 w 1891285"/>
                <a:gd name="connsiteY6" fmla="*/ 3690555 h 3936874"/>
                <a:gd name="connsiteX7" fmla="*/ 938565 w 1891285"/>
                <a:gd name="connsiteY7" fmla="*/ 3690555 h 3936874"/>
                <a:gd name="connsiteX8" fmla="*/ 938565 w 1891285"/>
                <a:gd name="connsiteY8" fmla="*/ 3690555 h 3936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1285" h="3936874">
                  <a:moveTo>
                    <a:pt x="938565" y="3690555"/>
                  </a:moveTo>
                  <a:cubicBezTo>
                    <a:pt x="1234432" y="3854768"/>
                    <a:pt x="1562859" y="3936875"/>
                    <a:pt x="1891286" y="3936875"/>
                  </a:cubicBezTo>
                  <a:lnTo>
                    <a:pt x="1891286" y="0"/>
                  </a:lnTo>
                  <a:cubicBezTo>
                    <a:pt x="1387320" y="0"/>
                    <a:pt x="884771" y="192526"/>
                    <a:pt x="499719" y="576163"/>
                  </a:cubicBezTo>
                  <a:cubicBezTo>
                    <a:pt x="254814" y="821067"/>
                    <a:pt x="89185" y="1114103"/>
                    <a:pt x="0" y="1424127"/>
                  </a:cubicBezTo>
                  <a:cubicBezTo>
                    <a:pt x="604475" y="1759632"/>
                    <a:pt x="1013593" y="2403745"/>
                    <a:pt x="1013593" y="3145536"/>
                  </a:cubicBezTo>
                  <a:cubicBezTo>
                    <a:pt x="1013593" y="3333815"/>
                    <a:pt x="986696" y="3516432"/>
                    <a:pt x="938565" y="3690555"/>
                  </a:cubicBezTo>
                  <a:cubicBezTo>
                    <a:pt x="938565" y="3689139"/>
                    <a:pt x="938565" y="3689139"/>
                    <a:pt x="938565" y="3690555"/>
                  </a:cubicBezTo>
                  <a:cubicBezTo>
                    <a:pt x="938565" y="3689139"/>
                    <a:pt x="938565" y="3690555"/>
                    <a:pt x="938565" y="3690555"/>
                  </a:cubicBezTo>
                  <a:close/>
                </a:path>
              </a:pathLst>
            </a:custGeom>
            <a:grpFill/>
            <a:ln w="14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1" name="Frihandsfigur 11">
              <a:extLst>
                <a:ext uri="{FF2B5EF4-FFF2-40B4-BE49-F238E27FC236}">
                  <a16:creationId xmlns:a16="http://schemas.microsoft.com/office/drawing/2014/main" id="{92318BC7-DEA9-476B-8CAB-95207429DB3B}"/>
                </a:ext>
              </a:extLst>
            </p:cNvPr>
            <p:cNvSpPr/>
            <p:nvPr/>
          </p:nvSpPr>
          <p:spPr>
            <a:xfrm>
              <a:off x="6246342" y="5012657"/>
              <a:ext cx="3935459" cy="1894116"/>
            </a:xfrm>
            <a:custGeom>
              <a:avLst/>
              <a:gdLst>
                <a:gd name="connsiteX0" fmla="*/ 3690555 w 3935459"/>
                <a:gd name="connsiteY0" fmla="*/ 939980 h 1894116"/>
                <a:gd name="connsiteX1" fmla="*/ 3690555 w 3935459"/>
                <a:gd name="connsiteY1" fmla="*/ 939980 h 1894116"/>
                <a:gd name="connsiteX2" fmla="*/ 3690555 w 3935459"/>
                <a:gd name="connsiteY2" fmla="*/ 939980 h 1894116"/>
                <a:gd name="connsiteX3" fmla="*/ 3146952 w 3935459"/>
                <a:gd name="connsiteY3" fmla="*/ 1015009 h 1894116"/>
                <a:gd name="connsiteX4" fmla="*/ 1425542 w 3935459"/>
                <a:gd name="connsiteY4" fmla="*/ 0 h 1894116"/>
                <a:gd name="connsiteX5" fmla="*/ 577578 w 3935459"/>
                <a:gd name="connsiteY5" fmla="*/ 499718 h 1894116"/>
                <a:gd name="connsiteX6" fmla="*/ 0 w 3935459"/>
                <a:gd name="connsiteY6" fmla="*/ 1894117 h 1894116"/>
                <a:gd name="connsiteX7" fmla="*/ 3935459 w 3935459"/>
                <a:gd name="connsiteY7" fmla="*/ 1894117 h 1894116"/>
                <a:gd name="connsiteX8" fmla="*/ 3690555 w 3935459"/>
                <a:gd name="connsiteY8" fmla="*/ 939980 h 1894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35459" h="1894116">
                  <a:moveTo>
                    <a:pt x="3690555" y="939980"/>
                  </a:moveTo>
                  <a:cubicBezTo>
                    <a:pt x="3689139" y="939980"/>
                    <a:pt x="3689139" y="939980"/>
                    <a:pt x="3690555" y="939980"/>
                  </a:cubicBezTo>
                  <a:cubicBezTo>
                    <a:pt x="3689139" y="939980"/>
                    <a:pt x="3689139" y="939980"/>
                    <a:pt x="3690555" y="939980"/>
                  </a:cubicBezTo>
                  <a:cubicBezTo>
                    <a:pt x="3516432" y="988112"/>
                    <a:pt x="3333815" y="1015009"/>
                    <a:pt x="3146952" y="1015009"/>
                  </a:cubicBezTo>
                  <a:cubicBezTo>
                    <a:pt x="2405160" y="1015009"/>
                    <a:pt x="1761047" y="605891"/>
                    <a:pt x="1425542" y="0"/>
                  </a:cubicBezTo>
                  <a:cubicBezTo>
                    <a:pt x="1114103" y="89185"/>
                    <a:pt x="822483" y="254814"/>
                    <a:pt x="577578" y="499718"/>
                  </a:cubicBezTo>
                  <a:cubicBezTo>
                    <a:pt x="191110" y="884771"/>
                    <a:pt x="0" y="1390151"/>
                    <a:pt x="0" y="1894117"/>
                  </a:cubicBezTo>
                  <a:lnTo>
                    <a:pt x="3935459" y="1894117"/>
                  </a:lnTo>
                  <a:cubicBezTo>
                    <a:pt x="3935459" y="1564274"/>
                    <a:pt x="3853353" y="1235847"/>
                    <a:pt x="3690555" y="939980"/>
                  </a:cubicBezTo>
                  <a:close/>
                </a:path>
              </a:pathLst>
            </a:custGeom>
            <a:grpFill/>
            <a:ln w="14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</p:grp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0CECBF7E-336C-4043-A94A-551D53C128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6049108"/>
            <a:ext cx="4894263" cy="24018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Skapar och datum</a:t>
            </a:r>
          </a:p>
        </p:txBody>
      </p:sp>
    </p:spTree>
    <p:extLst>
      <p:ext uri="{BB962C8B-B14F-4D97-AF65-F5344CB8AC3E}">
        <p14:creationId xmlns:p14="http://schemas.microsoft.com/office/powerpoint/2010/main" val="1010136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xtsida - vänsterställd - lju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4">
            <a:extLst>
              <a:ext uri="{FF2B5EF4-FFF2-40B4-BE49-F238E27FC236}">
                <a16:creationId xmlns:a16="http://schemas.microsoft.com/office/drawing/2014/main" id="{E88FCE44-569B-4516-AC9B-E716D0A853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90029" y="410308"/>
            <a:ext cx="644770" cy="644770"/>
          </a:xfrm>
          <a:prstGeom prst="rect">
            <a:avLst/>
          </a:prstGeom>
        </p:spPr>
      </p:pic>
      <p:sp>
        <p:nvSpPr>
          <p:cNvPr id="5" name="Rubrik 4">
            <a:extLst>
              <a:ext uri="{FF2B5EF4-FFF2-40B4-BE49-F238E27FC236}">
                <a16:creationId xmlns:a16="http://schemas.microsoft.com/office/drawing/2014/main" id="{E1951109-5FB7-4F36-A460-E49EC57AE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6123"/>
            <a:ext cx="5550877" cy="119575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DA6AFB2-F0E1-4AE4-BEB2-720267B496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21877"/>
            <a:ext cx="5550877" cy="380999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Platshållare för innehåll 2">
            <a:extLst>
              <a:ext uri="{FF2B5EF4-FFF2-40B4-BE49-F238E27FC236}">
                <a16:creationId xmlns:a16="http://schemas.microsoft.com/office/drawing/2014/main" id="{83850F26-D311-40B9-110E-92496299915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518275" y="1239982"/>
            <a:ext cx="5202238" cy="4301836"/>
          </a:xfrm>
        </p:spPr>
        <p:txBody>
          <a:bodyPr/>
          <a:lstStyle/>
          <a:p>
            <a:pPr lvl="0"/>
            <a:r>
              <a:rPr lang="sv-SE" dirty="0"/>
              <a:t>Klicka här för att lägga till bild</a:t>
            </a:r>
            <a:endParaRPr lang="en-GB" dirty="0"/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AC8936CA-1659-1615-7C15-F38CA399FCE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518275" y="5726721"/>
            <a:ext cx="5202238" cy="205155"/>
          </a:xfrm>
        </p:spPr>
        <p:txBody>
          <a:bodyPr/>
          <a:lstStyle>
            <a:lvl1pPr marL="0" indent="0">
              <a:buFontTx/>
              <a:buNone/>
              <a:defRPr sz="1000" b="0" i="0">
                <a:latin typeface="Trebuchet MS" panose="020B0703020202090204" pitchFamily="34" charset="0"/>
              </a:defRPr>
            </a:lvl1pPr>
            <a:lvl2pPr marL="180000" indent="0">
              <a:buFontTx/>
              <a:buNone/>
              <a:defRPr sz="1000" b="0" i="0">
                <a:latin typeface="Trebuchet MS" panose="020B0703020202090204" pitchFamily="34" charset="0"/>
              </a:defRPr>
            </a:lvl2pPr>
            <a:lvl3pPr marL="360000" indent="0">
              <a:buFontTx/>
              <a:buNone/>
              <a:defRPr sz="1000" b="0" i="0">
                <a:latin typeface="Trebuchet MS" panose="020B0703020202090204" pitchFamily="34" charset="0"/>
              </a:defRPr>
            </a:lvl3pPr>
            <a:lvl4pPr marL="540725" indent="0">
              <a:buFontTx/>
              <a:buNone/>
              <a:defRPr sz="1000" b="0" i="0">
                <a:latin typeface="Trebuchet MS" panose="020B0703020202090204" pitchFamily="34" charset="0"/>
              </a:defRPr>
            </a:lvl4pPr>
            <a:lvl5pPr marL="720000" indent="0">
              <a:buFontTx/>
              <a:buNone/>
              <a:defRPr sz="1000"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sv-SE" dirty="0"/>
              <a:t>Klicka här för att lägga till bildbyline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5681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- centre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F4EEB3BD-D286-4318-96CF-E891394A0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314" y="1981201"/>
            <a:ext cx="6969369" cy="1195754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86E99A66-BDB6-4467-84D6-5ADBE4022D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11316" y="3176955"/>
            <a:ext cx="6969369" cy="218049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723561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sida - centrerad lju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4">
            <a:extLst>
              <a:ext uri="{FF2B5EF4-FFF2-40B4-BE49-F238E27FC236}">
                <a16:creationId xmlns:a16="http://schemas.microsoft.com/office/drawing/2014/main" id="{B335A87A-B35F-484A-BFA9-90E447DE7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90029" y="410308"/>
            <a:ext cx="644770" cy="644770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485F34FD-CF15-47C6-AD1F-CDAE7D5F5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314" y="1981201"/>
            <a:ext cx="6969369" cy="1195754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8507A244-CD01-4863-A5BA-A3295EE7A5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11316" y="3176955"/>
            <a:ext cx="6969369" cy="218049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4245621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9BEA00D2-9D78-4476-A6B4-56C72EB88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6124"/>
            <a:ext cx="5515951" cy="111357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diagram 4">
            <a:extLst>
              <a:ext uri="{FF2B5EF4-FFF2-40B4-BE49-F238E27FC236}">
                <a16:creationId xmlns:a16="http://schemas.microsoft.com/office/drawing/2014/main" id="{898BFFDF-84D9-416B-AE47-C06A88F7CFA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838200" y="2039694"/>
            <a:ext cx="4999649" cy="395128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sv-SE"/>
              <a:t>Klicka på ikonen för att lägga till ett diagram</a:t>
            </a:r>
          </a:p>
        </p:txBody>
      </p:sp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42874ABD-5BBD-403A-A49A-80A89F4E769F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354151" y="2039694"/>
            <a:ext cx="4999649" cy="395128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sv-SE"/>
              <a:t>Klicka på ikonen för att lägga till ett diagram</a:t>
            </a:r>
          </a:p>
        </p:txBody>
      </p:sp>
    </p:spTree>
    <p:extLst>
      <p:ext uri="{BB962C8B-B14F-4D97-AF65-F5344CB8AC3E}">
        <p14:creationId xmlns:p14="http://schemas.microsoft.com/office/powerpoint/2010/main" val="3040517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gramsida – lju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9BEA00D2-9D78-4476-A6B4-56C72EB88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6124"/>
            <a:ext cx="5515951" cy="111357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diagram 4">
            <a:extLst>
              <a:ext uri="{FF2B5EF4-FFF2-40B4-BE49-F238E27FC236}">
                <a16:creationId xmlns:a16="http://schemas.microsoft.com/office/drawing/2014/main" id="{898BFFDF-84D9-416B-AE47-C06A88F7CFA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838200" y="2039694"/>
            <a:ext cx="4999649" cy="395128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sv-SE"/>
              <a:t>Klicka på ikonen för att lägga till ett diagram</a:t>
            </a:r>
          </a:p>
        </p:txBody>
      </p:sp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42874ABD-5BBD-403A-A49A-80A89F4E769F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354151" y="2039694"/>
            <a:ext cx="4999649" cy="395128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sv-SE"/>
              <a:t>Klicka på ikonen för att lägga till ett diagram</a:t>
            </a:r>
          </a:p>
        </p:txBody>
      </p:sp>
      <p:pic>
        <p:nvPicPr>
          <p:cNvPr id="6" name="Bildobjekt 4">
            <a:extLst>
              <a:ext uri="{FF2B5EF4-FFF2-40B4-BE49-F238E27FC236}">
                <a16:creationId xmlns:a16="http://schemas.microsoft.com/office/drawing/2014/main" id="{00A9B2C1-FF28-4A82-B7CE-D812F29821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90029" y="410308"/>
            <a:ext cx="644770" cy="64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23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>
            <a:extLst>
              <a:ext uri="{FF2B5EF4-FFF2-40B4-BE49-F238E27FC236}">
                <a16:creationId xmlns:a16="http://schemas.microsoft.com/office/drawing/2014/main" id="{D495D61F-BDF2-4208-A251-5D892359DD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655845" y="547091"/>
            <a:ext cx="3031256" cy="719191"/>
          </a:xfrm>
          <a:prstGeom prst="rect">
            <a:avLst/>
          </a:prstGeom>
        </p:spPr>
      </p:pic>
      <p:cxnSp>
        <p:nvCxnSpPr>
          <p:cNvPr id="8" name="Rak 8">
            <a:extLst>
              <a:ext uri="{FF2B5EF4-FFF2-40B4-BE49-F238E27FC236}">
                <a16:creationId xmlns:a16="http://schemas.microsoft.com/office/drawing/2014/main" id="{C64A26C7-8387-4386-9CDE-B107284A3EB3}"/>
              </a:ext>
            </a:extLst>
          </p:cNvPr>
          <p:cNvCxnSpPr>
            <a:cxnSpLocks/>
          </p:cNvCxnSpPr>
          <p:nvPr userDrawn="1"/>
        </p:nvCxnSpPr>
        <p:spPr>
          <a:xfrm>
            <a:off x="992981" y="2175838"/>
            <a:ext cx="10206038" cy="0"/>
          </a:xfrm>
          <a:prstGeom prst="line">
            <a:avLst/>
          </a:prstGeom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35">
            <a:extLst>
              <a:ext uri="{FF2B5EF4-FFF2-40B4-BE49-F238E27FC236}">
                <a16:creationId xmlns:a16="http://schemas.microsoft.com/office/drawing/2014/main" id="{C0B3CC14-9F7B-4C6D-9B70-A172CB98F13F}"/>
              </a:ext>
            </a:extLst>
          </p:cNvPr>
          <p:cNvCxnSpPr>
            <a:cxnSpLocks/>
          </p:cNvCxnSpPr>
          <p:nvPr userDrawn="1"/>
        </p:nvCxnSpPr>
        <p:spPr>
          <a:xfrm>
            <a:off x="992981" y="5938946"/>
            <a:ext cx="10206038" cy="0"/>
          </a:xfrm>
          <a:prstGeom prst="line">
            <a:avLst/>
          </a:prstGeom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ruta 45">
            <a:extLst>
              <a:ext uri="{FF2B5EF4-FFF2-40B4-BE49-F238E27FC236}">
                <a16:creationId xmlns:a16="http://schemas.microsoft.com/office/drawing/2014/main" id="{DDF020CF-1234-4C59-8862-1B0F4D00C616}"/>
              </a:ext>
            </a:extLst>
          </p:cNvPr>
          <p:cNvSpPr txBox="1"/>
          <p:nvPr userDrawn="1"/>
        </p:nvSpPr>
        <p:spPr>
          <a:xfrm>
            <a:off x="988628" y="1647508"/>
            <a:ext cx="10206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>
              <a:defRPr sz="2400" b="1">
                <a:solidFill>
                  <a:schemeClr val="accent1"/>
                </a:solidFill>
              </a:defRPr>
            </a:lvl1pPr>
          </a:lstStyle>
          <a:p>
            <a:pPr lvl="0" algn="ctr"/>
            <a:r>
              <a:rPr lang="sv-SE" noProof="0" dirty="0"/>
              <a:t>Tack!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65C661BC-53DF-42E5-AD8C-2AB0282D8E9B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92981" y="2406694"/>
            <a:ext cx="2421279" cy="695426"/>
          </a:xfrm>
        </p:spPr>
        <p:txBody>
          <a:bodyPr lIns="360000" tIns="252000"/>
          <a:lstStyle>
            <a:lvl1pPr marL="0" indent="0">
              <a:buFont typeface="Arial" panose="020B0604020202020204" pitchFamily="34" charset="0"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9F69E259-4920-4644-887E-E24C3FC3E50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92981" y="3280573"/>
            <a:ext cx="2421279" cy="695426"/>
          </a:xfrm>
        </p:spPr>
        <p:txBody>
          <a:bodyPr lIns="360000" tIns="252000"/>
          <a:lstStyle>
            <a:lvl1pPr marL="0" indent="0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A8754E8D-1DEA-4711-85ED-F24B73151F7F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92981" y="4155314"/>
            <a:ext cx="2421279" cy="695426"/>
          </a:xfrm>
        </p:spPr>
        <p:txBody>
          <a:bodyPr lIns="360000" tIns="252000"/>
          <a:lstStyle>
            <a:lvl1pPr marL="0" indent="0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F20C915A-5180-4F14-BCF3-ECBD52527C4C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92981" y="5029192"/>
            <a:ext cx="2421279" cy="695426"/>
          </a:xfrm>
        </p:spPr>
        <p:txBody>
          <a:bodyPr lIns="360000" tIns="252000"/>
          <a:lstStyle>
            <a:lvl1pPr marL="0" indent="0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8" name="Platshållare för bild 17">
            <a:extLst>
              <a:ext uri="{FF2B5EF4-FFF2-40B4-BE49-F238E27FC236}">
                <a16:creationId xmlns:a16="http://schemas.microsoft.com/office/drawing/2014/main" id="{48B5351B-EB4E-4FC4-9ECC-79A8EBA5AE3A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599249" y="2406694"/>
            <a:ext cx="2421279" cy="695426"/>
          </a:xfrm>
        </p:spPr>
        <p:txBody>
          <a:bodyPr lIns="360000" tIns="252000"/>
          <a:lstStyle>
            <a:lvl1pPr marL="0" indent="0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2" name="Platshållare för bild 21">
            <a:extLst>
              <a:ext uri="{FF2B5EF4-FFF2-40B4-BE49-F238E27FC236}">
                <a16:creationId xmlns:a16="http://schemas.microsoft.com/office/drawing/2014/main" id="{886D4462-BCFA-4B15-8219-E046F19D839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3599249" y="3280571"/>
            <a:ext cx="2421279" cy="695426"/>
          </a:xfrm>
        </p:spPr>
        <p:txBody>
          <a:bodyPr lIns="360000" tIns="252000"/>
          <a:lstStyle>
            <a:lvl1pPr marL="0" indent="0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4F4C52ED-3810-4B16-9079-C9DB2ECDC2A8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3599249" y="4155313"/>
            <a:ext cx="2421279" cy="695426"/>
          </a:xfrm>
        </p:spPr>
        <p:txBody>
          <a:bodyPr lIns="360000" tIns="252000"/>
          <a:lstStyle>
            <a:lvl1pPr marL="0" indent="0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0" name="Platshållare för bild 29">
            <a:extLst>
              <a:ext uri="{FF2B5EF4-FFF2-40B4-BE49-F238E27FC236}">
                <a16:creationId xmlns:a16="http://schemas.microsoft.com/office/drawing/2014/main" id="{0BDE2EDE-5EC6-40EC-9CBB-C76FC25325F2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3599249" y="5029191"/>
            <a:ext cx="2421279" cy="695426"/>
          </a:xfrm>
        </p:spPr>
        <p:txBody>
          <a:bodyPr lIns="360000" tIns="252000"/>
          <a:lstStyle>
            <a:lvl1pPr marL="0" indent="0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4" name="Platshållare för bild 33">
            <a:extLst>
              <a:ext uri="{FF2B5EF4-FFF2-40B4-BE49-F238E27FC236}">
                <a16:creationId xmlns:a16="http://schemas.microsoft.com/office/drawing/2014/main" id="{FB06D0AA-B5C2-4946-AC25-263DE4D1D969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171472" y="2406693"/>
            <a:ext cx="2421279" cy="695426"/>
          </a:xfrm>
        </p:spPr>
        <p:txBody>
          <a:bodyPr lIns="360000" tIns="252000"/>
          <a:lstStyle>
            <a:lvl1pPr marL="0" indent="0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8" name="Platshållare för bild 37">
            <a:extLst>
              <a:ext uri="{FF2B5EF4-FFF2-40B4-BE49-F238E27FC236}">
                <a16:creationId xmlns:a16="http://schemas.microsoft.com/office/drawing/2014/main" id="{4F94A797-6D8B-4353-95EB-A16A4715658D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171472" y="3280571"/>
            <a:ext cx="2421279" cy="695426"/>
          </a:xfrm>
        </p:spPr>
        <p:txBody>
          <a:bodyPr lIns="360000" tIns="252000"/>
          <a:lstStyle>
            <a:lvl1pPr marL="0" indent="0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2" name="Platshållare för bild 41">
            <a:extLst>
              <a:ext uri="{FF2B5EF4-FFF2-40B4-BE49-F238E27FC236}">
                <a16:creationId xmlns:a16="http://schemas.microsoft.com/office/drawing/2014/main" id="{BBC1D9F0-C490-4648-8E93-FFF770D1CF5B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171472" y="4155312"/>
            <a:ext cx="2421279" cy="695426"/>
          </a:xfrm>
        </p:spPr>
        <p:txBody>
          <a:bodyPr lIns="360000" tIns="252000"/>
          <a:lstStyle>
            <a:lvl1pPr marL="0" indent="0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5" name="Platshållare för bild 44">
            <a:extLst>
              <a:ext uri="{FF2B5EF4-FFF2-40B4-BE49-F238E27FC236}">
                <a16:creationId xmlns:a16="http://schemas.microsoft.com/office/drawing/2014/main" id="{CDAAF5BA-E49E-428A-BF68-F6E615926012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171472" y="5029189"/>
            <a:ext cx="2421279" cy="695426"/>
          </a:xfrm>
        </p:spPr>
        <p:txBody>
          <a:bodyPr lIns="360000" tIns="252000"/>
          <a:lstStyle>
            <a:lvl1pPr marL="0" indent="0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8" name="Platshållare för bild 47">
            <a:extLst>
              <a:ext uri="{FF2B5EF4-FFF2-40B4-BE49-F238E27FC236}">
                <a16:creationId xmlns:a16="http://schemas.microsoft.com/office/drawing/2014/main" id="{FD48480E-1028-4622-A0AB-6E5485DA3080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8777739" y="2406693"/>
            <a:ext cx="2421279" cy="695426"/>
          </a:xfrm>
        </p:spPr>
        <p:txBody>
          <a:bodyPr lIns="360000" tIns="252000"/>
          <a:lstStyle>
            <a:lvl1pPr marL="0" indent="0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0" name="Platshållare för bild 49">
            <a:extLst>
              <a:ext uri="{FF2B5EF4-FFF2-40B4-BE49-F238E27FC236}">
                <a16:creationId xmlns:a16="http://schemas.microsoft.com/office/drawing/2014/main" id="{BBA045EA-98F6-4660-B98F-562B50790CF7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8777739" y="3280571"/>
            <a:ext cx="2421279" cy="695426"/>
          </a:xfrm>
        </p:spPr>
        <p:txBody>
          <a:bodyPr lIns="360000" tIns="252000"/>
          <a:lstStyle>
            <a:lvl1pPr marL="0" indent="0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2" name="Platshållare för bild 51">
            <a:extLst>
              <a:ext uri="{FF2B5EF4-FFF2-40B4-BE49-F238E27FC236}">
                <a16:creationId xmlns:a16="http://schemas.microsoft.com/office/drawing/2014/main" id="{EA6DA7EC-E4E9-4E4E-B14C-C56DA5808D85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8777739" y="4155312"/>
            <a:ext cx="2421279" cy="695426"/>
          </a:xfrm>
        </p:spPr>
        <p:txBody>
          <a:bodyPr lIns="360000" tIns="252000"/>
          <a:lstStyle>
            <a:lvl1pPr marL="0" indent="0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4" name="Platshållare för bild 53">
            <a:extLst>
              <a:ext uri="{FF2B5EF4-FFF2-40B4-BE49-F238E27FC236}">
                <a16:creationId xmlns:a16="http://schemas.microsoft.com/office/drawing/2014/main" id="{8DF9070B-7AEB-436C-BCF1-818DA68D24A2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8777739" y="5029190"/>
            <a:ext cx="2421279" cy="695426"/>
          </a:xfrm>
        </p:spPr>
        <p:txBody>
          <a:bodyPr lIns="360000" tIns="252000"/>
          <a:lstStyle>
            <a:lvl1pPr marL="0" indent="0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5F2F1609-6A58-7BDB-116B-9E9714B4366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88629" y="6310909"/>
            <a:ext cx="10206035" cy="235236"/>
          </a:xfrm>
        </p:spPr>
        <p:txBody>
          <a:bodyPr anchor="ctr"/>
          <a:lstStyle>
            <a:lvl1pPr marL="0" indent="0" algn="ctr">
              <a:buFontTx/>
              <a:buNone/>
              <a:defRPr sz="800" b="0" i="0">
                <a:latin typeface="Trebuchet MS" panose="020B0703020202090204" pitchFamily="34" charset="0"/>
              </a:defRPr>
            </a:lvl1pPr>
            <a:lvl2pPr marL="180000" indent="0" algn="ctr">
              <a:buFontTx/>
              <a:buNone/>
              <a:defRPr sz="1000" b="0" i="0">
                <a:latin typeface="Trebuchet MS" panose="020B0703020202090204" pitchFamily="34" charset="0"/>
              </a:defRPr>
            </a:lvl2pPr>
            <a:lvl3pPr marL="360000" indent="0" algn="ctr">
              <a:buFontTx/>
              <a:buNone/>
              <a:defRPr sz="1000" b="0" i="0">
                <a:latin typeface="Trebuchet MS" panose="020B0703020202090204" pitchFamily="34" charset="0"/>
              </a:defRPr>
            </a:lvl3pPr>
            <a:lvl4pPr marL="540725" indent="0" algn="ctr">
              <a:buFontTx/>
              <a:buNone/>
              <a:defRPr sz="1000" b="0" i="0">
                <a:latin typeface="Trebuchet MS" panose="020B0703020202090204" pitchFamily="34" charset="0"/>
              </a:defRPr>
            </a:lvl4pPr>
            <a:lvl5pPr marL="720000" indent="0" algn="ctr">
              <a:buFontTx/>
              <a:buNone/>
              <a:defRPr sz="1000"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sv-SE" dirty="0" err="1"/>
              <a:t>www.antibiotikasmartsverige.se</a:t>
            </a:r>
            <a:r>
              <a:rPr lang="sv-SE" dirty="0"/>
              <a:t> • Antibiotikasmart® är ett registrerat varumärke som ägs av Strama Stockholm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9950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Rak 8">
            <a:extLst>
              <a:ext uri="{FF2B5EF4-FFF2-40B4-BE49-F238E27FC236}">
                <a16:creationId xmlns:a16="http://schemas.microsoft.com/office/drawing/2014/main" id="{C64A26C7-8387-4386-9CDE-B107284A3EB3}"/>
              </a:ext>
            </a:extLst>
          </p:cNvPr>
          <p:cNvCxnSpPr>
            <a:cxnSpLocks/>
          </p:cNvCxnSpPr>
          <p:nvPr userDrawn="1"/>
        </p:nvCxnSpPr>
        <p:spPr>
          <a:xfrm>
            <a:off x="992981" y="2175838"/>
            <a:ext cx="10206038" cy="0"/>
          </a:xfrm>
          <a:prstGeom prst="line">
            <a:avLst/>
          </a:prstGeom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35">
            <a:extLst>
              <a:ext uri="{FF2B5EF4-FFF2-40B4-BE49-F238E27FC236}">
                <a16:creationId xmlns:a16="http://schemas.microsoft.com/office/drawing/2014/main" id="{C0B3CC14-9F7B-4C6D-9B70-A172CB98F13F}"/>
              </a:ext>
            </a:extLst>
          </p:cNvPr>
          <p:cNvCxnSpPr>
            <a:cxnSpLocks/>
          </p:cNvCxnSpPr>
          <p:nvPr userDrawn="1"/>
        </p:nvCxnSpPr>
        <p:spPr>
          <a:xfrm>
            <a:off x="992981" y="5938946"/>
            <a:ext cx="10206038" cy="0"/>
          </a:xfrm>
          <a:prstGeom prst="line">
            <a:avLst/>
          </a:prstGeom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ruta 45">
            <a:extLst>
              <a:ext uri="{FF2B5EF4-FFF2-40B4-BE49-F238E27FC236}">
                <a16:creationId xmlns:a16="http://schemas.microsoft.com/office/drawing/2014/main" id="{DDF020CF-1234-4C59-8862-1B0F4D00C616}"/>
              </a:ext>
            </a:extLst>
          </p:cNvPr>
          <p:cNvSpPr txBox="1"/>
          <p:nvPr userDrawn="1"/>
        </p:nvSpPr>
        <p:spPr>
          <a:xfrm>
            <a:off x="988628" y="1647508"/>
            <a:ext cx="10206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>
              <a:defRPr sz="2400" b="1">
                <a:solidFill>
                  <a:schemeClr val="accent1"/>
                </a:solidFill>
              </a:defRPr>
            </a:lvl1pPr>
          </a:lstStyle>
          <a:p>
            <a:pPr lvl="0" algn="ctr"/>
            <a:r>
              <a:rPr lang="sv-SE" noProof="0" dirty="0"/>
              <a:t>Tack!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65C661BC-53DF-42E5-AD8C-2AB0282D8E9B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92981" y="2406694"/>
            <a:ext cx="2421279" cy="695426"/>
          </a:xfrm>
        </p:spPr>
        <p:txBody>
          <a:bodyPr lIns="360000" tIns="252000"/>
          <a:lstStyle>
            <a:lvl1pPr marL="0" indent="0">
              <a:buFont typeface="Arial" panose="020B0604020202020204" pitchFamily="34" charset="0"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9F69E259-4920-4644-887E-E24C3FC3E50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92981" y="3280573"/>
            <a:ext cx="2421279" cy="695426"/>
          </a:xfrm>
        </p:spPr>
        <p:txBody>
          <a:bodyPr lIns="360000" tIns="252000"/>
          <a:lstStyle>
            <a:lvl1pPr marL="0" indent="0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A8754E8D-1DEA-4711-85ED-F24B73151F7F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92981" y="4155314"/>
            <a:ext cx="2421279" cy="695426"/>
          </a:xfrm>
        </p:spPr>
        <p:txBody>
          <a:bodyPr lIns="360000" tIns="252000"/>
          <a:lstStyle>
            <a:lvl1pPr marL="0" indent="0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F20C915A-5180-4F14-BCF3-ECBD52527C4C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92981" y="5029192"/>
            <a:ext cx="2421279" cy="695426"/>
          </a:xfrm>
        </p:spPr>
        <p:txBody>
          <a:bodyPr lIns="360000" tIns="252000"/>
          <a:lstStyle>
            <a:lvl1pPr marL="0" indent="0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8" name="Platshållare för bild 17">
            <a:extLst>
              <a:ext uri="{FF2B5EF4-FFF2-40B4-BE49-F238E27FC236}">
                <a16:creationId xmlns:a16="http://schemas.microsoft.com/office/drawing/2014/main" id="{48B5351B-EB4E-4FC4-9ECC-79A8EBA5AE3A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599249" y="2406694"/>
            <a:ext cx="2421279" cy="695426"/>
          </a:xfrm>
        </p:spPr>
        <p:txBody>
          <a:bodyPr lIns="360000" tIns="252000"/>
          <a:lstStyle>
            <a:lvl1pPr marL="0" indent="0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2" name="Platshållare för bild 21">
            <a:extLst>
              <a:ext uri="{FF2B5EF4-FFF2-40B4-BE49-F238E27FC236}">
                <a16:creationId xmlns:a16="http://schemas.microsoft.com/office/drawing/2014/main" id="{886D4462-BCFA-4B15-8219-E046F19D839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3599249" y="3280571"/>
            <a:ext cx="2421279" cy="695426"/>
          </a:xfrm>
        </p:spPr>
        <p:txBody>
          <a:bodyPr lIns="360000" tIns="252000"/>
          <a:lstStyle>
            <a:lvl1pPr marL="0" indent="0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4F4C52ED-3810-4B16-9079-C9DB2ECDC2A8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3599249" y="4155313"/>
            <a:ext cx="2421279" cy="695426"/>
          </a:xfrm>
        </p:spPr>
        <p:txBody>
          <a:bodyPr lIns="360000" tIns="252000"/>
          <a:lstStyle>
            <a:lvl1pPr marL="0" indent="0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0" name="Platshållare för bild 29">
            <a:extLst>
              <a:ext uri="{FF2B5EF4-FFF2-40B4-BE49-F238E27FC236}">
                <a16:creationId xmlns:a16="http://schemas.microsoft.com/office/drawing/2014/main" id="{0BDE2EDE-5EC6-40EC-9CBB-C76FC25325F2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3599249" y="5029191"/>
            <a:ext cx="2421279" cy="695426"/>
          </a:xfrm>
        </p:spPr>
        <p:txBody>
          <a:bodyPr lIns="360000" tIns="252000"/>
          <a:lstStyle>
            <a:lvl1pPr marL="0" indent="0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4" name="Platshållare för bild 33">
            <a:extLst>
              <a:ext uri="{FF2B5EF4-FFF2-40B4-BE49-F238E27FC236}">
                <a16:creationId xmlns:a16="http://schemas.microsoft.com/office/drawing/2014/main" id="{FB06D0AA-B5C2-4946-AC25-263DE4D1D969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171472" y="2406693"/>
            <a:ext cx="2421279" cy="695426"/>
          </a:xfrm>
        </p:spPr>
        <p:txBody>
          <a:bodyPr lIns="360000" tIns="252000"/>
          <a:lstStyle>
            <a:lvl1pPr marL="0" indent="0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8" name="Platshållare för bild 37">
            <a:extLst>
              <a:ext uri="{FF2B5EF4-FFF2-40B4-BE49-F238E27FC236}">
                <a16:creationId xmlns:a16="http://schemas.microsoft.com/office/drawing/2014/main" id="{4F94A797-6D8B-4353-95EB-A16A4715658D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171472" y="3280571"/>
            <a:ext cx="2421279" cy="695426"/>
          </a:xfrm>
        </p:spPr>
        <p:txBody>
          <a:bodyPr lIns="360000" tIns="252000"/>
          <a:lstStyle>
            <a:lvl1pPr marL="0" indent="0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2" name="Platshållare för bild 41">
            <a:extLst>
              <a:ext uri="{FF2B5EF4-FFF2-40B4-BE49-F238E27FC236}">
                <a16:creationId xmlns:a16="http://schemas.microsoft.com/office/drawing/2014/main" id="{BBC1D9F0-C490-4648-8E93-FFF770D1CF5B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171472" y="4155312"/>
            <a:ext cx="2421279" cy="695426"/>
          </a:xfrm>
        </p:spPr>
        <p:txBody>
          <a:bodyPr lIns="360000" tIns="252000"/>
          <a:lstStyle>
            <a:lvl1pPr marL="0" indent="0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5" name="Platshållare för bild 44">
            <a:extLst>
              <a:ext uri="{FF2B5EF4-FFF2-40B4-BE49-F238E27FC236}">
                <a16:creationId xmlns:a16="http://schemas.microsoft.com/office/drawing/2014/main" id="{CDAAF5BA-E49E-428A-BF68-F6E615926012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171472" y="5029189"/>
            <a:ext cx="2421279" cy="695426"/>
          </a:xfrm>
        </p:spPr>
        <p:txBody>
          <a:bodyPr lIns="360000" tIns="252000"/>
          <a:lstStyle>
            <a:lvl1pPr marL="0" indent="0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8" name="Platshållare för bild 47">
            <a:extLst>
              <a:ext uri="{FF2B5EF4-FFF2-40B4-BE49-F238E27FC236}">
                <a16:creationId xmlns:a16="http://schemas.microsoft.com/office/drawing/2014/main" id="{FD48480E-1028-4622-A0AB-6E5485DA3080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8777739" y="2406693"/>
            <a:ext cx="2421279" cy="695426"/>
          </a:xfrm>
        </p:spPr>
        <p:txBody>
          <a:bodyPr lIns="360000" tIns="252000"/>
          <a:lstStyle>
            <a:lvl1pPr marL="0" indent="0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0" name="Platshållare för bild 49">
            <a:extLst>
              <a:ext uri="{FF2B5EF4-FFF2-40B4-BE49-F238E27FC236}">
                <a16:creationId xmlns:a16="http://schemas.microsoft.com/office/drawing/2014/main" id="{BBA045EA-98F6-4660-B98F-562B50790CF7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8777739" y="3280571"/>
            <a:ext cx="2421279" cy="695426"/>
          </a:xfrm>
        </p:spPr>
        <p:txBody>
          <a:bodyPr lIns="360000" tIns="252000"/>
          <a:lstStyle>
            <a:lvl1pPr marL="0" indent="0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2" name="Platshållare för bild 51">
            <a:extLst>
              <a:ext uri="{FF2B5EF4-FFF2-40B4-BE49-F238E27FC236}">
                <a16:creationId xmlns:a16="http://schemas.microsoft.com/office/drawing/2014/main" id="{EA6DA7EC-E4E9-4E4E-B14C-C56DA5808D85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8777739" y="4155312"/>
            <a:ext cx="2421279" cy="695426"/>
          </a:xfrm>
        </p:spPr>
        <p:txBody>
          <a:bodyPr lIns="360000" tIns="252000"/>
          <a:lstStyle>
            <a:lvl1pPr marL="0" indent="0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4" name="Platshållare för bild 53">
            <a:extLst>
              <a:ext uri="{FF2B5EF4-FFF2-40B4-BE49-F238E27FC236}">
                <a16:creationId xmlns:a16="http://schemas.microsoft.com/office/drawing/2014/main" id="{8DF9070B-7AEB-436C-BCF1-818DA68D24A2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8777739" y="5029190"/>
            <a:ext cx="2421279" cy="695426"/>
          </a:xfrm>
        </p:spPr>
        <p:txBody>
          <a:bodyPr lIns="360000" tIns="252000"/>
          <a:lstStyle>
            <a:lvl1pPr marL="0" indent="0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23" name="Bild 22">
            <a:extLst>
              <a:ext uri="{FF2B5EF4-FFF2-40B4-BE49-F238E27FC236}">
                <a16:creationId xmlns:a16="http://schemas.microsoft.com/office/drawing/2014/main" id="{3BB81F0E-C9D1-418B-A6A8-4B5113FB0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655845" y="547091"/>
            <a:ext cx="3031256" cy="719191"/>
          </a:xfrm>
          <a:prstGeom prst="rect">
            <a:avLst/>
          </a:prstGeom>
        </p:spPr>
      </p:pic>
      <p:sp>
        <p:nvSpPr>
          <p:cNvPr id="16" name="Platshållare för text 5">
            <a:extLst>
              <a:ext uri="{FF2B5EF4-FFF2-40B4-BE49-F238E27FC236}">
                <a16:creationId xmlns:a16="http://schemas.microsoft.com/office/drawing/2014/main" id="{32333FCC-FD00-5DE5-E329-6AF790168EE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88629" y="6310909"/>
            <a:ext cx="10206035" cy="235236"/>
          </a:xfrm>
        </p:spPr>
        <p:txBody>
          <a:bodyPr anchor="ctr"/>
          <a:lstStyle>
            <a:lvl1pPr marL="0" indent="0" algn="ctr">
              <a:buFontTx/>
              <a:buNone/>
              <a:defRPr sz="800" b="0" i="0">
                <a:latin typeface="Trebuchet MS" panose="020B0703020202090204" pitchFamily="34" charset="0"/>
              </a:defRPr>
            </a:lvl1pPr>
            <a:lvl2pPr marL="180000" indent="0" algn="ctr">
              <a:buFontTx/>
              <a:buNone/>
              <a:defRPr sz="1000" b="0" i="0">
                <a:latin typeface="Trebuchet MS" panose="020B0703020202090204" pitchFamily="34" charset="0"/>
              </a:defRPr>
            </a:lvl2pPr>
            <a:lvl3pPr marL="360000" indent="0" algn="ctr">
              <a:buFontTx/>
              <a:buNone/>
              <a:defRPr sz="1000" b="0" i="0">
                <a:latin typeface="Trebuchet MS" panose="020B0703020202090204" pitchFamily="34" charset="0"/>
              </a:defRPr>
            </a:lvl3pPr>
            <a:lvl4pPr marL="540725" indent="0" algn="ctr">
              <a:buFontTx/>
              <a:buNone/>
              <a:defRPr sz="1000" b="0" i="0">
                <a:latin typeface="Trebuchet MS" panose="020B0703020202090204" pitchFamily="34" charset="0"/>
              </a:defRPr>
            </a:lvl4pPr>
            <a:lvl5pPr marL="720000" indent="0" algn="ctr">
              <a:buFontTx/>
              <a:buNone/>
              <a:defRPr sz="1000"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sv-SE" dirty="0" err="1"/>
              <a:t>www.antibiotikasmartsverige.se</a:t>
            </a:r>
            <a:r>
              <a:rPr lang="sv-SE" dirty="0"/>
              <a:t> • Antibiotikasmart® är ett registrerat varumärke som ägs av Strama Stockholm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8968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5D030B9-2D5D-4145-9A31-E6F09FE79D3D}" type="slidenum">
              <a:rPr lang="sv-SE"/>
              <a:pPr/>
              <a:t>‹#›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2023-04-17</a:t>
            </a:r>
          </a:p>
        </p:txBody>
      </p:sp>
    </p:spTree>
    <p:extLst>
      <p:ext uri="{BB962C8B-B14F-4D97-AF65-F5344CB8AC3E}">
        <p14:creationId xmlns:p14="http://schemas.microsoft.com/office/powerpoint/2010/main" val="3531416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F4761D45-AF37-B2F4-C47A-2E77A05821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3A30A-6E2D-4AA0-A698-C7EC701A20A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36F98EB-B273-CB56-9C29-A8C52FD5A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2023-04-17</a:t>
            </a:r>
            <a:endParaRPr lang="sv-SE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42E699C-42DA-FEC3-7084-512997F79BB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sv-SE" noProof="0" dirty="0"/>
              <a:t>Klicka här för att ändra mall för rubrikformat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4DFFE0A-AB1D-1035-67FF-3B9EAD69C63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sv-SE" noProof="0"/>
              <a:t>Klicka här för att ändra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19221640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>
          <a:xfrm>
            <a:off x="7948419" y="561459"/>
            <a:ext cx="3695065" cy="118341"/>
          </a:xfrm>
        </p:spPr>
        <p:txBody>
          <a:bodyPr/>
          <a:lstStyle>
            <a:lvl1pPr>
              <a:defRPr/>
            </a:lvl1pPr>
          </a:lstStyle>
          <a:p>
            <a:fld id="{95D030B9-2D5D-4145-9A31-E6F09FE79D3D}" type="slidenum">
              <a:rPr lang="sv-SE"/>
              <a:pPr/>
              <a:t>‹#›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7917939" y="61193"/>
            <a:ext cx="3830108" cy="439380"/>
          </a:xfrm>
        </p:spPr>
        <p:txBody>
          <a:bodyPr/>
          <a:lstStyle>
            <a:lvl1pPr>
              <a:defRPr/>
            </a:lvl1pPr>
          </a:lstStyle>
          <a:p>
            <a:fld id="{6580ABD2-57F8-4900-850C-035B746ABF2E}" type="datetime1">
              <a:rPr lang="sv-SE" smtClean="0"/>
              <a:pPr/>
              <a:t>2025-09-10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7056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893AEF8-A861-4255-9327-DFFCF4B436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654598"/>
            <a:ext cx="9829800" cy="747897"/>
          </a:xfrm>
        </p:spPr>
        <p:txBody>
          <a:bodyPr anchor="t" anchorCtr="0"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 dirty="0" err="1"/>
              <a:t>Presentationstite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288A740-D0F0-4974-BFC7-CB6E07F9EA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552568"/>
            <a:ext cx="9829800" cy="36512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Presentationsundertitel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0CECBF7E-336C-4043-A94A-551D53C128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6049108"/>
            <a:ext cx="4894263" cy="24018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Skapar och datum</a:t>
            </a:r>
          </a:p>
        </p:txBody>
      </p:sp>
      <p:sp>
        <p:nvSpPr>
          <p:cNvPr id="14" name="Frihandsfigur 11">
            <a:extLst>
              <a:ext uri="{FF2B5EF4-FFF2-40B4-BE49-F238E27FC236}">
                <a16:creationId xmlns:a16="http://schemas.microsoft.com/office/drawing/2014/main" id="{82A763C6-287D-47AA-8A60-0567614AAFD2}"/>
              </a:ext>
            </a:extLst>
          </p:cNvPr>
          <p:cNvSpPr/>
          <p:nvPr userDrawn="1"/>
        </p:nvSpPr>
        <p:spPr>
          <a:xfrm>
            <a:off x="1215178" y="680228"/>
            <a:ext cx="209466" cy="207583"/>
          </a:xfrm>
          <a:custGeom>
            <a:avLst/>
            <a:gdLst>
              <a:gd name="connsiteX0" fmla="*/ 23820 w 209466"/>
              <a:gd name="connsiteY0" fmla="*/ 117270 h 207583"/>
              <a:gd name="connsiteX1" fmla="*/ 0 w 209466"/>
              <a:gd name="connsiteY1" fmla="*/ 135013 h 207583"/>
              <a:gd name="connsiteX2" fmla="*/ 73152 w 209466"/>
              <a:gd name="connsiteY2" fmla="*/ 207584 h 207583"/>
              <a:gd name="connsiteX3" fmla="*/ 91056 w 209466"/>
              <a:gd name="connsiteY3" fmla="*/ 183978 h 207583"/>
              <a:gd name="connsiteX4" fmla="*/ 196097 w 209466"/>
              <a:gd name="connsiteY4" fmla="*/ 157097 h 207583"/>
              <a:gd name="connsiteX5" fmla="*/ 209467 w 209466"/>
              <a:gd name="connsiteY5" fmla="*/ 105848 h 207583"/>
              <a:gd name="connsiteX6" fmla="*/ 102659 w 209466"/>
              <a:gd name="connsiteY6" fmla="*/ 0 h 207583"/>
              <a:gd name="connsiteX7" fmla="*/ 50868 w 209466"/>
              <a:gd name="connsiteY7" fmla="*/ 13250 h 207583"/>
              <a:gd name="connsiteX8" fmla="*/ 23820 w 209466"/>
              <a:gd name="connsiteY8" fmla="*/ 117270 h 207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466" h="207583">
                <a:moveTo>
                  <a:pt x="23820" y="117270"/>
                </a:moveTo>
                <a:cubicBezTo>
                  <a:pt x="16598" y="124429"/>
                  <a:pt x="8529" y="130368"/>
                  <a:pt x="0" y="135013"/>
                </a:cubicBezTo>
                <a:cubicBezTo>
                  <a:pt x="10143" y="169966"/>
                  <a:pt x="37882" y="197532"/>
                  <a:pt x="73152" y="207584"/>
                </a:cubicBezTo>
                <a:cubicBezTo>
                  <a:pt x="77916" y="199131"/>
                  <a:pt x="83833" y="191136"/>
                  <a:pt x="91056" y="183978"/>
                </a:cubicBezTo>
                <a:cubicBezTo>
                  <a:pt x="119487" y="155802"/>
                  <a:pt x="159982" y="146817"/>
                  <a:pt x="196097" y="157097"/>
                </a:cubicBezTo>
                <a:cubicBezTo>
                  <a:pt x="204626" y="141867"/>
                  <a:pt x="209467" y="124429"/>
                  <a:pt x="209467" y="105848"/>
                </a:cubicBezTo>
                <a:cubicBezTo>
                  <a:pt x="209467" y="47365"/>
                  <a:pt x="161672" y="0"/>
                  <a:pt x="102659" y="0"/>
                </a:cubicBezTo>
                <a:cubicBezTo>
                  <a:pt x="83910" y="0"/>
                  <a:pt x="66236" y="4797"/>
                  <a:pt x="50868" y="13250"/>
                </a:cubicBezTo>
                <a:cubicBezTo>
                  <a:pt x="61319" y="48964"/>
                  <a:pt x="52251" y="89019"/>
                  <a:pt x="23820" y="117270"/>
                </a:cubicBezTo>
              </a:path>
            </a:pathLst>
          </a:custGeom>
          <a:solidFill>
            <a:srgbClr val="B0D461"/>
          </a:solidFill>
          <a:ln w="76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15" name="Frihandsfigur 12">
            <a:extLst>
              <a:ext uri="{FF2B5EF4-FFF2-40B4-BE49-F238E27FC236}">
                <a16:creationId xmlns:a16="http://schemas.microsoft.com/office/drawing/2014/main" id="{6304F754-B8B7-427D-BDAB-1457A449D10F}"/>
              </a:ext>
            </a:extLst>
          </p:cNvPr>
          <p:cNvSpPr/>
          <p:nvPr userDrawn="1"/>
        </p:nvSpPr>
        <p:spPr>
          <a:xfrm>
            <a:off x="902207" y="680152"/>
            <a:ext cx="209543" cy="207660"/>
          </a:xfrm>
          <a:custGeom>
            <a:avLst/>
            <a:gdLst>
              <a:gd name="connsiteX0" fmla="*/ 118411 w 209543"/>
              <a:gd name="connsiteY0" fmla="*/ 184054 h 207660"/>
              <a:gd name="connsiteX1" fmla="*/ 136315 w 209543"/>
              <a:gd name="connsiteY1" fmla="*/ 207660 h 207660"/>
              <a:gd name="connsiteX2" fmla="*/ 209544 w 209543"/>
              <a:gd name="connsiteY2" fmla="*/ 135089 h 207660"/>
              <a:gd name="connsiteX3" fmla="*/ 185723 w 209543"/>
              <a:gd name="connsiteY3" fmla="*/ 117347 h 207660"/>
              <a:gd name="connsiteX4" fmla="*/ 158598 w 209543"/>
              <a:gd name="connsiteY4" fmla="*/ 13250 h 207660"/>
              <a:gd name="connsiteX5" fmla="*/ 106808 w 209543"/>
              <a:gd name="connsiteY5" fmla="*/ 0 h 207660"/>
              <a:gd name="connsiteX6" fmla="*/ 0 w 209543"/>
              <a:gd name="connsiteY6" fmla="*/ 105848 h 207660"/>
              <a:gd name="connsiteX7" fmla="*/ 13370 w 209543"/>
              <a:gd name="connsiteY7" fmla="*/ 157097 h 207660"/>
              <a:gd name="connsiteX8" fmla="*/ 118411 w 209543"/>
              <a:gd name="connsiteY8" fmla="*/ 184054 h 20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543" h="207660">
                <a:moveTo>
                  <a:pt x="118411" y="184054"/>
                </a:moveTo>
                <a:cubicBezTo>
                  <a:pt x="125634" y="191212"/>
                  <a:pt x="131627" y="199207"/>
                  <a:pt x="136315" y="207660"/>
                </a:cubicBezTo>
                <a:cubicBezTo>
                  <a:pt x="171584" y="197608"/>
                  <a:pt x="199401" y="170118"/>
                  <a:pt x="209544" y="135089"/>
                </a:cubicBezTo>
                <a:cubicBezTo>
                  <a:pt x="201014" y="130368"/>
                  <a:pt x="193023" y="124505"/>
                  <a:pt x="185723" y="117347"/>
                </a:cubicBezTo>
                <a:cubicBezTo>
                  <a:pt x="157292" y="89171"/>
                  <a:pt x="148225" y="49040"/>
                  <a:pt x="158598" y="13250"/>
                </a:cubicBezTo>
                <a:cubicBezTo>
                  <a:pt x="143230" y="4797"/>
                  <a:pt x="125634" y="0"/>
                  <a:pt x="106808" y="0"/>
                </a:cubicBezTo>
                <a:cubicBezTo>
                  <a:pt x="47795" y="0"/>
                  <a:pt x="0" y="47365"/>
                  <a:pt x="0" y="105848"/>
                </a:cubicBezTo>
                <a:cubicBezTo>
                  <a:pt x="0" y="124429"/>
                  <a:pt x="4841" y="141943"/>
                  <a:pt x="13370" y="157097"/>
                </a:cubicBezTo>
                <a:cubicBezTo>
                  <a:pt x="49485" y="146893"/>
                  <a:pt x="89903" y="155802"/>
                  <a:pt x="118411" y="184054"/>
                </a:cubicBezTo>
              </a:path>
            </a:pathLst>
          </a:custGeom>
          <a:solidFill>
            <a:srgbClr val="B0D461"/>
          </a:solidFill>
          <a:ln w="76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16" name="Frihandsfigur 13">
            <a:extLst>
              <a:ext uri="{FF2B5EF4-FFF2-40B4-BE49-F238E27FC236}">
                <a16:creationId xmlns:a16="http://schemas.microsoft.com/office/drawing/2014/main" id="{D04A7584-E33C-4CAE-9D98-5FD9C2F67144}"/>
              </a:ext>
            </a:extLst>
          </p:cNvPr>
          <p:cNvSpPr/>
          <p:nvPr userDrawn="1"/>
        </p:nvSpPr>
        <p:spPr>
          <a:xfrm>
            <a:off x="1215178" y="990310"/>
            <a:ext cx="209543" cy="207660"/>
          </a:xfrm>
          <a:custGeom>
            <a:avLst/>
            <a:gdLst>
              <a:gd name="connsiteX0" fmla="*/ 91133 w 209543"/>
              <a:gd name="connsiteY0" fmla="*/ 23606 h 207660"/>
              <a:gd name="connsiteX1" fmla="*/ 73229 w 209543"/>
              <a:gd name="connsiteY1" fmla="*/ 0 h 207660"/>
              <a:gd name="connsiteX2" fmla="*/ 0 w 209543"/>
              <a:gd name="connsiteY2" fmla="*/ 72571 h 207660"/>
              <a:gd name="connsiteX3" fmla="*/ 23820 w 209543"/>
              <a:gd name="connsiteY3" fmla="*/ 90313 h 207660"/>
              <a:gd name="connsiteX4" fmla="*/ 50945 w 209543"/>
              <a:gd name="connsiteY4" fmla="*/ 194410 h 207660"/>
              <a:gd name="connsiteX5" fmla="*/ 102736 w 209543"/>
              <a:gd name="connsiteY5" fmla="*/ 207660 h 207660"/>
              <a:gd name="connsiteX6" fmla="*/ 209544 w 209543"/>
              <a:gd name="connsiteY6" fmla="*/ 101812 h 207660"/>
              <a:gd name="connsiteX7" fmla="*/ 196173 w 209543"/>
              <a:gd name="connsiteY7" fmla="*/ 50563 h 207660"/>
              <a:gd name="connsiteX8" fmla="*/ 91133 w 209543"/>
              <a:gd name="connsiteY8" fmla="*/ 23606 h 20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543" h="207660">
                <a:moveTo>
                  <a:pt x="91133" y="23606"/>
                </a:moveTo>
                <a:cubicBezTo>
                  <a:pt x="83910" y="16448"/>
                  <a:pt x="77916" y="8453"/>
                  <a:pt x="73229" y="0"/>
                </a:cubicBezTo>
                <a:cubicBezTo>
                  <a:pt x="37959" y="10052"/>
                  <a:pt x="10143" y="37618"/>
                  <a:pt x="0" y="72571"/>
                </a:cubicBezTo>
                <a:cubicBezTo>
                  <a:pt x="8529" y="77216"/>
                  <a:pt x="16521" y="83155"/>
                  <a:pt x="23820" y="90313"/>
                </a:cubicBezTo>
                <a:cubicBezTo>
                  <a:pt x="52251" y="118489"/>
                  <a:pt x="61319" y="158620"/>
                  <a:pt x="50945" y="194410"/>
                </a:cubicBezTo>
                <a:cubicBezTo>
                  <a:pt x="66313" y="202863"/>
                  <a:pt x="83910" y="207660"/>
                  <a:pt x="102736" y="207660"/>
                </a:cubicBezTo>
                <a:cubicBezTo>
                  <a:pt x="161749" y="207660"/>
                  <a:pt x="209544" y="160295"/>
                  <a:pt x="209544" y="101812"/>
                </a:cubicBezTo>
                <a:cubicBezTo>
                  <a:pt x="209544" y="83232"/>
                  <a:pt x="204703" y="65717"/>
                  <a:pt x="196173" y="50563"/>
                </a:cubicBezTo>
                <a:cubicBezTo>
                  <a:pt x="160058" y="60767"/>
                  <a:pt x="119564" y="51782"/>
                  <a:pt x="91133" y="23606"/>
                </a:cubicBezTo>
              </a:path>
            </a:pathLst>
          </a:custGeom>
          <a:solidFill>
            <a:srgbClr val="B0D461"/>
          </a:solidFill>
          <a:ln w="76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17" name="Frihandsfigur 14">
            <a:extLst>
              <a:ext uri="{FF2B5EF4-FFF2-40B4-BE49-F238E27FC236}">
                <a16:creationId xmlns:a16="http://schemas.microsoft.com/office/drawing/2014/main" id="{58E5907D-16DC-4E3D-889C-0CCAD3B7DE94}"/>
              </a:ext>
            </a:extLst>
          </p:cNvPr>
          <p:cNvSpPr/>
          <p:nvPr userDrawn="1"/>
        </p:nvSpPr>
        <p:spPr>
          <a:xfrm>
            <a:off x="902284" y="990310"/>
            <a:ext cx="209466" cy="207583"/>
          </a:xfrm>
          <a:custGeom>
            <a:avLst/>
            <a:gdLst>
              <a:gd name="connsiteX0" fmla="*/ 185646 w 209466"/>
              <a:gd name="connsiteY0" fmla="*/ 90313 h 207583"/>
              <a:gd name="connsiteX1" fmla="*/ 209467 w 209466"/>
              <a:gd name="connsiteY1" fmla="*/ 72571 h 207583"/>
              <a:gd name="connsiteX2" fmla="*/ 136315 w 209466"/>
              <a:gd name="connsiteY2" fmla="*/ 0 h 207583"/>
              <a:gd name="connsiteX3" fmla="*/ 118411 w 209466"/>
              <a:gd name="connsiteY3" fmla="*/ 23606 h 207583"/>
              <a:gd name="connsiteX4" fmla="*/ 13370 w 209466"/>
              <a:gd name="connsiteY4" fmla="*/ 50487 h 207583"/>
              <a:gd name="connsiteX5" fmla="*/ 0 w 209466"/>
              <a:gd name="connsiteY5" fmla="*/ 101736 h 207583"/>
              <a:gd name="connsiteX6" fmla="*/ 106808 w 209466"/>
              <a:gd name="connsiteY6" fmla="*/ 207584 h 207583"/>
              <a:gd name="connsiteX7" fmla="*/ 158598 w 209466"/>
              <a:gd name="connsiteY7" fmla="*/ 194334 h 207583"/>
              <a:gd name="connsiteX8" fmla="*/ 185646 w 209466"/>
              <a:gd name="connsiteY8" fmla="*/ 90313 h 207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466" h="207583">
                <a:moveTo>
                  <a:pt x="185646" y="90313"/>
                </a:moveTo>
                <a:cubicBezTo>
                  <a:pt x="192869" y="83155"/>
                  <a:pt x="200937" y="77216"/>
                  <a:pt x="209467" y="72571"/>
                </a:cubicBezTo>
                <a:cubicBezTo>
                  <a:pt x="199324" y="37618"/>
                  <a:pt x="171584" y="10052"/>
                  <a:pt x="136315" y="0"/>
                </a:cubicBezTo>
                <a:cubicBezTo>
                  <a:pt x="131551" y="8453"/>
                  <a:pt x="125634" y="16448"/>
                  <a:pt x="118411" y="23606"/>
                </a:cubicBezTo>
                <a:cubicBezTo>
                  <a:pt x="89980" y="51782"/>
                  <a:pt x="49485" y="60767"/>
                  <a:pt x="13370" y="50487"/>
                </a:cubicBezTo>
                <a:cubicBezTo>
                  <a:pt x="4841" y="65641"/>
                  <a:pt x="0" y="83155"/>
                  <a:pt x="0" y="101736"/>
                </a:cubicBezTo>
                <a:cubicBezTo>
                  <a:pt x="0" y="160219"/>
                  <a:pt x="47872" y="207584"/>
                  <a:pt x="106808" y="207584"/>
                </a:cubicBezTo>
                <a:cubicBezTo>
                  <a:pt x="125557" y="207584"/>
                  <a:pt x="143230" y="202787"/>
                  <a:pt x="158598" y="194334"/>
                </a:cubicBezTo>
                <a:cubicBezTo>
                  <a:pt x="148148" y="158620"/>
                  <a:pt x="157139" y="118489"/>
                  <a:pt x="185646" y="90313"/>
                </a:cubicBezTo>
              </a:path>
            </a:pathLst>
          </a:custGeom>
          <a:solidFill>
            <a:srgbClr val="B0D461"/>
          </a:solidFill>
          <a:ln w="76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18" name="Frihandsfigur 15">
            <a:extLst>
              <a:ext uri="{FF2B5EF4-FFF2-40B4-BE49-F238E27FC236}">
                <a16:creationId xmlns:a16="http://schemas.microsoft.com/office/drawing/2014/main" id="{4FE91D9D-4883-4377-B664-C1AEF2D28926}"/>
              </a:ext>
            </a:extLst>
          </p:cNvPr>
          <p:cNvSpPr/>
          <p:nvPr userDrawn="1"/>
        </p:nvSpPr>
        <p:spPr>
          <a:xfrm>
            <a:off x="1274960" y="837325"/>
            <a:ext cx="213712" cy="203548"/>
          </a:xfrm>
          <a:custGeom>
            <a:avLst/>
            <a:gdLst>
              <a:gd name="connsiteX0" fmla="*/ 182419 w 213712"/>
              <a:gd name="connsiteY0" fmla="*/ 26881 h 203548"/>
              <a:gd name="connsiteX1" fmla="*/ 136392 w 213712"/>
              <a:gd name="connsiteY1" fmla="*/ 0 h 203548"/>
              <a:gd name="connsiteX2" fmla="*/ 42877 w 213712"/>
              <a:gd name="connsiteY2" fmla="*/ 54599 h 203548"/>
              <a:gd name="connsiteX3" fmla="*/ 13370 w 213712"/>
              <a:gd name="connsiteY3" fmla="*/ 50487 h 203548"/>
              <a:gd name="connsiteX4" fmla="*/ 13370 w 213712"/>
              <a:gd name="connsiteY4" fmla="*/ 153061 h 203548"/>
              <a:gd name="connsiteX5" fmla="*/ 42877 w 213712"/>
              <a:gd name="connsiteY5" fmla="*/ 148949 h 203548"/>
              <a:gd name="connsiteX6" fmla="*/ 136392 w 213712"/>
              <a:gd name="connsiteY6" fmla="*/ 203548 h 203548"/>
              <a:gd name="connsiteX7" fmla="*/ 182419 w 213712"/>
              <a:gd name="connsiteY7" fmla="*/ 176667 h 203548"/>
              <a:gd name="connsiteX8" fmla="*/ 182419 w 213712"/>
              <a:gd name="connsiteY8" fmla="*/ 26881 h 203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712" h="203548">
                <a:moveTo>
                  <a:pt x="182419" y="26881"/>
                </a:moveTo>
                <a:cubicBezTo>
                  <a:pt x="169126" y="13707"/>
                  <a:pt x="153220" y="4797"/>
                  <a:pt x="136392" y="0"/>
                </a:cubicBezTo>
                <a:cubicBezTo>
                  <a:pt x="118180" y="32592"/>
                  <a:pt x="83141" y="54599"/>
                  <a:pt x="42877" y="54599"/>
                </a:cubicBezTo>
                <a:cubicBezTo>
                  <a:pt x="32657" y="54599"/>
                  <a:pt x="22745" y="53152"/>
                  <a:pt x="13370" y="50487"/>
                </a:cubicBezTo>
                <a:cubicBezTo>
                  <a:pt x="-4457" y="82318"/>
                  <a:pt x="-4457" y="121230"/>
                  <a:pt x="13370" y="153061"/>
                </a:cubicBezTo>
                <a:cubicBezTo>
                  <a:pt x="22745" y="150396"/>
                  <a:pt x="32657" y="148949"/>
                  <a:pt x="42877" y="148949"/>
                </a:cubicBezTo>
                <a:cubicBezTo>
                  <a:pt x="83141" y="148949"/>
                  <a:pt x="118104" y="171032"/>
                  <a:pt x="136392" y="203548"/>
                </a:cubicBezTo>
                <a:cubicBezTo>
                  <a:pt x="153220" y="198751"/>
                  <a:pt x="169126" y="189841"/>
                  <a:pt x="182419" y="176667"/>
                </a:cubicBezTo>
                <a:cubicBezTo>
                  <a:pt x="224143" y="135242"/>
                  <a:pt x="224143" y="68230"/>
                  <a:pt x="182419" y="26881"/>
                </a:cubicBezTo>
              </a:path>
            </a:pathLst>
          </a:custGeom>
          <a:solidFill>
            <a:srgbClr val="B0D461"/>
          </a:solidFill>
          <a:ln w="76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19" name="Frihandsfigur 16">
            <a:extLst>
              <a:ext uri="{FF2B5EF4-FFF2-40B4-BE49-F238E27FC236}">
                <a16:creationId xmlns:a16="http://schemas.microsoft.com/office/drawing/2014/main" id="{F32975B8-3630-43B4-8F6D-50D5C5DC1D26}"/>
              </a:ext>
            </a:extLst>
          </p:cNvPr>
          <p:cNvSpPr/>
          <p:nvPr userDrawn="1"/>
        </p:nvSpPr>
        <p:spPr>
          <a:xfrm>
            <a:off x="1060806" y="616777"/>
            <a:ext cx="205317" cy="211715"/>
          </a:xfrm>
          <a:custGeom>
            <a:avLst/>
            <a:gdLst>
              <a:gd name="connsiteX0" fmla="*/ 55018 w 205317"/>
              <a:gd name="connsiteY0" fmla="*/ 169224 h 211715"/>
              <a:gd name="connsiteX1" fmla="*/ 50868 w 205317"/>
              <a:gd name="connsiteY1" fmla="*/ 198465 h 211715"/>
              <a:gd name="connsiteX2" fmla="*/ 154372 w 205317"/>
              <a:gd name="connsiteY2" fmla="*/ 198465 h 211715"/>
              <a:gd name="connsiteX3" fmla="*/ 150223 w 205317"/>
              <a:gd name="connsiteY3" fmla="*/ 169224 h 211715"/>
              <a:gd name="connsiteX4" fmla="*/ 205317 w 205317"/>
              <a:gd name="connsiteY4" fmla="*/ 76626 h 211715"/>
              <a:gd name="connsiteX5" fmla="*/ 178193 w 205317"/>
              <a:gd name="connsiteY5" fmla="*/ 31012 h 211715"/>
              <a:gd name="connsiteX6" fmla="*/ 27125 w 205317"/>
              <a:gd name="connsiteY6" fmla="*/ 31012 h 211715"/>
              <a:gd name="connsiteX7" fmla="*/ 0 w 205317"/>
              <a:gd name="connsiteY7" fmla="*/ 76626 h 211715"/>
              <a:gd name="connsiteX8" fmla="*/ 55018 w 205317"/>
              <a:gd name="connsiteY8" fmla="*/ 169224 h 211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317" h="211715">
                <a:moveTo>
                  <a:pt x="55018" y="169224"/>
                </a:moveTo>
                <a:cubicBezTo>
                  <a:pt x="55018" y="179351"/>
                  <a:pt x="53558" y="189175"/>
                  <a:pt x="50868" y="198465"/>
                </a:cubicBezTo>
                <a:cubicBezTo>
                  <a:pt x="82988" y="216132"/>
                  <a:pt x="122253" y="216132"/>
                  <a:pt x="154372" y="198465"/>
                </a:cubicBezTo>
                <a:cubicBezTo>
                  <a:pt x="151683" y="189175"/>
                  <a:pt x="150223" y="179351"/>
                  <a:pt x="150223" y="169224"/>
                </a:cubicBezTo>
                <a:cubicBezTo>
                  <a:pt x="150223" y="129397"/>
                  <a:pt x="172430" y="94673"/>
                  <a:pt x="205317" y="76626"/>
                </a:cubicBezTo>
                <a:cubicBezTo>
                  <a:pt x="200476" y="59949"/>
                  <a:pt x="191486" y="44110"/>
                  <a:pt x="178193" y="31012"/>
                </a:cubicBezTo>
                <a:cubicBezTo>
                  <a:pt x="136468" y="-10337"/>
                  <a:pt x="68849" y="-10337"/>
                  <a:pt x="27125" y="31012"/>
                </a:cubicBezTo>
                <a:cubicBezTo>
                  <a:pt x="13831" y="44186"/>
                  <a:pt x="4841" y="59949"/>
                  <a:pt x="0" y="76626"/>
                </a:cubicBezTo>
                <a:cubicBezTo>
                  <a:pt x="32811" y="94673"/>
                  <a:pt x="55018" y="129321"/>
                  <a:pt x="55018" y="169224"/>
                </a:cubicBezTo>
              </a:path>
            </a:pathLst>
          </a:custGeom>
          <a:solidFill>
            <a:srgbClr val="B0D461"/>
          </a:solidFill>
          <a:ln w="76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20" name="Frihandsfigur 17">
            <a:extLst>
              <a:ext uri="{FF2B5EF4-FFF2-40B4-BE49-F238E27FC236}">
                <a16:creationId xmlns:a16="http://schemas.microsoft.com/office/drawing/2014/main" id="{87B4E25F-D541-488A-850D-F7781A12A24A}"/>
              </a:ext>
            </a:extLst>
          </p:cNvPr>
          <p:cNvSpPr/>
          <p:nvPr userDrawn="1"/>
        </p:nvSpPr>
        <p:spPr>
          <a:xfrm>
            <a:off x="1060729" y="1049630"/>
            <a:ext cx="205317" cy="211715"/>
          </a:xfrm>
          <a:custGeom>
            <a:avLst/>
            <a:gdLst>
              <a:gd name="connsiteX0" fmla="*/ 150300 w 205317"/>
              <a:gd name="connsiteY0" fmla="*/ 42492 h 211715"/>
              <a:gd name="connsiteX1" fmla="*/ 154449 w 205317"/>
              <a:gd name="connsiteY1" fmla="*/ 13250 h 211715"/>
              <a:gd name="connsiteX2" fmla="*/ 50945 w 205317"/>
              <a:gd name="connsiteY2" fmla="*/ 13250 h 211715"/>
              <a:gd name="connsiteX3" fmla="*/ 55095 w 205317"/>
              <a:gd name="connsiteY3" fmla="*/ 42492 h 211715"/>
              <a:gd name="connsiteX4" fmla="*/ 0 w 205317"/>
              <a:gd name="connsiteY4" fmla="*/ 135089 h 211715"/>
              <a:gd name="connsiteX5" fmla="*/ 27125 w 205317"/>
              <a:gd name="connsiteY5" fmla="*/ 180703 h 211715"/>
              <a:gd name="connsiteX6" fmla="*/ 178193 w 205317"/>
              <a:gd name="connsiteY6" fmla="*/ 180703 h 211715"/>
              <a:gd name="connsiteX7" fmla="*/ 205317 w 205317"/>
              <a:gd name="connsiteY7" fmla="*/ 135089 h 211715"/>
              <a:gd name="connsiteX8" fmla="*/ 150300 w 205317"/>
              <a:gd name="connsiteY8" fmla="*/ 42492 h 211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317" h="211715">
                <a:moveTo>
                  <a:pt x="150300" y="42492"/>
                </a:moveTo>
                <a:cubicBezTo>
                  <a:pt x="150300" y="32364"/>
                  <a:pt x="151760" y="22540"/>
                  <a:pt x="154449" y="13250"/>
                </a:cubicBezTo>
                <a:cubicBezTo>
                  <a:pt x="122330" y="-4417"/>
                  <a:pt x="83064" y="-4417"/>
                  <a:pt x="50945" y="13250"/>
                </a:cubicBezTo>
                <a:cubicBezTo>
                  <a:pt x="53635" y="22540"/>
                  <a:pt x="55095" y="32364"/>
                  <a:pt x="55095" y="42492"/>
                </a:cubicBezTo>
                <a:cubicBezTo>
                  <a:pt x="55095" y="82394"/>
                  <a:pt x="32888" y="117042"/>
                  <a:pt x="0" y="135089"/>
                </a:cubicBezTo>
                <a:cubicBezTo>
                  <a:pt x="4841" y="151842"/>
                  <a:pt x="13831" y="167605"/>
                  <a:pt x="27125" y="180703"/>
                </a:cubicBezTo>
                <a:cubicBezTo>
                  <a:pt x="68849" y="222052"/>
                  <a:pt x="136468" y="222052"/>
                  <a:pt x="178193" y="180703"/>
                </a:cubicBezTo>
                <a:cubicBezTo>
                  <a:pt x="191486" y="167529"/>
                  <a:pt x="200476" y="151766"/>
                  <a:pt x="205317" y="135089"/>
                </a:cubicBezTo>
                <a:cubicBezTo>
                  <a:pt x="172583" y="117042"/>
                  <a:pt x="150300" y="82318"/>
                  <a:pt x="150300" y="42492"/>
                </a:cubicBezTo>
              </a:path>
            </a:pathLst>
          </a:custGeom>
          <a:solidFill>
            <a:srgbClr val="B0D461"/>
          </a:solidFill>
          <a:ln w="76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21" name="Frihandsfigur 18">
            <a:extLst>
              <a:ext uri="{FF2B5EF4-FFF2-40B4-BE49-F238E27FC236}">
                <a16:creationId xmlns:a16="http://schemas.microsoft.com/office/drawing/2014/main" id="{E268D437-03C3-4859-B01C-772F0A0D4C42}"/>
              </a:ext>
            </a:extLst>
          </p:cNvPr>
          <p:cNvSpPr/>
          <p:nvPr userDrawn="1"/>
        </p:nvSpPr>
        <p:spPr>
          <a:xfrm>
            <a:off x="838257" y="837249"/>
            <a:ext cx="213635" cy="203471"/>
          </a:xfrm>
          <a:custGeom>
            <a:avLst/>
            <a:gdLst>
              <a:gd name="connsiteX0" fmla="*/ 170758 w 213635"/>
              <a:gd name="connsiteY0" fmla="*/ 148949 h 203471"/>
              <a:gd name="connsiteX1" fmla="*/ 200265 w 213635"/>
              <a:gd name="connsiteY1" fmla="*/ 153061 h 203471"/>
              <a:gd name="connsiteX2" fmla="*/ 200265 w 213635"/>
              <a:gd name="connsiteY2" fmla="*/ 50487 h 203471"/>
              <a:gd name="connsiteX3" fmla="*/ 170758 w 213635"/>
              <a:gd name="connsiteY3" fmla="*/ 54599 h 203471"/>
              <a:gd name="connsiteX4" fmla="*/ 77321 w 213635"/>
              <a:gd name="connsiteY4" fmla="*/ 0 h 203471"/>
              <a:gd name="connsiteX5" fmla="*/ 31293 w 213635"/>
              <a:gd name="connsiteY5" fmla="*/ 26881 h 203471"/>
              <a:gd name="connsiteX6" fmla="*/ 31293 w 213635"/>
              <a:gd name="connsiteY6" fmla="*/ 176591 h 203471"/>
              <a:gd name="connsiteX7" fmla="*/ 77321 w 213635"/>
              <a:gd name="connsiteY7" fmla="*/ 203472 h 203471"/>
              <a:gd name="connsiteX8" fmla="*/ 170758 w 213635"/>
              <a:gd name="connsiteY8" fmla="*/ 148949 h 203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635" h="203471">
                <a:moveTo>
                  <a:pt x="170758" y="148949"/>
                </a:moveTo>
                <a:cubicBezTo>
                  <a:pt x="180978" y="148949"/>
                  <a:pt x="190891" y="150396"/>
                  <a:pt x="200265" y="153061"/>
                </a:cubicBezTo>
                <a:cubicBezTo>
                  <a:pt x="218092" y="121230"/>
                  <a:pt x="218092" y="82318"/>
                  <a:pt x="200265" y="50487"/>
                </a:cubicBezTo>
                <a:cubicBezTo>
                  <a:pt x="190891" y="53152"/>
                  <a:pt x="180978" y="54599"/>
                  <a:pt x="170758" y="54599"/>
                </a:cubicBezTo>
                <a:cubicBezTo>
                  <a:pt x="130494" y="54599"/>
                  <a:pt x="95532" y="32592"/>
                  <a:pt x="77321" y="0"/>
                </a:cubicBezTo>
                <a:cubicBezTo>
                  <a:pt x="60416" y="4797"/>
                  <a:pt x="44587" y="13707"/>
                  <a:pt x="31293" y="26881"/>
                </a:cubicBezTo>
                <a:cubicBezTo>
                  <a:pt x="-10431" y="68230"/>
                  <a:pt x="-10431" y="135242"/>
                  <a:pt x="31293" y="176591"/>
                </a:cubicBezTo>
                <a:cubicBezTo>
                  <a:pt x="44587" y="189765"/>
                  <a:pt x="60493" y="198674"/>
                  <a:pt x="77321" y="203472"/>
                </a:cubicBezTo>
                <a:cubicBezTo>
                  <a:pt x="95532" y="171032"/>
                  <a:pt x="130494" y="148949"/>
                  <a:pt x="170758" y="148949"/>
                </a:cubicBezTo>
              </a:path>
            </a:pathLst>
          </a:custGeom>
          <a:solidFill>
            <a:srgbClr val="B0D461"/>
          </a:solidFill>
          <a:ln w="76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22" name="Frihandsfigur 19">
            <a:extLst>
              <a:ext uri="{FF2B5EF4-FFF2-40B4-BE49-F238E27FC236}">
                <a16:creationId xmlns:a16="http://schemas.microsoft.com/office/drawing/2014/main" id="{9862D815-FBC9-4AB8-91CF-D8D0336D6CA9}"/>
              </a:ext>
            </a:extLst>
          </p:cNvPr>
          <p:cNvSpPr/>
          <p:nvPr userDrawn="1"/>
        </p:nvSpPr>
        <p:spPr>
          <a:xfrm>
            <a:off x="1585517" y="710612"/>
            <a:ext cx="179537" cy="211010"/>
          </a:xfrm>
          <a:custGeom>
            <a:avLst/>
            <a:gdLst>
              <a:gd name="connsiteX0" fmla="*/ 22853 w 179537"/>
              <a:gd name="connsiteY0" fmla="*/ 211011 h 211010"/>
              <a:gd name="connsiteX1" fmla="*/ 2874 w 179537"/>
              <a:gd name="connsiteY1" fmla="*/ 211011 h 211010"/>
              <a:gd name="connsiteX2" fmla="*/ 185 w 179537"/>
              <a:gd name="connsiteY2" fmla="*/ 207203 h 211010"/>
              <a:gd name="connsiteX3" fmla="*/ 74336 w 179537"/>
              <a:gd name="connsiteY3" fmla="*/ 2665 h 211010"/>
              <a:gd name="connsiteX4" fmla="*/ 77871 w 179537"/>
              <a:gd name="connsiteY4" fmla="*/ 0 h 211010"/>
              <a:gd name="connsiteX5" fmla="*/ 101384 w 179537"/>
              <a:gd name="connsiteY5" fmla="*/ 0 h 211010"/>
              <a:gd name="connsiteX6" fmla="*/ 105226 w 179537"/>
              <a:gd name="connsiteY6" fmla="*/ 2665 h 211010"/>
              <a:gd name="connsiteX7" fmla="*/ 179146 w 179537"/>
              <a:gd name="connsiteY7" fmla="*/ 207203 h 211010"/>
              <a:gd name="connsiteX8" fmla="*/ 176457 w 179537"/>
              <a:gd name="connsiteY8" fmla="*/ 211011 h 211010"/>
              <a:gd name="connsiteX9" fmla="*/ 156478 w 179537"/>
              <a:gd name="connsiteY9" fmla="*/ 211011 h 211010"/>
              <a:gd name="connsiteX10" fmla="*/ 152636 w 179537"/>
              <a:gd name="connsiteY10" fmla="*/ 208345 h 211010"/>
              <a:gd name="connsiteX11" fmla="*/ 134502 w 179537"/>
              <a:gd name="connsiteY11" fmla="*/ 155802 h 211010"/>
              <a:gd name="connsiteX12" fmla="*/ 45137 w 179537"/>
              <a:gd name="connsiteY12" fmla="*/ 155802 h 211010"/>
              <a:gd name="connsiteX13" fmla="*/ 26695 w 179537"/>
              <a:gd name="connsiteY13" fmla="*/ 208345 h 211010"/>
              <a:gd name="connsiteX14" fmla="*/ 22853 w 179537"/>
              <a:gd name="connsiteY14" fmla="*/ 211011 h 211010"/>
              <a:gd name="connsiteX15" fmla="*/ 89320 w 179537"/>
              <a:gd name="connsiteY15" fmla="*/ 28023 h 211010"/>
              <a:gd name="connsiteX16" fmla="*/ 52974 w 179537"/>
              <a:gd name="connsiteY16" fmla="*/ 132500 h 211010"/>
              <a:gd name="connsiteX17" fmla="*/ 126895 w 179537"/>
              <a:gd name="connsiteY17" fmla="*/ 132500 h 211010"/>
              <a:gd name="connsiteX18" fmla="*/ 90549 w 179537"/>
              <a:gd name="connsiteY18" fmla="*/ 28023 h 211010"/>
              <a:gd name="connsiteX19" fmla="*/ 89320 w 179537"/>
              <a:gd name="connsiteY19" fmla="*/ 28023 h 211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79537" h="211010">
                <a:moveTo>
                  <a:pt x="22853" y="211011"/>
                </a:moveTo>
                <a:lnTo>
                  <a:pt x="2874" y="211011"/>
                </a:lnTo>
                <a:cubicBezTo>
                  <a:pt x="492" y="211011"/>
                  <a:pt x="-430" y="209716"/>
                  <a:pt x="185" y="207203"/>
                </a:cubicBezTo>
                <a:lnTo>
                  <a:pt x="74336" y="2665"/>
                </a:lnTo>
                <a:cubicBezTo>
                  <a:pt x="74951" y="914"/>
                  <a:pt x="76103" y="0"/>
                  <a:pt x="77871" y="0"/>
                </a:cubicBezTo>
                <a:lnTo>
                  <a:pt x="101384" y="0"/>
                </a:lnTo>
                <a:cubicBezTo>
                  <a:pt x="103382" y="0"/>
                  <a:pt x="104688" y="914"/>
                  <a:pt x="105226" y="2665"/>
                </a:cubicBezTo>
                <a:lnTo>
                  <a:pt x="179146" y="207203"/>
                </a:lnTo>
                <a:cubicBezTo>
                  <a:pt x="180145" y="209792"/>
                  <a:pt x="179223" y="211011"/>
                  <a:pt x="176457" y="211011"/>
                </a:cubicBezTo>
                <a:lnTo>
                  <a:pt x="156478" y="211011"/>
                </a:lnTo>
                <a:cubicBezTo>
                  <a:pt x="154480" y="211011"/>
                  <a:pt x="153174" y="210097"/>
                  <a:pt x="152636" y="208345"/>
                </a:cubicBezTo>
                <a:lnTo>
                  <a:pt x="134502" y="155802"/>
                </a:lnTo>
                <a:lnTo>
                  <a:pt x="45137" y="155802"/>
                </a:lnTo>
                <a:lnTo>
                  <a:pt x="26695" y="208345"/>
                </a:lnTo>
                <a:cubicBezTo>
                  <a:pt x="26157" y="210173"/>
                  <a:pt x="24851" y="211011"/>
                  <a:pt x="22853" y="211011"/>
                </a:cubicBezTo>
                <a:moveTo>
                  <a:pt x="89320" y="28023"/>
                </a:moveTo>
                <a:lnTo>
                  <a:pt x="52974" y="132500"/>
                </a:lnTo>
                <a:lnTo>
                  <a:pt x="126895" y="132500"/>
                </a:lnTo>
                <a:lnTo>
                  <a:pt x="90549" y="28023"/>
                </a:lnTo>
                <a:lnTo>
                  <a:pt x="89320" y="28023"/>
                </a:lnTo>
                <a:close/>
              </a:path>
            </a:pathLst>
          </a:custGeom>
          <a:solidFill>
            <a:schemeClr val="bg1"/>
          </a:solidFill>
          <a:ln w="76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23" name="Frihandsfigur 20">
            <a:extLst>
              <a:ext uri="{FF2B5EF4-FFF2-40B4-BE49-F238E27FC236}">
                <a16:creationId xmlns:a16="http://schemas.microsoft.com/office/drawing/2014/main" id="{4C9D8D2C-2677-4CD5-8455-4A1469E9DFCC}"/>
              </a:ext>
            </a:extLst>
          </p:cNvPr>
          <p:cNvSpPr/>
          <p:nvPr userDrawn="1"/>
        </p:nvSpPr>
        <p:spPr>
          <a:xfrm>
            <a:off x="1775728" y="765821"/>
            <a:ext cx="126632" cy="155954"/>
          </a:xfrm>
          <a:custGeom>
            <a:avLst/>
            <a:gdLst>
              <a:gd name="connsiteX0" fmla="*/ 20901 w 126632"/>
              <a:gd name="connsiteY0" fmla="*/ 155802 h 155954"/>
              <a:gd name="connsiteX1" fmla="*/ 3304 w 126632"/>
              <a:gd name="connsiteY1" fmla="*/ 155802 h 155954"/>
              <a:gd name="connsiteX2" fmla="*/ 0 w 126632"/>
              <a:gd name="connsiteY2" fmla="*/ 152528 h 155954"/>
              <a:gd name="connsiteX3" fmla="*/ 0 w 126632"/>
              <a:gd name="connsiteY3" fmla="*/ 15611 h 155954"/>
              <a:gd name="connsiteX4" fmla="*/ 2382 w 126632"/>
              <a:gd name="connsiteY4" fmla="*/ 11499 h 155954"/>
              <a:gd name="connsiteX5" fmla="*/ 59551 w 126632"/>
              <a:gd name="connsiteY5" fmla="*/ 0 h 155954"/>
              <a:gd name="connsiteX6" fmla="*/ 108729 w 126632"/>
              <a:gd name="connsiteY6" fmla="*/ 15687 h 155954"/>
              <a:gd name="connsiteX7" fmla="*/ 126633 w 126632"/>
              <a:gd name="connsiteY7" fmla="*/ 63813 h 155954"/>
              <a:gd name="connsiteX8" fmla="*/ 126633 w 126632"/>
              <a:gd name="connsiteY8" fmla="*/ 152680 h 155954"/>
              <a:gd name="connsiteX9" fmla="*/ 123098 w 126632"/>
              <a:gd name="connsiteY9" fmla="*/ 155954 h 155954"/>
              <a:gd name="connsiteX10" fmla="*/ 105502 w 126632"/>
              <a:gd name="connsiteY10" fmla="*/ 155954 h 155954"/>
              <a:gd name="connsiteX11" fmla="*/ 102198 w 126632"/>
              <a:gd name="connsiteY11" fmla="*/ 152680 h 155954"/>
              <a:gd name="connsiteX12" fmla="*/ 102198 w 126632"/>
              <a:gd name="connsiteY12" fmla="*/ 64346 h 155954"/>
              <a:gd name="connsiteX13" fmla="*/ 59628 w 126632"/>
              <a:gd name="connsiteY13" fmla="*/ 21855 h 155954"/>
              <a:gd name="connsiteX14" fmla="*/ 24512 w 126632"/>
              <a:gd name="connsiteY14" fmla="*/ 27185 h 155954"/>
              <a:gd name="connsiteX15" fmla="*/ 24512 w 126632"/>
              <a:gd name="connsiteY15" fmla="*/ 152680 h 155954"/>
              <a:gd name="connsiteX16" fmla="*/ 20901 w 126632"/>
              <a:gd name="connsiteY16" fmla="*/ 155802 h 155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6632" h="155954">
                <a:moveTo>
                  <a:pt x="20901" y="155802"/>
                </a:moveTo>
                <a:lnTo>
                  <a:pt x="3304" y="155802"/>
                </a:lnTo>
                <a:cubicBezTo>
                  <a:pt x="1076" y="155802"/>
                  <a:pt x="0" y="154736"/>
                  <a:pt x="0" y="152528"/>
                </a:cubicBezTo>
                <a:lnTo>
                  <a:pt x="0" y="15611"/>
                </a:lnTo>
                <a:cubicBezTo>
                  <a:pt x="0" y="13631"/>
                  <a:pt x="768" y="12260"/>
                  <a:pt x="2382" y="11499"/>
                </a:cubicBezTo>
                <a:cubicBezTo>
                  <a:pt x="20824" y="3807"/>
                  <a:pt x="39880" y="0"/>
                  <a:pt x="59551" y="0"/>
                </a:cubicBezTo>
                <a:cubicBezTo>
                  <a:pt x="80375" y="0"/>
                  <a:pt x="96819" y="5178"/>
                  <a:pt x="108729" y="15687"/>
                </a:cubicBezTo>
                <a:cubicBezTo>
                  <a:pt x="120639" y="26119"/>
                  <a:pt x="126633" y="42187"/>
                  <a:pt x="126633" y="63813"/>
                </a:cubicBezTo>
                <a:lnTo>
                  <a:pt x="126633" y="152680"/>
                </a:lnTo>
                <a:cubicBezTo>
                  <a:pt x="126633" y="154812"/>
                  <a:pt x="125480" y="155954"/>
                  <a:pt x="123098" y="155954"/>
                </a:cubicBezTo>
                <a:lnTo>
                  <a:pt x="105502" y="155954"/>
                </a:lnTo>
                <a:cubicBezTo>
                  <a:pt x="103273" y="155954"/>
                  <a:pt x="102198" y="154888"/>
                  <a:pt x="102198" y="152680"/>
                </a:cubicBezTo>
                <a:lnTo>
                  <a:pt x="102198" y="64346"/>
                </a:lnTo>
                <a:cubicBezTo>
                  <a:pt x="102198" y="36019"/>
                  <a:pt x="87982" y="21855"/>
                  <a:pt x="59628" y="21855"/>
                </a:cubicBezTo>
                <a:cubicBezTo>
                  <a:pt x="47334" y="21855"/>
                  <a:pt x="35577" y="23606"/>
                  <a:pt x="24512" y="27185"/>
                </a:cubicBezTo>
                <a:lnTo>
                  <a:pt x="24512" y="152680"/>
                </a:lnTo>
                <a:cubicBezTo>
                  <a:pt x="24512" y="154736"/>
                  <a:pt x="23283" y="155802"/>
                  <a:pt x="20901" y="155802"/>
                </a:cubicBezTo>
              </a:path>
            </a:pathLst>
          </a:custGeom>
          <a:solidFill>
            <a:schemeClr val="bg1"/>
          </a:solidFill>
          <a:ln w="76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24" name="Frihandsfigur 21">
            <a:extLst>
              <a:ext uri="{FF2B5EF4-FFF2-40B4-BE49-F238E27FC236}">
                <a16:creationId xmlns:a16="http://schemas.microsoft.com/office/drawing/2014/main" id="{DFED1755-C10F-4F55-9083-160E03AA956F}"/>
              </a:ext>
            </a:extLst>
          </p:cNvPr>
          <p:cNvSpPr/>
          <p:nvPr userDrawn="1"/>
        </p:nvSpPr>
        <p:spPr>
          <a:xfrm>
            <a:off x="1929255" y="731477"/>
            <a:ext cx="70846" cy="193496"/>
          </a:xfrm>
          <a:custGeom>
            <a:avLst/>
            <a:gdLst>
              <a:gd name="connsiteX0" fmla="*/ 24358 w 70846"/>
              <a:gd name="connsiteY0" fmla="*/ 139963 h 193496"/>
              <a:gd name="connsiteX1" fmla="*/ 31812 w 70846"/>
              <a:gd name="connsiteY1" fmla="*/ 162884 h 193496"/>
              <a:gd name="connsiteX2" fmla="*/ 52943 w 70846"/>
              <a:gd name="connsiteY2" fmla="*/ 171032 h 193496"/>
              <a:gd name="connsiteX3" fmla="*/ 67235 w 70846"/>
              <a:gd name="connsiteY3" fmla="*/ 170423 h 193496"/>
              <a:gd name="connsiteX4" fmla="*/ 70847 w 70846"/>
              <a:gd name="connsiteY4" fmla="*/ 173697 h 193496"/>
              <a:gd name="connsiteX5" fmla="*/ 70847 w 70846"/>
              <a:gd name="connsiteY5" fmla="*/ 189384 h 193496"/>
              <a:gd name="connsiteX6" fmla="*/ 67850 w 70846"/>
              <a:gd name="connsiteY6" fmla="*/ 192887 h 193496"/>
              <a:gd name="connsiteX7" fmla="*/ 51790 w 70846"/>
              <a:gd name="connsiteY7" fmla="*/ 193496 h 193496"/>
              <a:gd name="connsiteX8" fmla="*/ 14139 w 70846"/>
              <a:gd name="connsiteY8" fmla="*/ 180475 h 193496"/>
              <a:gd name="connsiteX9" fmla="*/ 0 w 70846"/>
              <a:gd name="connsiteY9" fmla="*/ 141181 h 193496"/>
              <a:gd name="connsiteX10" fmla="*/ 0 w 70846"/>
              <a:gd name="connsiteY10" fmla="*/ 3579 h 193496"/>
              <a:gd name="connsiteX11" fmla="*/ 3535 w 70846"/>
              <a:gd name="connsiteY11" fmla="*/ 0 h 193496"/>
              <a:gd name="connsiteX12" fmla="*/ 19056 w 70846"/>
              <a:gd name="connsiteY12" fmla="*/ 0 h 193496"/>
              <a:gd name="connsiteX13" fmla="*/ 22360 w 70846"/>
              <a:gd name="connsiteY13" fmla="*/ 3274 h 193496"/>
              <a:gd name="connsiteX14" fmla="*/ 24435 w 70846"/>
              <a:gd name="connsiteY14" fmla="*/ 38989 h 193496"/>
              <a:gd name="connsiteX15" fmla="*/ 63163 w 70846"/>
              <a:gd name="connsiteY15" fmla="*/ 38989 h 193496"/>
              <a:gd name="connsiteX16" fmla="*/ 66467 w 70846"/>
              <a:gd name="connsiteY16" fmla="*/ 42263 h 193496"/>
              <a:gd name="connsiteX17" fmla="*/ 66467 w 70846"/>
              <a:gd name="connsiteY17" fmla="*/ 57036 h 193496"/>
              <a:gd name="connsiteX18" fmla="*/ 63163 w 70846"/>
              <a:gd name="connsiteY18" fmla="*/ 60539 h 193496"/>
              <a:gd name="connsiteX19" fmla="*/ 24435 w 70846"/>
              <a:gd name="connsiteY19" fmla="*/ 60539 h 193496"/>
              <a:gd name="connsiteX20" fmla="*/ 24435 w 70846"/>
              <a:gd name="connsiteY20" fmla="*/ 139963 h 193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0846" h="193496">
                <a:moveTo>
                  <a:pt x="24358" y="139963"/>
                </a:moveTo>
                <a:cubicBezTo>
                  <a:pt x="24358" y="149786"/>
                  <a:pt x="26817" y="157401"/>
                  <a:pt x="31812" y="162884"/>
                </a:cubicBezTo>
                <a:cubicBezTo>
                  <a:pt x="36806" y="168367"/>
                  <a:pt x="43799" y="171032"/>
                  <a:pt x="52943" y="171032"/>
                </a:cubicBezTo>
                <a:cubicBezTo>
                  <a:pt x="55325" y="171032"/>
                  <a:pt x="60089" y="170880"/>
                  <a:pt x="67235" y="170423"/>
                </a:cubicBezTo>
                <a:cubicBezTo>
                  <a:pt x="69617" y="170423"/>
                  <a:pt x="70847" y="171489"/>
                  <a:pt x="70847" y="173697"/>
                </a:cubicBezTo>
                <a:lnTo>
                  <a:pt x="70847" y="189384"/>
                </a:lnTo>
                <a:cubicBezTo>
                  <a:pt x="70847" y="191516"/>
                  <a:pt x="69848" y="192735"/>
                  <a:pt x="67850" y="192887"/>
                </a:cubicBezTo>
                <a:cubicBezTo>
                  <a:pt x="60704" y="193268"/>
                  <a:pt x="55325" y="193496"/>
                  <a:pt x="51790" y="193496"/>
                </a:cubicBezTo>
                <a:cubicBezTo>
                  <a:pt x="36115" y="193496"/>
                  <a:pt x="23513" y="189156"/>
                  <a:pt x="14139" y="180475"/>
                </a:cubicBezTo>
                <a:cubicBezTo>
                  <a:pt x="4687" y="171794"/>
                  <a:pt x="0" y="158772"/>
                  <a:pt x="0" y="141181"/>
                </a:cubicBezTo>
                <a:lnTo>
                  <a:pt x="0" y="3579"/>
                </a:lnTo>
                <a:cubicBezTo>
                  <a:pt x="0" y="1218"/>
                  <a:pt x="1153" y="0"/>
                  <a:pt x="3535" y="0"/>
                </a:cubicBezTo>
                <a:lnTo>
                  <a:pt x="19056" y="0"/>
                </a:lnTo>
                <a:cubicBezTo>
                  <a:pt x="20824" y="0"/>
                  <a:pt x="21976" y="1066"/>
                  <a:pt x="22360" y="3274"/>
                </a:cubicBezTo>
                <a:lnTo>
                  <a:pt x="24435" y="38989"/>
                </a:lnTo>
                <a:lnTo>
                  <a:pt x="63163" y="38989"/>
                </a:lnTo>
                <a:cubicBezTo>
                  <a:pt x="65314" y="38989"/>
                  <a:pt x="66467" y="40055"/>
                  <a:pt x="66467" y="42263"/>
                </a:cubicBezTo>
                <a:lnTo>
                  <a:pt x="66467" y="57036"/>
                </a:lnTo>
                <a:cubicBezTo>
                  <a:pt x="66467" y="59397"/>
                  <a:pt x="65391" y="60539"/>
                  <a:pt x="63163" y="60539"/>
                </a:cubicBezTo>
                <a:lnTo>
                  <a:pt x="24435" y="60539"/>
                </a:lnTo>
                <a:lnTo>
                  <a:pt x="24435" y="139963"/>
                </a:lnTo>
                <a:close/>
              </a:path>
            </a:pathLst>
          </a:custGeom>
          <a:solidFill>
            <a:schemeClr val="bg1"/>
          </a:solidFill>
          <a:ln w="76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25" name="Frihandsfigur 22">
            <a:extLst>
              <a:ext uri="{FF2B5EF4-FFF2-40B4-BE49-F238E27FC236}">
                <a16:creationId xmlns:a16="http://schemas.microsoft.com/office/drawing/2014/main" id="{D3478068-10A1-4BB1-95A2-89041A257C59}"/>
              </a:ext>
            </a:extLst>
          </p:cNvPr>
          <p:cNvSpPr/>
          <p:nvPr userDrawn="1"/>
        </p:nvSpPr>
        <p:spPr>
          <a:xfrm>
            <a:off x="2017391" y="711754"/>
            <a:ext cx="29506" cy="209868"/>
          </a:xfrm>
          <a:custGeom>
            <a:avLst/>
            <a:gdLst>
              <a:gd name="connsiteX0" fmla="*/ 29507 w 29506"/>
              <a:gd name="connsiteY0" fmla="*/ 14468 h 209868"/>
              <a:gd name="connsiteX1" fmla="*/ 25357 w 29506"/>
              <a:gd name="connsiteY1" fmla="*/ 24825 h 209868"/>
              <a:gd name="connsiteX2" fmla="*/ 14907 w 29506"/>
              <a:gd name="connsiteY2" fmla="*/ 28937 h 209868"/>
              <a:gd name="connsiteX3" fmla="*/ 4303 w 29506"/>
              <a:gd name="connsiteY3" fmla="*/ 24825 h 209868"/>
              <a:gd name="connsiteX4" fmla="*/ 0 w 29506"/>
              <a:gd name="connsiteY4" fmla="*/ 14468 h 209868"/>
              <a:gd name="connsiteX5" fmla="*/ 4303 w 29506"/>
              <a:gd name="connsiteY5" fmla="*/ 4112 h 209868"/>
              <a:gd name="connsiteX6" fmla="*/ 14907 w 29506"/>
              <a:gd name="connsiteY6" fmla="*/ 0 h 209868"/>
              <a:gd name="connsiteX7" fmla="*/ 25357 w 29506"/>
              <a:gd name="connsiteY7" fmla="*/ 3960 h 209868"/>
              <a:gd name="connsiteX8" fmla="*/ 29507 w 29506"/>
              <a:gd name="connsiteY8" fmla="*/ 14468 h 209868"/>
              <a:gd name="connsiteX9" fmla="*/ 23513 w 29506"/>
              <a:gd name="connsiteY9" fmla="*/ 209868 h 209868"/>
              <a:gd name="connsiteX10" fmla="*/ 5917 w 29506"/>
              <a:gd name="connsiteY10" fmla="*/ 209868 h 209868"/>
              <a:gd name="connsiteX11" fmla="*/ 2382 w 29506"/>
              <a:gd name="connsiteY11" fmla="*/ 206594 h 209868"/>
              <a:gd name="connsiteX12" fmla="*/ 2382 w 29506"/>
              <a:gd name="connsiteY12" fmla="*/ 60844 h 209868"/>
              <a:gd name="connsiteX13" fmla="*/ 5917 w 29506"/>
              <a:gd name="connsiteY13" fmla="*/ 57265 h 209868"/>
              <a:gd name="connsiteX14" fmla="*/ 23513 w 29506"/>
              <a:gd name="connsiteY14" fmla="*/ 57265 h 209868"/>
              <a:gd name="connsiteX15" fmla="*/ 26817 w 29506"/>
              <a:gd name="connsiteY15" fmla="*/ 60844 h 209868"/>
              <a:gd name="connsiteX16" fmla="*/ 26817 w 29506"/>
              <a:gd name="connsiteY16" fmla="*/ 206670 h 209868"/>
              <a:gd name="connsiteX17" fmla="*/ 23513 w 29506"/>
              <a:gd name="connsiteY17" fmla="*/ 209868 h 20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506" h="209868">
                <a:moveTo>
                  <a:pt x="29507" y="14468"/>
                </a:moveTo>
                <a:cubicBezTo>
                  <a:pt x="29507" y="18581"/>
                  <a:pt x="28123" y="22083"/>
                  <a:pt x="25357" y="24825"/>
                </a:cubicBezTo>
                <a:cubicBezTo>
                  <a:pt x="22591" y="27566"/>
                  <a:pt x="19133" y="28937"/>
                  <a:pt x="14907" y="28937"/>
                </a:cubicBezTo>
                <a:cubicBezTo>
                  <a:pt x="10681" y="28937"/>
                  <a:pt x="7223" y="27566"/>
                  <a:pt x="4303" y="24825"/>
                </a:cubicBezTo>
                <a:cubicBezTo>
                  <a:pt x="1460" y="22083"/>
                  <a:pt x="0" y="18657"/>
                  <a:pt x="0" y="14468"/>
                </a:cubicBezTo>
                <a:cubicBezTo>
                  <a:pt x="0" y="10356"/>
                  <a:pt x="1460" y="6930"/>
                  <a:pt x="4303" y="4112"/>
                </a:cubicBezTo>
                <a:cubicBezTo>
                  <a:pt x="7223" y="1371"/>
                  <a:pt x="10681" y="0"/>
                  <a:pt x="14907" y="0"/>
                </a:cubicBezTo>
                <a:cubicBezTo>
                  <a:pt x="19133" y="0"/>
                  <a:pt x="22514" y="1295"/>
                  <a:pt x="25357" y="3960"/>
                </a:cubicBezTo>
                <a:cubicBezTo>
                  <a:pt x="28047" y="6625"/>
                  <a:pt x="29507" y="10128"/>
                  <a:pt x="29507" y="14468"/>
                </a:cubicBezTo>
                <a:moveTo>
                  <a:pt x="23513" y="209868"/>
                </a:moveTo>
                <a:lnTo>
                  <a:pt x="5917" y="209868"/>
                </a:lnTo>
                <a:cubicBezTo>
                  <a:pt x="3535" y="209868"/>
                  <a:pt x="2382" y="208802"/>
                  <a:pt x="2382" y="206594"/>
                </a:cubicBezTo>
                <a:lnTo>
                  <a:pt x="2382" y="60844"/>
                </a:lnTo>
                <a:cubicBezTo>
                  <a:pt x="2382" y="58483"/>
                  <a:pt x="3535" y="57265"/>
                  <a:pt x="5917" y="57265"/>
                </a:cubicBezTo>
                <a:lnTo>
                  <a:pt x="23513" y="57265"/>
                </a:lnTo>
                <a:cubicBezTo>
                  <a:pt x="25665" y="57265"/>
                  <a:pt x="26817" y="58483"/>
                  <a:pt x="26817" y="60844"/>
                </a:cubicBezTo>
                <a:lnTo>
                  <a:pt x="26817" y="206670"/>
                </a:lnTo>
                <a:cubicBezTo>
                  <a:pt x="26817" y="208802"/>
                  <a:pt x="25665" y="209868"/>
                  <a:pt x="23513" y="209868"/>
                </a:cubicBezTo>
              </a:path>
            </a:pathLst>
          </a:custGeom>
          <a:solidFill>
            <a:schemeClr val="bg1"/>
          </a:solidFill>
          <a:ln w="76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26" name="Frihandsfigur 23">
            <a:extLst>
              <a:ext uri="{FF2B5EF4-FFF2-40B4-BE49-F238E27FC236}">
                <a16:creationId xmlns:a16="http://schemas.microsoft.com/office/drawing/2014/main" id="{DCDD3313-5718-4DDF-BEA9-1D39182FCDF9}"/>
              </a:ext>
            </a:extLst>
          </p:cNvPr>
          <p:cNvSpPr/>
          <p:nvPr userDrawn="1"/>
        </p:nvSpPr>
        <p:spPr>
          <a:xfrm>
            <a:off x="2073101" y="710536"/>
            <a:ext cx="126632" cy="214361"/>
          </a:xfrm>
          <a:custGeom>
            <a:avLst/>
            <a:gdLst>
              <a:gd name="connsiteX0" fmla="*/ 24435 w 126632"/>
              <a:gd name="connsiteY0" fmla="*/ 64423 h 214361"/>
              <a:gd name="connsiteX1" fmla="*/ 61933 w 126632"/>
              <a:gd name="connsiteY1" fmla="*/ 55285 h 214361"/>
              <a:gd name="connsiteX2" fmla="*/ 108729 w 126632"/>
              <a:gd name="connsiteY2" fmla="*/ 71961 h 214361"/>
              <a:gd name="connsiteX3" fmla="*/ 126633 w 126632"/>
              <a:gd name="connsiteY3" fmla="*/ 117880 h 214361"/>
              <a:gd name="connsiteX4" fmla="*/ 126633 w 126632"/>
              <a:gd name="connsiteY4" fmla="*/ 150624 h 214361"/>
              <a:gd name="connsiteX5" fmla="*/ 108575 w 126632"/>
              <a:gd name="connsiteY5" fmla="*/ 198598 h 214361"/>
              <a:gd name="connsiteX6" fmla="*/ 60166 w 126632"/>
              <a:gd name="connsiteY6" fmla="*/ 214361 h 214361"/>
              <a:gd name="connsiteX7" fmla="*/ 2689 w 126632"/>
              <a:gd name="connsiteY7" fmla="*/ 204005 h 214361"/>
              <a:gd name="connsiteX8" fmla="*/ 0 w 126632"/>
              <a:gd name="connsiteY8" fmla="*/ 200197 h 214361"/>
              <a:gd name="connsiteX9" fmla="*/ 0 w 126632"/>
              <a:gd name="connsiteY9" fmla="*/ 3274 h 214361"/>
              <a:gd name="connsiteX10" fmla="*/ 3304 w 126632"/>
              <a:gd name="connsiteY10" fmla="*/ 0 h 214361"/>
              <a:gd name="connsiteX11" fmla="*/ 20900 w 126632"/>
              <a:gd name="connsiteY11" fmla="*/ 0 h 214361"/>
              <a:gd name="connsiteX12" fmla="*/ 24512 w 126632"/>
              <a:gd name="connsiteY12" fmla="*/ 3274 h 214361"/>
              <a:gd name="connsiteX13" fmla="*/ 24512 w 126632"/>
              <a:gd name="connsiteY13" fmla="*/ 64423 h 214361"/>
              <a:gd name="connsiteX14" fmla="*/ 59551 w 126632"/>
              <a:gd name="connsiteY14" fmla="*/ 192811 h 214361"/>
              <a:gd name="connsiteX15" fmla="*/ 101813 w 126632"/>
              <a:gd name="connsiteY15" fmla="*/ 150624 h 214361"/>
              <a:gd name="connsiteX16" fmla="*/ 101813 w 126632"/>
              <a:gd name="connsiteY16" fmla="*/ 117880 h 214361"/>
              <a:gd name="connsiteX17" fmla="*/ 59782 w 126632"/>
              <a:gd name="connsiteY17" fmla="*/ 76835 h 214361"/>
              <a:gd name="connsiteX18" fmla="*/ 24358 w 126632"/>
              <a:gd name="connsiteY18" fmla="*/ 87496 h 214361"/>
              <a:gd name="connsiteX19" fmla="*/ 24358 w 126632"/>
              <a:gd name="connsiteY19" fmla="*/ 187252 h 214361"/>
              <a:gd name="connsiteX20" fmla="*/ 59551 w 126632"/>
              <a:gd name="connsiteY20" fmla="*/ 192811 h 214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6632" h="214361">
                <a:moveTo>
                  <a:pt x="24435" y="64423"/>
                </a:moveTo>
                <a:cubicBezTo>
                  <a:pt x="36345" y="58331"/>
                  <a:pt x="48870" y="55285"/>
                  <a:pt x="61933" y="55285"/>
                </a:cubicBezTo>
                <a:cubicBezTo>
                  <a:pt x="81220" y="55285"/>
                  <a:pt x="96819" y="60844"/>
                  <a:pt x="108729" y="71961"/>
                </a:cubicBezTo>
                <a:cubicBezTo>
                  <a:pt x="120639" y="83079"/>
                  <a:pt x="126633" y="98385"/>
                  <a:pt x="126633" y="117880"/>
                </a:cubicBezTo>
                <a:lnTo>
                  <a:pt x="126633" y="150624"/>
                </a:lnTo>
                <a:cubicBezTo>
                  <a:pt x="126633" y="172098"/>
                  <a:pt x="120639" y="188090"/>
                  <a:pt x="108575" y="198598"/>
                </a:cubicBezTo>
                <a:cubicBezTo>
                  <a:pt x="96588" y="209107"/>
                  <a:pt x="80452" y="214361"/>
                  <a:pt x="60166" y="214361"/>
                </a:cubicBezTo>
                <a:cubicBezTo>
                  <a:pt x="39880" y="214361"/>
                  <a:pt x="20747" y="210935"/>
                  <a:pt x="2689" y="204005"/>
                </a:cubicBezTo>
                <a:cubicBezTo>
                  <a:pt x="922" y="203243"/>
                  <a:pt x="0" y="201949"/>
                  <a:pt x="0" y="200197"/>
                </a:cubicBezTo>
                <a:lnTo>
                  <a:pt x="0" y="3274"/>
                </a:lnTo>
                <a:cubicBezTo>
                  <a:pt x="0" y="1142"/>
                  <a:pt x="1076" y="0"/>
                  <a:pt x="3304" y="0"/>
                </a:cubicBezTo>
                <a:lnTo>
                  <a:pt x="20900" y="0"/>
                </a:lnTo>
                <a:cubicBezTo>
                  <a:pt x="23283" y="0"/>
                  <a:pt x="24512" y="1066"/>
                  <a:pt x="24512" y="3274"/>
                </a:cubicBezTo>
                <a:lnTo>
                  <a:pt x="24512" y="64423"/>
                </a:lnTo>
                <a:close/>
                <a:moveTo>
                  <a:pt x="59551" y="192811"/>
                </a:moveTo>
                <a:cubicBezTo>
                  <a:pt x="87752" y="192811"/>
                  <a:pt x="101813" y="178723"/>
                  <a:pt x="101813" y="150624"/>
                </a:cubicBezTo>
                <a:lnTo>
                  <a:pt x="101813" y="117880"/>
                </a:lnTo>
                <a:cubicBezTo>
                  <a:pt x="101813" y="90542"/>
                  <a:pt x="87828" y="76835"/>
                  <a:pt x="59782" y="76835"/>
                </a:cubicBezTo>
                <a:cubicBezTo>
                  <a:pt x="46488" y="76835"/>
                  <a:pt x="34655" y="80414"/>
                  <a:pt x="24358" y="87496"/>
                </a:cubicBezTo>
                <a:lnTo>
                  <a:pt x="24358" y="187252"/>
                </a:lnTo>
                <a:cubicBezTo>
                  <a:pt x="34117" y="190983"/>
                  <a:pt x="45874" y="192811"/>
                  <a:pt x="59551" y="192811"/>
                </a:cubicBezTo>
              </a:path>
            </a:pathLst>
          </a:custGeom>
          <a:solidFill>
            <a:schemeClr val="bg1"/>
          </a:solidFill>
          <a:ln w="76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27" name="Frihandsfigur 24">
            <a:extLst>
              <a:ext uri="{FF2B5EF4-FFF2-40B4-BE49-F238E27FC236}">
                <a16:creationId xmlns:a16="http://schemas.microsoft.com/office/drawing/2014/main" id="{5BFCB9E3-1BA0-40CE-97E9-D6CC1DD66F22}"/>
              </a:ext>
            </a:extLst>
          </p:cNvPr>
          <p:cNvSpPr/>
          <p:nvPr userDrawn="1"/>
        </p:nvSpPr>
        <p:spPr>
          <a:xfrm>
            <a:off x="2220788" y="711754"/>
            <a:ext cx="29506" cy="209868"/>
          </a:xfrm>
          <a:custGeom>
            <a:avLst/>
            <a:gdLst>
              <a:gd name="connsiteX0" fmla="*/ 29507 w 29506"/>
              <a:gd name="connsiteY0" fmla="*/ 14468 h 209868"/>
              <a:gd name="connsiteX1" fmla="*/ 25357 w 29506"/>
              <a:gd name="connsiteY1" fmla="*/ 24825 h 209868"/>
              <a:gd name="connsiteX2" fmla="*/ 14907 w 29506"/>
              <a:gd name="connsiteY2" fmla="*/ 28937 h 209868"/>
              <a:gd name="connsiteX3" fmla="*/ 4303 w 29506"/>
              <a:gd name="connsiteY3" fmla="*/ 24825 h 209868"/>
              <a:gd name="connsiteX4" fmla="*/ 0 w 29506"/>
              <a:gd name="connsiteY4" fmla="*/ 14468 h 209868"/>
              <a:gd name="connsiteX5" fmla="*/ 4303 w 29506"/>
              <a:gd name="connsiteY5" fmla="*/ 4112 h 209868"/>
              <a:gd name="connsiteX6" fmla="*/ 14907 w 29506"/>
              <a:gd name="connsiteY6" fmla="*/ 0 h 209868"/>
              <a:gd name="connsiteX7" fmla="*/ 25357 w 29506"/>
              <a:gd name="connsiteY7" fmla="*/ 3960 h 209868"/>
              <a:gd name="connsiteX8" fmla="*/ 29507 w 29506"/>
              <a:gd name="connsiteY8" fmla="*/ 14468 h 209868"/>
              <a:gd name="connsiteX9" fmla="*/ 23590 w 29506"/>
              <a:gd name="connsiteY9" fmla="*/ 209868 h 209868"/>
              <a:gd name="connsiteX10" fmla="*/ 5994 w 29506"/>
              <a:gd name="connsiteY10" fmla="*/ 209868 h 209868"/>
              <a:gd name="connsiteX11" fmla="*/ 2459 w 29506"/>
              <a:gd name="connsiteY11" fmla="*/ 206594 h 209868"/>
              <a:gd name="connsiteX12" fmla="*/ 2459 w 29506"/>
              <a:gd name="connsiteY12" fmla="*/ 60844 h 209868"/>
              <a:gd name="connsiteX13" fmla="*/ 5994 w 29506"/>
              <a:gd name="connsiteY13" fmla="*/ 57265 h 209868"/>
              <a:gd name="connsiteX14" fmla="*/ 23590 w 29506"/>
              <a:gd name="connsiteY14" fmla="*/ 57265 h 209868"/>
              <a:gd name="connsiteX15" fmla="*/ 26894 w 29506"/>
              <a:gd name="connsiteY15" fmla="*/ 60844 h 209868"/>
              <a:gd name="connsiteX16" fmla="*/ 26894 w 29506"/>
              <a:gd name="connsiteY16" fmla="*/ 206670 h 209868"/>
              <a:gd name="connsiteX17" fmla="*/ 23590 w 29506"/>
              <a:gd name="connsiteY17" fmla="*/ 209868 h 20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506" h="209868">
                <a:moveTo>
                  <a:pt x="29507" y="14468"/>
                </a:moveTo>
                <a:cubicBezTo>
                  <a:pt x="29507" y="18581"/>
                  <a:pt x="28124" y="22083"/>
                  <a:pt x="25357" y="24825"/>
                </a:cubicBezTo>
                <a:cubicBezTo>
                  <a:pt x="22591" y="27566"/>
                  <a:pt x="19133" y="28937"/>
                  <a:pt x="14907" y="28937"/>
                </a:cubicBezTo>
                <a:cubicBezTo>
                  <a:pt x="10758" y="28937"/>
                  <a:pt x="7223" y="27566"/>
                  <a:pt x="4303" y="24825"/>
                </a:cubicBezTo>
                <a:cubicBezTo>
                  <a:pt x="1460" y="22083"/>
                  <a:pt x="0" y="18657"/>
                  <a:pt x="0" y="14468"/>
                </a:cubicBezTo>
                <a:cubicBezTo>
                  <a:pt x="0" y="10356"/>
                  <a:pt x="1460" y="6930"/>
                  <a:pt x="4303" y="4112"/>
                </a:cubicBezTo>
                <a:cubicBezTo>
                  <a:pt x="7223" y="1371"/>
                  <a:pt x="10681" y="0"/>
                  <a:pt x="14907" y="0"/>
                </a:cubicBezTo>
                <a:cubicBezTo>
                  <a:pt x="19056" y="0"/>
                  <a:pt x="22514" y="1295"/>
                  <a:pt x="25357" y="3960"/>
                </a:cubicBezTo>
                <a:cubicBezTo>
                  <a:pt x="28124" y="6625"/>
                  <a:pt x="29507" y="10128"/>
                  <a:pt x="29507" y="14468"/>
                </a:cubicBezTo>
                <a:moveTo>
                  <a:pt x="23590" y="209868"/>
                </a:moveTo>
                <a:lnTo>
                  <a:pt x="5994" y="209868"/>
                </a:lnTo>
                <a:cubicBezTo>
                  <a:pt x="3612" y="209868"/>
                  <a:pt x="2459" y="208802"/>
                  <a:pt x="2459" y="206594"/>
                </a:cubicBezTo>
                <a:lnTo>
                  <a:pt x="2459" y="60844"/>
                </a:lnTo>
                <a:cubicBezTo>
                  <a:pt x="2459" y="58483"/>
                  <a:pt x="3612" y="57265"/>
                  <a:pt x="5994" y="57265"/>
                </a:cubicBezTo>
                <a:lnTo>
                  <a:pt x="23590" y="57265"/>
                </a:lnTo>
                <a:cubicBezTo>
                  <a:pt x="25742" y="57265"/>
                  <a:pt x="26894" y="58483"/>
                  <a:pt x="26894" y="60844"/>
                </a:cubicBezTo>
                <a:lnTo>
                  <a:pt x="26894" y="206670"/>
                </a:lnTo>
                <a:cubicBezTo>
                  <a:pt x="26817" y="208802"/>
                  <a:pt x="25742" y="209868"/>
                  <a:pt x="23590" y="209868"/>
                </a:cubicBezTo>
              </a:path>
            </a:pathLst>
          </a:custGeom>
          <a:solidFill>
            <a:schemeClr val="bg1"/>
          </a:solidFill>
          <a:ln w="76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28" name="Frihandsfigur 25">
            <a:extLst>
              <a:ext uri="{FF2B5EF4-FFF2-40B4-BE49-F238E27FC236}">
                <a16:creationId xmlns:a16="http://schemas.microsoft.com/office/drawing/2014/main" id="{810CD77D-CE87-40BB-860A-44933009DB51}"/>
              </a:ext>
            </a:extLst>
          </p:cNvPr>
          <p:cNvSpPr/>
          <p:nvPr userDrawn="1"/>
        </p:nvSpPr>
        <p:spPr>
          <a:xfrm>
            <a:off x="2271118" y="765744"/>
            <a:ext cx="131089" cy="159076"/>
          </a:xfrm>
          <a:custGeom>
            <a:avLst/>
            <a:gdLst>
              <a:gd name="connsiteX0" fmla="*/ 131090 w 131089"/>
              <a:gd name="connsiteY0" fmla="*/ 101279 h 159076"/>
              <a:gd name="connsiteX1" fmla="*/ 113339 w 131089"/>
              <a:gd name="connsiteY1" fmla="*/ 143314 h 159076"/>
              <a:gd name="connsiteX2" fmla="*/ 65545 w 131089"/>
              <a:gd name="connsiteY2" fmla="*/ 159077 h 159076"/>
              <a:gd name="connsiteX3" fmla="*/ 17750 w 131089"/>
              <a:gd name="connsiteY3" fmla="*/ 143161 h 159076"/>
              <a:gd name="connsiteX4" fmla="*/ 0 w 131089"/>
              <a:gd name="connsiteY4" fmla="*/ 101203 h 159076"/>
              <a:gd name="connsiteX5" fmla="*/ 0 w 131089"/>
              <a:gd name="connsiteY5" fmla="*/ 58711 h 159076"/>
              <a:gd name="connsiteX6" fmla="*/ 17904 w 131089"/>
              <a:gd name="connsiteY6" fmla="*/ 16220 h 159076"/>
              <a:gd name="connsiteX7" fmla="*/ 65545 w 131089"/>
              <a:gd name="connsiteY7" fmla="*/ 0 h 159076"/>
              <a:gd name="connsiteX8" fmla="*/ 113339 w 131089"/>
              <a:gd name="connsiteY8" fmla="*/ 16220 h 159076"/>
              <a:gd name="connsiteX9" fmla="*/ 131090 w 131089"/>
              <a:gd name="connsiteY9" fmla="*/ 58711 h 159076"/>
              <a:gd name="connsiteX10" fmla="*/ 131090 w 131089"/>
              <a:gd name="connsiteY10" fmla="*/ 101279 h 159076"/>
              <a:gd name="connsiteX11" fmla="*/ 24743 w 131089"/>
              <a:gd name="connsiteY11" fmla="*/ 101279 h 159076"/>
              <a:gd name="connsiteX12" fmla="*/ 35347 w 131089"/>
              <a:gd name="connsiteY12" fmla="*/ 127855 h 159076"/>
              <a:gd name="connsiteX13" fmla="*/ 65545 w 131089"/>
              <a:gd name="connsiteY13" fmla="*/ 137602 h 159076"/>
              <a:gd name="connsiteX14" fmla="*/ 95897 w 131089"/>
              <a:gd name="connsiteY14" fmla="*/ 127855 h 159076"/>
              <a:gd name="connsiteX15" fmla="*/ 106654 w 131089"/>
              <a:gd name="connsiteY15" fmla="*/ 101279 h 159076"/>
              <a:gd name="connsiteX16" fmla="*/ 106654 w 131089"/>
              <a:gd name="connsiteY16" fmla="*/ 58788 h 159076"/>
              <a:gd name="connsiteX17" fmla="*/ 95897 w 131089"/>
              <a:gd name="connsiteY17" fmla="*/ 31754 h 159076"/>
              <a:gd name="connsiteX18" fmla="*/ 65545 w 131089"/>
              <a:gd name="connsiteY18" fmla="*/ 21855 h 159076"/>
              <a:gd name="connsiteX19" fmla="*/ 35347 w 131089"/>
              <a:gd name="connsiteY19" fmla="*/ 31754 h 159076"/>
              <a:gd name="connsiteX20" fmla="*/ 24743 w 131089"/>
              <a:gd name="connsiteY20" fmla="*/ 58788 h 159076"/>
              <a:gd name="connsiteX21" fmla="*/ 24743 w 131089"/>
              <a:gd name="connsiteY21" fmla="*/ 101279 h 159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31089" h="159076">
                <a:moveTo>
                  <a:pt x="131090" y="101279"/>
                </a:moveTo>
                <a:cubicBezTo>
                  <a:pt x="131090" y="118793"/>
                  <a:pt x="125173" y="132805"/>
                  <a:pt x="113339" y="143314"/>
                </a:cubicBezTo>
                <a:cubicBezTo>
                  <a:pt x="101506" y="153822"/>
                  <a:pt x="85600" y="159077"/>
                  <a:pt x="65545" y="159077"/>
                </a:cubicBezTo>
                <a:cubicBezTo>
                  <a:pt x="45489" y="159077"/>
                  <a:pt x="29584" y="153746"/>
                  <a:pt x="17750" y="143161"/>
                </a:cubicBezTo>
                <a:cubicBezTo>
                  <a:pt x="5917" y="132500"/>
                  <a:pt x="0" y="118565"/>
                  <a:pt x="0" y="101203"/>
                </a:cubicBezTo>
                <a:lnTo>
                  <a:pt x="0" y="58711"/>
                </a:lnTo>
                <a:cubicBezTo>
                  <a:pt x="0" y="41197"/>
                  <a:pt x="5994" y="27033"/>
                  <a:pt x="17904" y="16220"/>
                </a:cubicBezTo>
                <a:cubicBezTo>
                  <a:pt x="29814" y="5407"/>
                  <a:pt x="45720" y="0"/>
                  <a:pt x="65545" y="0"/>
                </a:cubicBezTo>
                <a:cubicBezTo>
                  <a:pt x="85600" y="0"/>
                  <a:pt x="101506" y="5407"/>
                  <a:pt x="113339" y="16220"/>
                </a:cubicBezTo>
                <a:cubicBezTo>
                  <a:pt x="125173" y="27033"/>
                  <a:pt x="131090" y="41197"/>
                  <a:pt x="131090" y="58711"/>
                </a:cubicBezTo>
                <a:lnTo>
                  <a:pt x="131090" y="101279"/>
                </a:lnTo>
                <a:close/>
                <a:moveTo>
                  <a:pt x="24743" y="101279"/>
                </a:moveTo>
                <a:cubicBezTo>
                  <a:pt x="24743" y="112473"/>
                  <a:pt x="28277" y="121383"/>
                  <a:pt x="35347" y="127855"/>
                </a:cubicBezTo>
                <a:cubicBezTo>
                  <a:pt x="42416" y="134328"/>
                  <a:pt x="52482" y="137602"/>
                  <a:pt x="65545" y="137602"/>
                </a:cubicBezTo>
                <a:cubicBezTo>
                  <a:pt x="78685" y="137602"/>
                  <a:pt x="88751" y="134328"/>
                  <a:pt x="95897" y="127855"/>
                </a:cubicBezTo>
                <a:cubicBezTo>
                  <a:pt x="103043" y="121383"/>
                  <a:pt x="106654" y="112473"/>
                  <a:pt x="106654" y="101279"/>
                </a:cubicBezTo>
                <a:lnTo>
                  <a:pt x="106654" y="58788"/>
                </a:lnTo>
                <a:cubicBezTo>
                  <a:pt x="106654" y="47365"/>
                  <a:pt x="103120" y="38379"/>
                  <a:pt x="95897" y="31754"/>
                </a:cubicBezTo>
                <a:cubicBezTo>
                  <a:pt x="88751" y="25129"/>
                  <a:pt x="78608" y="21855"/>
                  <a:pt x="65545" y="21855"/>
                </a:cubicBezTo>
                <a:cubicBezTo>
                  <a:pt x="52405" y="21855"/>
                  <a:pt x="42339" y="25129"/>
                  <a:pt x="35347" y="31754"/>
                </a:cubicBezTo>
                <a:cubicBezTo>
                  <a:pt x="28277" y="38379"/>
                  <a:pt x="24743" y="47365"/>
                  <a:pt x="24743" y="58788"/>
                </a:cubicBezTo>
                <a:lnTo>
                  <a:pt x="24743" y="101279"/>
                </a:lnTo>
                <a:close/>
              </a:path>
            </a:pathLst>
          </a:custGeom>
          <a:solidFill>
            <a:schemeClr val="bg1"/>
          </a:solidFill>
          <a:ln w="76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29" name="Frihandsfigur 26">
            <a:extLst>
              <a:ext uri="{FF2B5EF4-FFF2-40B4-BE49-F238E27FC236}">
                <a16:creationId xmlns:a16="http://schemas.microsoft.com/office/drawing/2014/main" id="{A5AAD810-3D35-40FF-BC46-72901FEAF521}"/>
              </a:ext>
            </a:extLst>
          </p:cNvPr>
          <p:cNvSpPr/>
          <p:nvPr userDrawn="1"/>
        </p:nvSpPr>
        <p:spPr>
          <a:xfrm>
            <a:off x="2424952" y="731477"/>
            <a:ext cx="70846" cy="193496"/>
          </a:xfrm>
          <a:custGeom>
            <a:avLst/>
            <a:gdLst>
              <a:gd name="connsiteX0" fmla="*/ 24358 w 70846"/>
              <a:gd name="connsiteY0" fmla="*/ 139963 h 193496"/>
              <a:gd name="connsiteX1" fmla="*/ 31812 w 70846"/>
              <a:gd name="connsiteY1" fmla="*/ 162884 h 193496"/>
              <a:gd name="connsiteX2" fmla="*/ 52943 w 70846"/>
              <a:gd name="connsiteY2" fmla="*/ 171032 h 193496"/>
              <a:gd name="connsiteX3" fmla="*/ 67235 w 70846"/>
              <a:gd name="connsiteY3" fmla="*/ 170423 h 193496"/>
              <a:gd name="connsiteX4" fmla="*/ 70847 w 70846"/>
              <a:gd name="connsiteY4" fmla="*/ 173697 h 193496"/>
              <a:gd name="connsiteX5" fmla="*/ 70847 w 70846"/>
              <a:gd name="connsiteY5" fmla="*/ 189384 h 193496"/>
              <a:gd name="connsiteX6" fmla="*/ 67850 w 70846"/>
              <a:gd name="connsiteY6" fmla="*/ 192887 h 193496"/>
              <a:gd name="connsiteX7" fmla="*/ 51790 w 70846"/>
              <a:gd name="connsiteY7" fmla="*/ 193496 h 193496"/>
              <a:gd name="connsiteX8" fmla="*/ 14139 w 70846"/>
              <a:gd name="connsiteY8" fmla="*/ 180475 h 193496"/>
              <a:gd name="connsiteX9" fmla="*/ 0 w 70846"/>
              <a:gd name="connsiteY9" fmla="*/ 141181 h 193496"/>
              <a:gd name="connsiteX10" fmla="*/ 0 w 70846"/>
              <a:gd name="connsiteY10" fmla="*/ 3579 h 193496"/>
              <a:gd name="connsiteX11" fmla="*/ 3535 w 70846"/>
              <a:gd name="connsiteY11" fmla="*/ 0 h 193496"/>
              <a:gd name="connsiteX12" fmla="*/ 19056 w 70846"/>
              <a:gd name="connsiteY12" fmla="*/ 0 h 193496"/>
              <a:gd name="connsiteX13" fmla="*/ 22361 w 70846"/>
              <a:gd name="connsiteY13" fmla="*/ 3274 h 193496"/>
              <a:gd name="connsiteX14" fmla="*/ 24435 w 70846"/>
              <a:gd name="connsiteY14" fmla="*/ 38989 h 193496"/>
              <a:gd name="connsiteX15" fmla="*/ 63163 w 70846"/>
              <a:gd name="connsiteY15" fmla="*/ 38989 h 193496"/>
              <a:gd name="connsiteX16" fmla="*/ 66467 w 70846"/>
              <a:gd name="connsiteY16" fmla="*/ 42263 h 193496"/>
              <a:gd name="connsiteX17" fmla="*/ 66467 w 70846"/>
              <a:gd name="connsiteY17" fmla="*/ 57036 h 193496"/>
              <a:gd name="connsiteX18" fmla="*/ 63163 w 70846"/>
              <a:gd name="connsiteY18" fmla="*/ 60539 h 193496"/>
              <a:gd name="connsiteX19" fmla="*/ 24435 w 70846"/>
              <a:gd name="connsiteY19" fmla="*/ 60539 h 193496"/>
              <a:gd name="connsiteX20" fmla="*/ 24435 w 70846"/>
              <a:gd name="connsiteY20" fmla="*/ 139963 h 193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0846" h="193496">
                <a:moveTo>
                  <a:pt x="24358" y="139963"/>
                </a:moveTo>
                <a:cubicBezTo>
                  <a:pt x="24358" y="149786"/>
                  <a:pt x="26817" y="157401"/>
                  <a:pt x="31812" y="162884"/>
                </a:cubicBezTo>
                <a:cubicBezTo>
                  <a:pt x="36806" y="168367"/>
                  <a:pt x="43799" y="171032"/>
                  <a:pt x="52943" y="171032"/>
                </a:cubicBezTo>
                <a:cubicBezTo>
                  <a:pt x="55325" y="171032"/>
                  <a:pt x="60089" y="170880"/>
                  <a:pt x="67235" y="170423"/>
                </a:cubicBezTo>
                <a:cubicBezTo>
                  <a:pt x="69617" y="170423"/>
                  <a:pt x="70847" y="171489"/>
                  <a:pt x="70847" y="173697"/>
                </a:cubicBezTo>
                <a:lnTo>
                  <a:pt x="70847" y="189384"/>
                </a:lnTo>
                <a:cubicBezTo>
                  <a:pt x="70847" y="191516"/>
                  <a:pt x="69848" y="192735"/>
                  <a:pt x="67850" y="192887"/>
                </a:cubicBezTo>
                <a:cubicBezTo>
                  <a:pt x="60704" y="193268"/>
                  <a:pt x="55325" y="193496"/>
                  <a:pt x="51790" y="193496"/>
                </a:cubicBezTo>
                <a:cubicBezTo>
                  <a:pt x="36115" y="193496"/>
                  <a:pt x="23513" y="189156"/>
                  <a:pt x="14139" y="180475"/>
                </a:cubicBezTo>
                <a:cubicBezTo>
                  <a:pt x="4687" y="171794"/>
                  <a:pt x="0" y="158772"/>
                  <a:pt x="0" y="141181"/>
                </a:cubicBezTo>
                <a:lnTo>
                  <a:pt x="0" y="3579"/>
                </a:lnTo>
                <a:cubicBezTo>
                  <a:pt x="0" y="1218"/>
                  <a:pt x="1153" y="0"/>
                  <a:pt x="3535" y="0"/>
                </a:cubicBezTo>
                <a:lnTo>
                  <a:pt x="19056" y="0"/>
                </a:lnTo>
                <a:cubicBezTo>
                  <a:pt x="20824" y="0"/>
                  <a:pt x="21976" y="1066"/>
                  <a:pt x="22361" y="3274"/>
                </a:cubicBezTo>
                <a:lnTo>
                  <a:pt x="24435" y="38989"/>
                </a:lnTo>
                <a:lnTo>
                  <a:pt x="63163" y="38989"/>
                </a:lnTo>
                <a:cubicBezTo>
                  <a:pt x="65314" y="38989"/>
                  <a:pt x="66467" y="40055"/>
                  <a:pt x="66467" y="42263"/>
                </a:cubicBezTo>
                <a:lnTo>
                  <a:pt x="66467" y="57036"/>
                </a:lnTo>
                <a:cubicBezTo>
                  <a:pt x="66467" y="59397"/>
                  <a:pt x="65391" y="60539"/>
                  <a:pt x="63163" y="60539"/>
                </a:cubicBezTo>
                <a:lnTo>
                  <a:pt x="24435" y="60539"/>
                </a:lnTo>
                <a:lnTo>
                  <a:pt x="24435" y="139963"/>
                </a:lnTo>
                <a:close/>
              </a:path>
            </a:pathLst>
          </a:custGeom>
          <a:solidFill>
            <a:schemeClr val="bg1"/>
          </a:solidFill>
          <a:ln w="76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30" name="Frihandsfigur 27">
            <a:extLst>
              <a:ext uri="{FF2B5EF4-FFF2-40B4-BE49-F238E27FC236}">
                <a16:creationId xmlns:a16="http://schemas.microsoft.com/office/drawing/2014/main" id="{09F632B3-F68B-4EB6-A4AF-8820DEEAFE88}"/>
              </a:ext>
            </a:extLst>
          </p:cNvPr>
          <p:cNvSpPr/>
          <p:nvPr userDrawn="1"/>
        </p:nvSpPr>
        <p:spPr>
          <a:xfrm>
            <a:off x="2513012" y="711754"/>
            <a:ext cx="29506" cy="209868"/>
          </a:xfrm>
          <a:custGeom>
            <a:avLst/>
            <a:gdLst>
              <a:gd name="connsiteX0" fmla="*/ 29507 w 29506"/>
              <a:gd name="connsiteY0" fmla="*/ 14468 h 209868"/>
              <a:gd name="connsiteX1" fmla="*/ 25357 w 29506"/>
              <a:gd name="connsiteY1" fmla="*/ 24825 h 209868"/>
              <a:gd name="connsiteX2" fmla="*/ 14907 w 29506"/>
              <a:gd name="connsiteY2" fmla="*/ 28937 h 209868"/>
              <a:gd name="connsiteX3" fmla="*/ 4303 w 29506"/>
              <a:gd name="connsiteY3" fmla="*/ 24825 h 209868"/>
              <a:gd name="connsiteX4" fmla="*/ 0 w 29506"/>
              <a:gd name="connsiteY4" fmla="*/ 14468 h 209868"/>
              <a:gd name="connsiteX5" fmla="*/ 4303 w 29506"/>
              <a:gd name="connsiteY5" fmla="*/ 4112 h 209868"/>
              <a:gd name="connsiteX6" fmla="*/ 14907 w 29506"/>
              <a:gd name="connsiteY6" fmla="*/ 0 h 209868"/>
              <a:gd name="connsiteX7" fmla="*/ 25357 w 29506"/>
              <a:gd name="connsiteY7" fmla="*/ 3960 h 209868"/>
              <a:gd name="connsiteX8" fmla="*/ 29507 w 29506"/>
              <a:gd name="connsiteY8" fmla="*/ 14468 h 209868"/>
              <a:gd name="connsiteX9" fmla="*/ 23590 w 29506"/>
              <a:gd name="connsiteY9" fmla="*/ 209868 h 209868"/>
              <a:gd name="connsiteX10" fmla="*/ 5994 w 29506"/>
              <a:gd name="connsiteY10" fmla="*/ 209868 h 209868"/>
              <a:gd name="connsiteX11" fmla="*/ 2459 w 29506"/>
              <a:gd name="connsiteY11" fmla="*/ 206594 h 209868"/>
              <a:gd name="connsiteX12" fmla="*/ 2459 w 29506"/>
              <a:gd name="connsiteY12" fmla="*/ 60844 h 209868"/>
              <a:gd name="connsiteX13" fmla="*/ 5994 w 29506"/>
              <a:gd name="connsiteY13" fmla="*/ 57265 h 209868"/>
              <a:gd name="connsiteX14" fmla="*/ 23590 w 29506"/>
              <a:gd name="connsiteY14" fmla="*/ 57265 h 209868"/>
              <a:gd name="connsiteX15" fmla="*/ 26894 w 29506"/>
              <a:gd name="connsiteY15" fmla="*/ 60844 h 209868"/>
              <a:gd name="connsiteX16" fmla="*/ 26894 w 29506"/>
              <a:gd name="connsiteY16" fmla="*/ 206670 h 209868"/>
              <a:gd name="connsiteX17" fmla="*/ 23590 w 29506"/>
              <a:gd name="connsiteY17" fmla="*/ 209868 h 20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506" h="209868">
                <a:moveTo>
                  <a:pt x="29507" y="14468"/>
                </a:moveTo>
                <a:cubicBezTo>
                  <a:pt x="29507" y="18581"/>
                  <a:pt x="28123" y="22083"/>
                  <a:pt x="25357" y="24825"/>
                </a:cubicBezTo>
                <a:cubicBezTo>
                  <a:pt x="22591" y="27566"/>
                  <a:pt x="19133" y="28937"/>
                  <a:pt x="14907" y="28937"/>
                </a:cubicBezTo>
                <a:cubicBezTo>
                  <a:pt x="10681" y="28937"/>
                  <a:pt x="7223" y="27566"/>
                  <a:pt x="4303" y="24825"/>
                </a:cubicBezTo>
                <a:cubicBezTo>
                  <a:pt x="1460" y="22083"/>
                  <a:pt x="0" y="18657"/>
                  <a:pt x="0" y="14468"/>
                </a:cubicBezTo>
                <a:cubicBezTo>
                  <a:pt x="0" y="10356"/>
                  <a:pt x="1460" y="6930"/>
                  <a:pt x="4303" y="4112"/>
                </a:cubicBezTo>
                <a:cubicBezTo>
                  <a:pt x="7223" y="1371"/>
                  <a:pt x="10681" y="0"/>
                  <a:pt x="14907" y="0"/>
                </a:cubicBezTo>
                <a:cubicBezTo>
                  <a:pt x="19133" y="0"/>
                  <a:pt x="22514" y="1295"/>
                  <a:pt x="25357" y="3960"/>
                </a:cubicBezTo>
                <a:cubicBezTo>
                  <a:pt x="28123" y="6625"/>
                  <a:pt x="29507" y="10128"/>
                  <a:pt x="29507" y="14468"/>
                </a:cubicBezTo>
                <a:moveTo>
                  <a:pt x="23590" y="209868"/>
                </a:moveTo>
                <a:lnTo>
                  <a:pt x="5994" y="209868"/>
                </a:lnTo>
                <a:cubicBezTo>
                  <a:pt x="3611" y="209868"/>
                  <a:pt x="2459" y="208802"/>
                  <a:pt x="2459" y="206594"/>
                </a:cubicBezTo>
                <a:lnTo>
                  <a:pt x="2459" y="60844"/>
                </a:lnTo>
                <a:cubicBezTo>
                  <a:pt x="2459" y="58483"/>
                  <a:pt x="3611" y="57265"/>
                  <a:pt x="5994" y="57265"/>
                </a:cubicBezTo>
                <a:lnTo>
                  <a:pt x="23590" y="57265"/>
                </a:lnTo>
                <a:cubicBezTo>
                  <a:pt x="25741" y="57265"/>
                  <a:pt x="26894" y="58483"/>
                  <a:pt x="26894" y="60844"/>
                </a:cubicBezTo>
                <a:lnTo>
                  <a:pt x="26894" y="206670"/>
                </a:lnTo>
                <a:cubicBezTo>
                  <a:pt x="26817" y="208802"/>
                  <a:pt x="25741" y="209868"/>
                  <a:pt x="23590" y="209868"/>
                </a:cubicBezTo>
              </a:path>
            </a:pathLst>
          </a:custGeom>
          <a:solidFill>
            <a:schemeClr val="bg1"/>
          </a:solidFill>
          <a:ln w="76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31" name="Frihandsfigur 28">
            <a:extLst>
              <a:ext uri="{FF2B5EF4-FFF2-40B4-BE49-F238E27FC236}">
                <a16:creationId xmlns:a16="http://schemas.microsoft.com/office/drawing/2014/main" id="{CAFF6B86-D7FF-40DD-97A0-91C6EA6486F0}"/>
              </a:ext>
            </a:extLst>
          </p:cNvPr>
          <p:cNvSpPr/>
          <p:nvPr userDrawn="1"/>
        </p:nvSpPr>
        <p:spPr>
          <a:xfrm>
            <a:off x="2568951" y="710536"/>
            <a:ext cx="125745" cy="211162"/>
          </a:xfrm>
          <a:custGeom>
            <a:avLst/>
            <a:gdLst>
              <a:gd name="connsiteX0" fmla="*/ 122791 w 125745"/>
              <a:gd name="connsiteY0" fmla="*/ 211087 h 211162"/>
              <a:gd name="connsiteX1" fmla="*/ 100738 w 125745"/>
              <a:gd name="connsiteY1" fmla="*/ 211087 h 211162"/>
              <a:gd name="connsiteX2" fmla="*/ 96281 w 125745"/>
              <a:gd name="connsiteY2" fmla="*/ 209031 h 211162"/>
              <a:gd name="connsiteX3" fmla="*/ 39650 w 125745"/>
              <a:gd name="connsiteY3" fmla="*/ 140877 h 211162"/>
              <a:gd name="connsiteX4" fmla="*/ 24435 w 125745"/>
              <a:gd name="connsiteY4" fmla="*/ 155345 h 211162"/>
              <a:gd name="connsiteX5" fmla="*/ 24435 w 125745"/>
              <a:gd name="connsiteY5" fmla="*/ 207889 h 211162"/>
              <a:gd name="connsiteX6" fmla="*/ 20901 w 125745"/>
              <a:gd name="connsiteY6" fmla="*/ 211163 h 211162"/>
              <a:gd name="connsiteX7" fmla="*/ 3304 w 125745"/>
              <a:gd name="connsiteY7" fmla="*/ 211163 h 211162"/>
              <a:gd name="connsiteX8" fmla="*/ 0 w 125745"/>
              <a:gd name="connsiteY8" fmla="*/ 207889 h 211162"/>
              <a:gd name="connsiteX9" fmla="*/ 0 w 125745"/>
              <a:gd name="connsiteY9" fmla="*/ 3274 h 211162"/>
              <a:gd name="connsiteX10" fmla="*/ 3304 w 125745"/>
              <a:gd name="connsiteY10" fmla="*/ 0 h 211162"/>
              <a:gd name="connsiteX11" fmla="*/ 20901 w 125745"/>
              <a:gd name="connsiteY11" fmla="*/ 0 h 211162"/>
              <a:gd name="connsiteX12" fmla="*/ 24435 w 125745"/>
              <a:gd name="connsiteY12" fmla="*/ 3274 h 211162"/>
              <a:gd name="connsiteX13" fmla="*/ 24435 w 125745"/>
              <a:gd name="connsiteY13" fmla="*/ 125495 h 211162"/>
              <a:gd name="connsiteX14" fmla="*/ 91747 w 125745"/>
              <a:gd name="connsiteY14" fmla="*/ 60234 h 211162"/>
              <a:gd name="connsiteX15" fmla="*/ 95897 w 125745"/>
              <a:gd name="connsiteY15" fmla="*/ 58483 h 211162"/>
              <a:gd name="connsiteX16" fmla="*/ 117643 w 125745"/>
              <a:gd name="connsiteY16" fmla="*/ 58483 h 211162"/>
              <a:gd name="connsiteX17" fmla="*/ 120178 w 125745"/>
              <a:gd name="connsiteY17" fmla="*/ 59777 h 211162"/>
              <a:gd name="connsiteX18" fmla="*/ 119103 w 125745"/>
              <a:gd name="connsiteY18" fmla="*/ 62595 h 211162"/>
              <a:gd name="connsiteX19" fmla="*/ 55940 w 125745"/>
              <a:gd name="connsiteY19" fmla="*/ 124276 h 211162"/>
              <a:gd name="connsiteX20" fmla="*/ 124481 w 125745"/>
              <a:gd name="connsiteY20" fmla="*/ 206899 h 211162"/>
              <a:gd name="connsiteX21" fmla="*/ 122791 w 125745"/>
              <a:gd name="connsiteY21" fmla="*/ 211087 h 211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5745" h="211162">
                <a:moveTo>
                  <a:pt x="122791" y="211087"/>
                </a:moveTo>
                <a:lnTo>
                  <a:pt x="100738" y="211087"/>
                </a:lnTo>
                <a:cubicBezTo>
                  <a:pt x="98970" y="211087"/>
                  <a:pt x="97433" y="210401"/>
                  <a:pt x="96281" y="209031"/>
                </a:cubicBezTo>
                <a:lnTo>
                  <a:pt x="39650" y="140877"/>
                </a:lnTo>
                <a:lnTo>
                  <a:pt x="24435" y="155345"/>
                </a:lnTo>
                <a:lnTo>
                  <a:pt x="24435" y="207889"/>
                </a:lnTo>
                <a:cubicBezTo>
                  <a:pt x="24435" y="210021"/>
                  <a:pt x="23283" y="211163"/>
                  <a:pt x="20901" y="211163"/>
                </a:cubicBezTo>
                <a:lnTo>
                  <a:pt x="3304" y="211163"/>
                </a:lnTo>
                <a:cubicBezTo>
                  <a:pt x="1153" y="211163"/>
                  <a:pt x="0" y="210097"/>
                  <a:pt x="0" y="207889"/>
                </a:cubicBezTo>
                <a:lnTo>
                  <a:pt x="0" y="3274"/>
                </a:lnTo>
                <a:cubicBezTo>
                  <a:pt x="0" y="1142"/>
                  <a:pt x="1076" y="0"/>
                  <a:pt x="3304" y="0"/>
                </a:cubicBezTo>
                <a:lnTo>
                  <a:pt x="20901" y="0"/>
                </a:lnTo>
                <a:cubicBezTo>
                  <a:pt x="23283" y="0"/>
                  <a:pt x="24435" y="1066"/>
                  <a:pt x="24435" y="3274"/>
                </a:cubicBezTo>
                <a:lnTo>
                  <a:pt x="24435" y="125495"/>
                </a:lnTo>
                <a:lnTo>
                  <a:pt x="91747" y="60234"/>
                </a:lnTo>
                <a:cubicBezTo>
                  <a:pt x="92746" y="59092"/>
                  <a:pt x="94129" y="58483"/>
                  <a:pt x="95897" y="58483"/>
                </a:cubicBezTo>
                <a:lnTo>
                  <a:pt x="117643" y="58483"/>
                </a:lnTo>
                <a:cubicBezTo>
                  <a:pt x="119026" y="58483"/>
                  <a:pt x="119871" y="58940"/>
                  <a:pt x="120178" y="59777"/>
                </a:cubicBezTo>
                <a:cubicBezTo>
                  <a:pt x="120486" y="60691"/>
                  <a:pt x="120101" y="61605"/>
                  <a:pt x="119103" y="62595"/>
                </a:cubicBezTo>
                <a:lnTo>
                  <a:pt x="55940" y="124276"/>
                </a:lnTo>
                <a:lnTo>
                  <a:pt x="124481" y="206899"/>
                </a:lnTo>
                <a:cubicBezTo>
                  <a:pt x="126633" y="209716"/>
                  <a:pt x="126018" y="211087"/>
                  <a:pt x="122791" y="211087"/>
                </a:cubicBezTo>
              </a:path>
            </a:pathLst>
          </a:custGeom>
          <a:solidFill>
            <a:schemeClr val="bg1"/>
          </a:solidFill>
          <a:ln w="76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32" name="Frihandsfigur 29">
            <a:extLst>
              <a:ext uri="{FF2B5EF4-FFF2-40B4-BE49-F238E27FC236}">
                <a16:creationId xmlns:a16="http://schemas.microsoft.com/office/drawing/2014/main" id="{489DAEEE-ED9A-4D25-8607-0D3007E38D72}"/>
              </a:ext>
            </a:extLst>
          </p:cNvPr>
          <p:cNvSpPr/>
          <p:nvPr userDrawn="1"/>
        </p:nvSpPr>
        <p:spPr>
          <a:xfrm>
            <a:off x="2703191" y="765744"/>
            <a:ext cx="124173" cy="159076"/>
          </a:xfrm>
          <a:custGeom>
            <a:avLst/>
            <a:gdLst>
              <a:gd name="connsiteX0" fmla="*/ 8529 w 124173"/>
              <a:gd name="connsiteY0" fmla="*/ 15382 h 159076"/>
              <a:gd name="connsiteX1" fmla="*/ 64853 w 124173"/>
              <a:gd name="connsiteY1" fmla="*/ 0 h 159076"/>
              <a:gd name="connsiteX2" fmla="*/ 108498 w 124173"/>
              <a:gd name="connsiteY2" fmla="*/ 14621 h 159076"/>
              <a:gd name="connsiteX3" fmla="*/ 124174 w 124173"/>
              <a:gd name="connsiteY3" fmla="*/ 57265 h 159076"/>
              <a:gd name="connsiteX4" fmla="*/ 124174 w 124173"/>
              <a:gd name="connsiteY4" fmla="*/ 145827 h 159076"/>
              <a:gd name="connsiteX5" fmla="*/ 121484 w 124173"/>
              <a:gd name="connsiteY5" fmla="*/ 149634 h 159076"/>
              <a:gd name="connsiteX6" fmla="*/ 64008 w 124173"/>
              <a:gd name="connsiteY6" fmla="*/ 159077 h 159076"/>
              <a:gd name="connsiteX7" fmla="*/ 18134 w 124173"/>
              <a:gd name="connsiteY7" fmla="*/ 147273 h 159076"/>
              <a:gd name="connsiteX8" fmla="*/ 0 w 124173"/>
              <a:gd name="connsiteY8" fmla="*/ 110645 h 159076"/>
              <a:gd name="connsiteX9" fmla="*/ 17289 w 124173"/>
              <a:gd name="connsiteY9" fmla="*/ 75845 h 159076"/>
              <a:gd name="connsiteX10" fmla="*/ 64085 w 124173"/>
              <a:gd name="connsiteY10" fmla="*/ 63737 h 159076"/>
              <a:gd name="connsiteX11" fmla="*/ 99816 w 124173"/>
              <a:gd name="connsiteY11" fmla="*/ 67240 h 159076"/>
              <a:gd name="connsiteX12" fmla="*/ 99816 w 124173"/>
              <a:gd name="connsiteY12" fmla="*/ 57798 h 159076"/>
              <a:gd name="connsiteX13" fmla="*/ 91517 w 124173"/>
              <a:gd name="connsiteY13" fmla="*/ 30612 h 159076"/>
              <a:gd name="connsiteX14" fmla="*/ 64085 w 124173"/>
              <a:gd name="connsiteY14" fmla="*/ 21779 h 159076"/>
              <a:gd name="connsiteX15" fmla="*/ 21746 w 124173"/>
              <a:gd name="connsiteY15" fmla="*/ 32668 h 159076"/>
              <a:gd name="connsiteX16" fmla="*/ 17289 w 124173"/>
              <a:gd name="connsiteY16" fmla="*/ 31754 h 159076"/>
              <a:gd name="connsiteX17" fmla="*/ 8683 w 124173"/>
              <a:gd name="connsiteY17" fmla="*/ 19342 h 159076"/>
              <a:gd name="connsiteX18" fmla="*/ 8529 w 124173"/>
              <a:gd name="connsiteY18" fmla="*/ 15382 h 159076"/>
              <a:gd name="connsiteX19" fmla="*/ 24358 w 124173"/>
              <a:gd name="connsiteY19" fmla="*/ 110722 h 159076"/>
              <a:gd name="connsiteX20" fmla="*/ 35193 w 124173"/>
              <a:gd name="connsiteY20" fmla="*/ 130673 h 159076"/>
              <a:gd name="connsiteX21" fmla="*/ 63931 w 124173"/>
              <a:gd name="connsiteY21" fmla="*/ 137602 h 159076"/>
              <a:gd name="connsiteX22" fmla="*/ 99662 w 124173"/>
              <a:gd name="connsiteY22" fmla="*/ 132272 h 159076"/>
              <a:gd name="connsiteX23" fmla="*/ 99662 w 124173"/>
              <a:gd name="connsiteY23" fmla="*/ 87953 h 159076"/>
              <a:gd name="connsiteX24" fmla="*/ 63931 w 124173"/>
              <a:gd name="connsiteY24" fmla="*/ 84450 h 159076"/>
              <a:gd name="connsiteX25" fmla="*/ 24358 w 124173"/>
              <a:gd name="connsiteY25" fmla="*/ 110722 h 159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4173" h="159076">
                <a:moveTo>
                  <a:pt x="8529" y="15382"/>
                </a:moveTo>
                <a:cubicBezTo>
                  <a:pt x="23590" y="5178"/>
                  <a:pt x="42416" y="0"/>
                  <a:pt x="64853" y="0"/>
                </a:cubicBezTo>
                <a:cubicBezTo>
                  <a:pt x="83525" y="0"/>
                  <a:pt x="98048" y="4874"/>
                  <a:pt x="108498" y="14621"/>
                </a:cubicBezTo>
                <a:cubicBezTo>
                  <a:pt x="118949" y="24368"/>
                  <a:pt x="124174" y="38608"/>
                  <a:pt x="124174" y="57265"/>
                </a:cubicBezTo>
                <a:lnTo>
                  <a:pt x="124174" y="145827"/>
                </a:lnTo>
                <a:cubicBezTo>
                  <a:pt x="124174" y="147806"/>
                  <a:pt x="123252" y="149101"/>
                  <a:pt x="121484" y="149634"/>
                </a:cubicBezTo>
                <a:cubicBezTo>
                  <a:pt x="104042" y="155954"/>
                  <a:pt x="84832" y="159077"/>
                  <a:pt x="64008" y="159077"/>
                </a:cubicBezTo>
                <a:cubicBezTo>
                  <a:pt x="45566" y="159077"/>
                  <a:pt x="30275" y="155117"/>
                  <a:pt x="18134" y="147273"/>
                </a:cubicBezTo>
                <a:cubicBezTo>
                  <a:pt x="5994" y="139430"/>
                  <a:pt x="0" y="127170"/>
                  <a:pt x="0" y="110645"/>
                </a:cubicBezTo>
                <a:cubicBezTo>
                  <a:pt x="0" y="95492"/>
                  <a:pt x="5763" y="83917"/>
                  <a:pt x="17289" y="75845"/>
                </a:cubicBezTo>
                <a:cubicBezTo>
                  <a:pt x="28815" y="67773"/>
                  <a:pt x="44414" y="63737"/>
                  <a:pt x="64085" y="63737"/>
                </a:cubicBezTo>
                <a:cubicBezTo>
                  <a:pt x="74381" y="63737"/>
                  <a:pt x="86292" y="64880"/>
                  <a:pt x="99816" y="67240"/>
                </a:cubicBezTo>
                <a:lnTo>
                  <a:pt x="99816" y="57798"/>
                </a:lnTo>
                <a:cubicBezTo>
                  <a:pt x="99816" y="45614"/>
                  <a:pt x="97049" y="36552"/>
                  <a:pt x="91517" y="30612"/>
                </a:cubicBezTo>
                <a:cubicBezTo>
                  <a:pt x="85984" y="24749"/>
                  <a:pt x="76840" y="21779"/>
                  <a:pt x="64085" y="21779"/>
                </a:cubicBezTo>
                <a:cubicBezTo>
                  <a:pt x="48179" y="21779"/>
                  <a:pt x="34117" y="25434"/>
                  <a:pt x="21746" y="32668"/>
                </a:cubicBezTo>
                <a:cubicBezTo>
                  <a:pt x="19978" y="33810"/>
                  <a:pt x="18442" y="33582"/>
                  <a:pt x="17289" y="31754"/>
                </a:cubicBezTo>
                <a:lnTo>
                  <a:pt x="8683" y="19342"/>
                </a:lnTo>
                <a:cubicBezTo>
                  <a:pt x="7530" y="17743"/>
                  <a:pt x="7530" y="16372"/>
                  <a:pt x="8529" y="15382"/>
                </a:cubicBezTo>
                <a:moveTo>
                  <a:pt x="24358" y="110722"/>
                </a:moveTo>
                <a:cubicBezTo>
                  <a:pt x="24358" y="119403"/>
                  <a:pt x="27970" y="126028"/>
                  <a:pt x="35193" y="130673"/>
                </a:cubicBezTo>
                <a:cubicBezTo>
                  <a:pt x="42416" y="135318"/>
                  <a:pt x="52021" y="137602"/>
                  <a:pt x="63931" y="137602"/>
                </a:cubicBezTo>
                <a:cubicBezTo>
                  <a:pt x="75841" y="137602"/>
                  <a:pt x="87752" y="135851"/>
                  <a:pt x="99662" y="132272"/>
                </a:cubicBezTo>
                <a:lnTo>
                  <a:pt x="99662" y="87953"/>
                </a:lnTo>
                <a:cubicBezTo>
                  <a:pt x="86983" y="85592"/>
                  <a:pt x="75073" y="84450"/>
                  <a:pt x="63931" y="84450"/>
                </a:cubicBezTo>
                <a:cubicBezTo>
                  <a:pt x="37498" y="84450"/>
                  <a:pt x="24358" y="93207"/>
                  <a:pt x="24358" y="110722"/>
                </a:cubicBezTo>
              </a:path>
            </a:pathLst>
          </a:custGeom>
          <a:solidFill>
            <a:schemeClr val="bg1"/>
          </a:solidFill>
          <a:ln w="76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33" name="Frihandsfigur 30">
            <a:extLst>
              <a:ext uri="{FF2B5EF4-FFF2-40B4-BE49-F238E27FC236}">
                <a16:creationId xmlns:a16="http://schemas.microsoft.com/office/drawing/2014/main" id="{209E0C46-F2D8-4BEC-85C3-40C68FB8CA2C}"/>
              </a:ext>
            </a:extLst>
          </p:cNvPr>
          <p:cNvSpPr/>
          <p:nvPr userDrawn="1"/>
        </p:nvSpPr>
        <p:spPr>
          <a:xfrm>
            <a:off x="2856145" y="765821"/>
            <a:ext cx="120981" cy="159076"/>
          </a:xfrm>
          <a:custGeom>
            <a:avLst/>
            <a:gdLst>
              <a:gd name="connsiteX0" fmla="*/ 120982 w 120981"/>
              <a:gd name="connsiteY0" fmla="*/ 112701 h 159076"/>
              <a:gd name="connsiteX1" fmla="*/ 104307 w 120981"/>
              <a:gd name="connsiteY1" fmla="*/ 146817 h 159076"/>
              <a:gd name="connsiteX2" fmla="*/ 60508 w 120981"/>
              <a:gd name="connsiteY2" fmla="*/ 159077 h 159076"/>
              <a:gd name="connsiteX3" fmla="*/ 1495 w 120981"/>
              <a:gd name="connsiteY3" fmla="*/ 140192 h 159076"/>
              <a:gd name="connsiteX4" fmla="*/ 573 w 120981"/>
              <a:gd name="connsiteY4" fmla="*/ 135470 h 159076"/>
              <a:gd name="connsiteX5" fmla="*/ 8641 w 120981"/>
              <a:gd name="connsiteY5" fmla="*/ 121916 h 159076"/>
              <a:gd name="connsiteX6" fmla="*/ 13405 w 120981"/>
              <a:gd name="connsiteY6" fmla="*/ 121002 h 159076"/>
              <a:gd name="connsiteX7" fmla="*/ 61046 w 120981"/>
              <a:gd name="connsiteY7" fmla="*/ 137526 h 159076"/>
              <a:gd name="connsiteX8" fmla="*/ 86403 w 120981"/>
              <a:gd name="connsiteY8" fmla="*/ 131358 h 159076"/>
              <a:gd name="connsiteX9" fmla="*/ 96239 w 120981"/>
              <a:gd name="connsiteY9" fmla="*/ 113920 h 159076"/>
              <a:gd name="connsiteX10" fmla="*/ 90322 w 120981"/>
              <a:gd name="connsiteY10" fmla="*/ 101051 h 159076"/>
              <a:gd name="connsiteX11" fmla="*/ 78258 w 120981"/>
              <a:gd name="connsiteY11" fmla="*/ 94121 h 159076"/>
              <a:gd name="connsiteX12" fmla="*/ 61123 w 120981"/>
              <a:gd name="connsiteY12" fmla="*/ 90313 h 159076"/>
              <a:gd name="connsiteX13" fmla="*/ 46677 w 120981"/>
              <a:gd name="connsiteY13" fmla="*/ 87039 h 159076"/>
              <a:gd name="connsiteX14" fmla="*/ 31770 w 120981"/>
              <a:gd name="connsiteY14" fmla="*/ 81709 h 159076"/>
              <a:gd name="connsiteX15" fmla="*/ 17017 w 120981"/>
              <a:gd name="connsiteY15" fmla="*/ 73332 h 159076"/>
              <a:gd name="connsiteX16" fmla="*/ 7181 w 120981"/>
              <a:gd name="connsiteY16" fmla="*/ 60920 h 159076"/>
              <a:gd name="connsiteX17" fmla="*/ 3032 w 120981"/>
              <a:gd name="connsiteY17" fmla="*/ 43329 h 159076"/>
              <a:gd name="connsiteX18" fmla="*/ 20167 w 120981"/>
              <a:gd name="connsiteY18" fmla="*/ 11042 h 159076"/>
              <a:gd name="connsiteX19" fmla="*/ 61738 w 120981"/>
              <a:gd name="connsiteY19" fmla="*/ 0 h 159076"/>
              <a:gd name="connsiteX20" fmla="*/ 113605 w 120981"/>
              <a:gd name="connsiteY20" fmla="*/ 13859 h 159076"/>
              <a:gd name="connsiteX21" fmla="*/ 114758 w 120981"/>
              <a:gd name="connsiteY21" fmla="*/ 18276 h 159076"/>
              <a:gd name="connsiteX22" fmla="*/ 106689 w 120981"/>
              <a:gd name="connsiteY22" fmla="*/ 31526 h 159076"/>
              <a:gd name="connsiteX23" fmla="*/ 102233 w 120981"/>
              <a:gd name="connsiteY23" fmla="*/ 32668 h 159076"/>
              <a:gd name="connsiteX24" fmla="*/ 60508 w 120981"/>
              <a:gd name="connsiteY24" fmla="*/ 21779 h 159076"/>
              <a:gd name="connsiteX25" fmla="*/ 36073 w 120981"/>
              <a:gd name="connsiteY25" fmla="*/ 27566 h 159076"/>
              <a:gd name="connsiteX26" fmla="*/ 27160 w 120981"/>
              <a:gd name="connsiteY26" fmla="*/ 43329 h 159076"/>
              <a:gd name="connsiteX27" fmla="*/ 36842 w 120981"/>
              <a:gd name="connsiteY27" fmla="*/ 59244 h 159076"/>
              <a:gd name="connsiteX28" fmla="*/ 65887 w 120981"/>
              <a:gd name="connsiteY28" fmla="*/ 68078 h 159076"/>
              <a:gd name="connsiteX29" fmla="*/ 81102 w 120981"/>
              <a:gd name="connsiteY29" fmla="*/ 71352 h 159076"/>
              <a:gd name="connsiteX30" fmla="*/ 95394 w 120981"/>
              <a:gd name="connsiteY30" fmla="*/ 76378 h 159076"/>
              <a:gd name="connsiteX31" fmla="*/ 108764 w 120981"/>
              <a:gd name="connsiteY31" fmla="*/ 84222 h 159076"/>
              <a:gd name="connsiteX32" fmla="*/ 117217 w 120981"/>
              <a:gd name="connsiteY32" fmla="*/ 95872 h 159076"/>
              <a:gd name="connsiteX33" fmla="*/ 120982 w 120981"/>
              <a:gd name="connsiteY33" fmla="*/ 112701 h 159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20981" h="159076">
                <a:moveTo>
                  <a:pt x="120982" y="112701"/>
                </a:moveTo>
                <a:cubicBezTo>
                  <a:pt x="120982" y="127246"/>
                  <a:pt x="115449" y="138669"/>
                  <a:pt x="104307" y="146817"/>
                </a:cubicBezTo>
                <a:cubicBezTo>
                  <a:pt x="93165" y="154965"/>
                  <a:pt x="78566" y="159077"/>
                  <a:pt x="60508" y="159077"/>
                </a:cubicBezTo>
                <a:cubicBezTo>
                  <a:pt x="38455" y="159077"/>
                  <a:pt x="18784" y="152756"/>
                  <a:pt x="1495" y="140192"/>
                </a:cubicBezTo>
                <a:cubicBezTo>
                  <a:pt x="-119" y="139202"/>
                  <a:pt x="-426" y="137602"/>
                  <a:pt x="573" y="135470"/>
                </a:cubicBezTo>
                <a:lnTo>
                  <a:pt x="8641" y="121916"/>
                </a:lnTo>
                <a:cubicBezTo>
                  <a:pt x="9794" y="119936"/>
                  <a:pt x="11407" y="119631"/>
                  <a:pt x="13405" y="121002"/>
                </a:cubicBezTo>
                <a:cubicBezTo>
                  <a:pt x="28312" y="132043"/>
                  <a:pt x="44218" y="137526"/>
                  <a:pt x="61046" y="137526"/>
                </a:cubicBezTo>
                <a:cubicBezTo>
                  <a:pt x="71343" y="137526"/>
                  <a:pt x="79795" y="135470"/>
                  <a:pt x="86403" y="131358"/>
                </a:cubicBezTo>
                <a:cubicBezTo>
                  <a:pt x="92935" y="127246"/>
                  <a:pt x="96239" y="121459"/>
                  <a:pt x="96239" y="113920"/>
                </a:cubicBezTo>
                <a:cubicBezTo>
                  <a:pt x="96239" y="108818"/>
                  <a:pt x="94241" y="104553"/>
                  <a:pt x="90322" y="101051"/>
                </a:cubicBezTo>
                <a:cubicBezTo>
                  <a:pt x="86327" y="97624"/>
                  <a:pt x="82331" y="95263"/>
                  <a:pt x="78258" y="94121"/>
                </a:cubicBezTo>
                <a:cubicBezTo>
                  <a:pt x="74186" y="92903"/>
                  <a:pt x="68500" y="91684"/>
                  <a:pt x="61123" y="90313"/>
                </a:cubicBezTo>
                <a:cubicBezTo>
                  <a:pt x="55360" y="89171"/>
                  <a:pt x="50519" y="88029"/>
                  <a:pt x="46677" y="87039"/>
                </a:cubicBezTo>
                <a:cubicBezTo>
                  <a:pt x="42835" y="86049"/>
                  <a:pt x="37841" y="84298"/>
                  <a:pt x="31770" y="81709"/>
                </a:cubicBezTo>
                <a:cubicBezTo>
                  <a:pt x="25700" y="79196"/>
                  <a:pt x="20782" y="76378"/>
                  <a:pt x="17017" y="73332"/>
                </a:cubicBezTo>
                <a:cubicBezTo>
                  <a:pt x="13252" y="70286"/>
                  <a:pt x="9947" y="66174"/>
                  <a:pt x="7181" y="60920"/>
                </a:cubicBezTo>
                <a:cubicBezTo>
                  <a:pt x="4415" y="55742"/>
                  <a:pt x="3032" y="49878"/>
                  <a:pt x="3032" y="43329"/>
                </a:cubicBezTo>
                <a:cubicBezTo>
                  <a:pt x="3032" y="29165"/>
                  <a:pt x="8718" y="18352"/>
                  <a:pt x="20167" y="11042"/>
                </a:cubicBezTo>
                <a:cubicBezTo>
                  <a:pt x="31616" y="3731"/>
                  <a:pt x="45448" y="0"/>
                  <a:pt x="61738" y="0"/>
                </a:cubicBezTo>
                <a:cubicBezTo>
                  <a:pt x="79795" y="0"/>
                  <a:pt x="97084" y="4645"/>
                  <a:pt x="113605" y="13859"/>
                </a:cubicBezTo>
                <a:cubicBezTo>
                  <a:pt x="115757" y="14849"/>
                  <a:pt x="116218" y="16296"/>
                  <a:pt x="114758" y="18276"/>
                </a:cubicBezTo>
                <a:lnTo>
                  <a:pt x="106689" y="31526"/>
                </a:lnTo>
                <a:cubicBezTo>
                  <a:pt x="105690" y="33658"/>
                  <a:pt x="104230" y="34115"/>
                  <a:pt x="102233" y="32668"/>
                </a:cubicBezTo>
                <a:cubicBezTo>
                  <a:pt x="88555" y="25358"/>
                  <a:pt x="74647" y="21779"/>
                  <a:pt x="60508" y="21779"/>
                </a:cubicBezTo>
                <a:cubicBezTo>
                  <a:pt x="50212" y="21779"/>
                  <a:pt x="42067" y="23683"/>
                  <a:pt x="36073" y="27566"/>
                </a:cubicBezTo>
                <a:cubicBezTo>
                  <a:pt x="30157" y="31374"/>
                  <a:pt x="27160" y="36704"/>
                  <a:pt x="27160" y="43329"/>
                </a:cubicBezTo>
                <a:cubicBezTo>
                  <a:pt x="27160" y="50640"/>
                  <a:pt x="30387" y="55894"/>
                  <a:pt x="36842" y="59244"/>
                </a:cubicBezTo>
                <a:cubicBezTo>
                  <a:pt x="43296" y="62595"/>
                  <a:pt x="52978" y="65565"/>
                  <a:pt x="65887" y="68078"/>
                </a:cubicBezTo>
                <a:cubicBezTo>
                  <a:pt x="72265" y="69220"/>
                  <a:pt x="77336" y="70362"/>
                  <a:pt x="81102" y="71352"/>
                </a:cubicBezTo>
                <a:cubicBezTo>
                  <a:pt x="84867" y="72342"/>
                  <a:pt x="89631" y="74017"/>
                  <a:pt x="95394" y="76378"/>
                </a:cubicBezTo>
                <a:cubicBezTo>
                  <a:pt x="101157" y="78739"/>
                  <a:pt x="105614" y="81328"/>
                  <a:pt x="108764" y="84222"/>
                </a:cubicBezTo>
                <a:cubicBezTo>
                  <a:pt x="111914" y="87115"/>
                  <a:pt x="114758" y="90999"/>
                  <a:pt x="117217" y="95872"/>
                </a:cubicBezTo>
                <a:cubicBezTo>
                  <a:pt x="119752" y="100822"/>
                  <a:pt x="120982" y="106457"/>
                  <a:pt x="120982" y="112701"/>
                </a:cubicBezTo>
              </a:path>
            </a:pathLst>
          </a:custGeom>
          <a:solidFill>
            <a:schemeClr val="bg1"/>
          </a:solidFill>
          <a:ln w="76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34" name="Frihandsfigur 31">
            <a:extLst>
              <a:ext uri="{FF2B5EF4-FFF2-40B4-BE49-F238E27FC236}">
                <a16:creationId xmlns:a16="http://schemas.microsoft.com/office/drawing/2014/main" id="{334CDEE3-4611-41B0-8872-F44F23555B37}"/>
              </a:ext>
            </a:extLst>
          </p:cNvPr>
          <p:cNvSpPr/>
          <p:nvPr userDrawn="1"/>
        </p:nvSpPr>
        <p:spPr>
          <a:xfrm>
            <a:off x="2995569" y="765744"/>
            <a:ext cx="204087" cy="156030"/>
          </a:xfrm>
          <a:custGeom>
            <a:avLst/>
            <a:gdLst>
              <a:gd name="connsiteX0" fmla="*/ 96588 w 204087"/>
              <a:gd name="connsiteY0" fmla="*/ 14468 h 156030"/>
              <a:gd name="connsiteX1" fmla="*/ 142462 w 204087"/>
              <a:gd name="connsiteY1" fmla="*/ 0 h 156030"/>
              <a:gd name="connsiteX2" fmla="*/ 187260 w 204087"/>
              <a:gd name="connsiteY2" fmla="*/ 15839 h 156030"/>
              <a:gd name="connsiteX3" fmla="*/ 204088 w 204087"/>
              <a:gd name="connsiteY3" fmla="*/ 60234 h 156030"/>
              <a:gd name="connsiteX4" fmla="*/ 204088 w 204087"/>
              <a:gd name="connsiteY4" fmla="*/ 152604 h 156030"/>
              <a:gd name="connsiteX5" fmla="*/ 200784 w 204087"/>
              <a:gd name="connsiteY5" fmla="*/ 155878 h 156030"/>
              <a:gd name="connsiteX6" fmla="*/ 183187 w 204087"/>
              <a:gd name="connsiteY6" fmla="*/ 155878 h 156030"/>
              <a:gd name="connsiteX7" fmla="*/ 179653 w 204087"/>
              <a:gd name="connsiteY7" fmla="*/ 152604 h 156030"/>
              <a:gd name="connsiteX8" fmla="*/ 179653 w 204087"/>
              <a:gd name="connsiteY8" fmla="*/ 59701 h 156030"/>
              <a:gd name="connsiteX9" fmla="*/ 170124 w 204087"/>
              <a:gd name="connsiteY9" fmla="*/ 31831 h 156030"/>
              <a:gd name="connsiteX10" fmla="*/ 141847 w 204087"/>
              <a:gd name="connsiteY10" fmla="*/ 21931 h 156030"/>
              <a:gd name="connsiteX11" fmla="*/ 109113 w 204087"/>
              <a:gd name="connsiteY11" fmla="*/ 31983 h 156030"/>
              <a:gd name="connsiteX12" fmla="*/ 114799 w 204087"/>
              <a:gd name="connsiteY12" fmla="*/ 60006 h 156030"/>
              <a:gd name="connsiteX13" fmla="*/ 114799 w 204087"/>
              <a:gd name="connsiteY13" fmla="*/ 152680 h 156030"/>
              <a:gd name="connsiteX14" fmla="*/ 111495 w 204087"/>
              <a:gd name="connsiteY14" fmla="*/ 155954 h 156030"/>
              <a:gd name="connsiteX15" fmla="*/ 93591 w 204087"/>
              <a:gd name="connsiteY15" fmla="*/ 155954 h 156030"/>
              <a:gd name="connsiteX16" fmla="*/ 90287 w 204087"/>
              <a:gd name="connsiteY16" fmla="*/ 152680 h 156030"/>
              <a:gd name="connsiteX17" fmla="*/ 90287 w 204087"/>
              <a:gd name="connsiteY17" fmla="*/ 59701 h 156030"/>
              <a:gd name="connsiteX18" fmla="*/ 54556 w 204087"/>
              <a:gd name="connsiteY18" fmla="*/ 21931 h 156030"/>
              <a:gd name="connsiteX19" fmla="*/ 24435 w 204087"/>
              <a:gd name="connsiteY19" fmla="*/ 27262 h 156030"/>
              <a:gd name="connsiteX20" fmla="*/ 24435 w 204087"/>
              <a:gd name="connsiteY20" fmla="*/ 152756 h 156030"/>
              <a:gd name="connsiteX21" fmla="*/ 20901 w 204087"/>
              <a:gd name="connsiteY21" fmla="*/ 156031 h 156030"/>
              <a:gd name="connsiteX22" fmla="*/ 3304 w 204087"/>
              <a:gd name="connsiteY22" fmla="*/ 156031 h 156030"/>
              <a:gd name="connsiteX23" fmla="*/ 0 w 204087"/>
              <a:gd name="connsiteY23" fmla="*/ 152756 h 156030"/>
              <a:gd name="connsiteX24" fmla="*/ 0 w 204087"/>
              <a:gd name="connsiteY24" fmla="*/ 15687 h 156030"/>
              <a:gd name="connsiteX25" fmla="*/ 2689 w 204087"/>
              <a:gd name="connsiteY25" fmla="*/ 11575 h 156030"/>
              <a:gd name="connsiteX26" fmla="*/ 53942 w 204087"/>
              <a:gd name="connsiteY26" fmla="*/ 76 h 156030"/>
              <a:gd name="connsiteX27" fmla="*/ 96588 w 204087"/>
              <a:gd name="connsiteY27" fmla="*/ 14468 h 156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04087" h="156030">
                <a:moveTo>
                  <a:pt x="96588" y="14468"/>
                </a:moveTo>
                <a:cubicBezTo>
                  <a:pt x="111265" y="4797"/>
                  <a:pt x="126556" y="0"/>
                  <a:pt x="142462" y="0"/>
                </a:cubicBezTo>
                <a:cubicBezTo>
                  <a:pt x="161134" y="0"/>
                  <a:pt x="176041" y="5254"/>
                  <a:pt x="187260" y="15839"/>
                </a:cubicBezTo>
                <a:cubicBezTo>
                  <a:pt x="198478" y="26348"/>
                  <a:pt x="204088" y="41197"/>
                  <a:pt x="204088" y="60234"/>
                </a:cubicBezTo>
                <a:lnTo>
                  <a:pt x="204088" y="152604"/>
                </a:lnTo>
                <a:cubicBezTo>
                  <a:pt x="204088" y="154812"/>
                  <a:pt x="203012" y="155878"/>
                  <a:pt x="200784" y="155878"/>
                </a:cubicBezTo>
                <a:lnTo>
                  <a:pt x="183187" y="155878"/>
                </a:lnTo>
                <a:cubicBezTo>
                  <a:pt x="180805" y="155878"/>
                  <a:pt x="179653" y="154812"/>
                  <a:pt x="179653" y="152604"/>
                </a:cubicBezTo>
                <a:lnTo>
                  <a:pt x="179653" y="59701"/>
                </a:lnTo>
                <a:cubicBezTo>
                  <a:pt x="179653" y="47670"/>
                  <a:pt x="176502" y="38379"/>
                  <a:pt x="170124" y="31831"/>
                </a:cubicBezTo>
                <a:cubicBezTo>
                  <a:pt x="163747" y="25206"/>
                  <a:pt x="154372" y="21931"/>
                  <a:pt x="141847" y="21931"/>
                </a:cubicBezTo>
                <a:cubicBezTo>
                  <a:pt x="129707" y="21931"/>
                  <a:pt x="118795" y="25282"/>
                  <a:pt x="109113" y="31983"/>
                </a:cubicBezTo>
                <a:cubicBezTo>
                  <a:pt x="112878" y="40055"/>
                  <a:pt x="114799" y="49421"/>
                  <a:pt x="114799" y="60006"/>
                </a:cubicBezTo>
                <a:lnTo>
                  <a:pt x="114799" y="152680"/>
                </a:lnTo>
                <a:cubicBezTo>
                  <a:pt x="114799" y="154888"/>
                  <a:pt x="113724" y="155954"/>
                  <a:pt x="111495" y="155954"/>
                </a:cubicBezTo>
                <a:lnTo>
                  <a:pt x="93591" y="155954"/>
                </a:lnTo>
                <a:cubicBezTo>
                  <a:pt x="91440" y="155954"/>
                  <a:pt x="90287" y="154888"/>
                  <a:pt x="90287" y="152680"/>
                </a:cubicBezTo>
                <a:lnTo>
                  <a:pt x="90287" y="59701"/>
                </a:lnTo>
                <a:cubicBezTo>
                  <a:pt x="90287" y="34496"/>
                  <a:pt x="78377" y="21931"/>
                  <a:pt x="54556" y="21931"/>
                </a:cubicBezTo>
                <a:cubicBezTo>
                  <a:pt x="44414" y="21931"/>
                  <a:pt x="34424" y="23683"/>
                  <a:pt x="24435" y="27262"/>
                </a:cubicBezTo>
                <a:lnTo>
                  <a:pt x="24435" y="152756"/>
                </a:lnTo>
                <a:cubicBezTo>
                  <a:pt x="24435" y="154965"/>
                  <a:pt x="23283" y="156031"/>
                  <a:pt x="20901" y="156031"/>
                </a:cubicBezTo>
                <a:lnTo>
                  <a:pt x="3304" y="156031"/>
                </a:lnTo>
                <a:cubicBezTo>
                  <a:pt x="1076" y="156031"/>
                  <a:pt x="0" y="154965"/>
                  <a:pt x="0" y="152756"/>
                </a:cubicBezTo>
                <a:lnTo>
                  <a:pt x="0" y="15687"/>
                </a:lnTo>
                <a:cubicBezTo>
                  <a:pt x="0" y="13707"/>
                  <a:pt x="922" y="12336"/>
                  <a:pt x="2689" y="11575"/>
                </a:cubicBezTo>
                <a:cubicBezTo>
                  <a:pt x="19748" y="3884"/>
                  <a:pt x="36806" y="76"/>
                  <a:pt x="53942" y="76"/>
                </a:cubicBezTo>
                <a:cubicBezTo>
                  <a:pt x="71461" y="0"/>
                  <a:pt x="85600" y="4874"/>
                  <a:pt x="96588" y="14468"/>
                </a:cubicBezTo>
              </a:path>
            </a:pathLst>
          </a:custGeom>
          <a:solidFill>
            <a:schemeClr val="bg1"/>
          </a:solidFill>
          <a:ln w="76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35" name="Frihandsfigur 32">
            <a:extLst>
              <a:ext uri="{FF2B5EF4-FFF2-40B4-BE49-F238E27FC236}">
                <a16:creationId xmlns:a16="http://schemas.microsoft.com/office/drawing/2014/main" id="{754D6BA4-A356-44FF-931E-D4F204040CF6}"/>
              </a:ext>
            </a:extLst>
          </p:cNvPr>
          <p:cNvSpPr/>
          <p:nvPr userDrawn="1"/>
        </p:nvSpPr>
        <p:spPr>
          <a:xfrm>
            <a:off x="3216485" y="765744"/>
            <a:ext cx="124174" cy="159076"/>
          </a:xfrm>
          <a:custGeom>
            <a:avLst/>
            <a:gdLst>
              <a:gd name="connsiteX0" fmla="*/ 8529 w 124174"/>
              <a:gd name="connsiteY0" fmla="*/ 15382 h 159076"/>
              <a:gd name="connsiteX1" fmla="*/ 64853 w 124174"/>
              <a:gd name="connsiteY1" fmla="*/ 0 h 159076"/>
              <a:gd name="connsiteX2" fmla="*/ 108499 w 124174"/>
              <a:gd name="connsiteY2" fmla="*/ 14621 h 159076"/>
              <a:gd name="connsiteX3" fmla="*/ 124174 w 124174"/>
              <a:gd name="connsiteY3" fmla="*/ 57265 h 159076"/>
              <a:gd name="connsiteX4" fmla="*/ 124174 w 124174"/>
              <a:gd name="connsiteY4" fmla="*/ 145827 h 159076"/>
              <a:gd name="connsiteX5" fmla="*/ 121485 w 124174"/>
              <a:gd name="connsiteY5" fmla="*/ 149634 h 159076"/>
              <a:gd name="connsiteX6" fmla="*/ 64008 w 124174"/>
              <a:gd name="connsiteY6" fmla="*/ 159077 h 159076"/>
              <a:gd name="connsiteX7" fmla="*/ 18134 w 124174"/>
              <a:gd name="connsiteY7" fmla="*/ 147273 h 159076"/>
              <a:gd name="connsiteX8" fmla="*/ 0 w 124174"/>
              <a:gd name="connsiteY8" fmla="*/ 110645 h 159076"/>
              <a:gd name="connsiteX9" fmla="*/ 17289 w 124174"/>
              <a:gd name="connsiteY9" fmla="*/ 75845 h 159076"/>
              <a:gd name="connsiteX10" fmla="*/ 64085 w 124174"/>
              <a:gd name="connsiteY10" fmla="*/ 63737 h 159076"/>
              <a:gd name="connsiteX11" fmla="*/ 99816 w 124174"/>
              <a:gd name="connsiteY11" fmla="*/ 67240 h 159076"/>
              <a:gd name="connsiteX12" fmla="*/ 99816 w 124174"/>
              <a:gd name="connsiteY12" fmla="*/ 57798 h 159076"/>
              <a:gd name="connsiteX13" fmla="*/ 91517 w 124174"/>
              <a:gd name="connsiteY13" fmla="*/ 30612 h 159076"/>
              <a:gd name="connsiteX14" fmla="*/ 64085 w 124174"/>
              <a:gd name="connsiteY14" fmla="*/ 21779 h 159076"/>
              <a:gd name="connsiteX15" fmla="*/ 21746 w 124174"/>
              <a:gd name="connsiteY15" fmla="*/ 32668 h 159076"/>
              <a:gd name="connsiteX16" fmla="*/ 17289 w 124174"/>
              <a:gd name="connsiteY16" fmla="*/ 31754 h 159076"/>
              <a:gd name="connsiteX17" fmla="*/ 8683 w 124174"/>
              <a:gd name="connsiteY17" fmla="*/ 19342 h 159076"/>
              <a:gd name="connsiteX18" fmla="*/ 8529 w 124174"/>
              <a:gd name="connsiteY18" fmla="*/ 15382 h 159076"/>
              <a:gd name="connsiteX19" fmla="*/ 24282 w 124174"/>
              <a:gd name="connsiteY19" fmla="*/ 110722 h 159076"/>
              <a:gd name="connsiteX20" fmla="*/ 35116 w 124174"/>
              <a:gd name="connsiteY20" fmla="*/ 130673 h 159076"/>
              <a:gd name="connsiteX21" fmla="*/ 63854 w 124174"/>
              <a:gd name="connsiteY21" fmla="*/ 137602 h 159076"/>
              <a:gd name="connsiteX22" fmla="*/ 99585 w 124174"/>
              <a:gd name="connsiteY22" fmla="*/ 132272 h 159076"/>
              <a:gd name="connsiteX23" fmla="*/ 99585 w 124174"/>
              <a:gd name="connsiteY23" fmla="*/ 87953 h 159076"/>
              <a:gd name="connsiteX24" fmla="*/ 63854 w 124174"/>
              <a:gd name="connsiteY24" fmla="*/ 84450 h 159076"/>
              <a:gd name="connsiteX25" fmla="*/ 24282 w 124174"/>
              <a:gd name="connsiteY25" fmla="*/ 110722 h 159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4174" h="159076">
                <a:moveTo>
                  <a:pt x="8529" y="15382"/>
                </a:moveTo>
                <a:cubicBezTo>
                  <a:pt x="23590" y="5178"/>
                  <a:pt x="42416" y="0"/>
                  <a:pt x="64853" y="0"/>
                </a:cubicBezTo>
                <a:cubicBezTo>
                  <a:pt x="83525" y="0"/>
                  <a:pt x="98048" y="4874"/>
                  <a:pt x="108499" y="14621"/>
                </a:cubicBezTo>
                <a:cubicBezTo>
                  <a:pt x="118949" y="24368"/>
                  <a:pt x="124174" y="38608"/>
                  <a:pt x="124174" y="57265"/>
                </a:cubicBezTo>
                <a:lnTo>
                  <a:pt x="124174" y="145827"/>
                </a:lnTo>
                <a:cubicBezTo>
                  <a:pt x="124174" y="147806"/>
                  <a:pt x="123252" y="149101"/>
                  <a:pt x="121485" y="149634"/>
                </a:cubicBezTo>
                <a:cubicBezTo>
                  <a:pt x="104042" y="155954"/>
                  <a:pt x="84832" y="159077"/>
                  <a:pt x="64008" y="159077"/>
                </a:cubicBezTo>
                <a:cubicBezTo>
                  <a:pt x="45566" y="159077"/>
                  <a:pt x="30275" y="155117"/>
                  <a:pt x="18134" y="147273"/>
                </a:cubicBezTo>
                <a:cubicBezTo>
                  <a:pt x="5994" y="139430"/>
                  <a:pt x="0" y="127170"/>
                  <a:pt x="0" y="110645"/>
                </a:cubicBezTo>
                <a:cubicBezTo>
                  <a:pt x="0" y="95492"/>
                  <a:pt x="5763" y="83917"/>
                  <a:pt x="17289" y="75845"/>
                </a:cubicBezTo>
                <a:cubicBezTo>
                  <a:pt x="28815" y="67773"/>
                  <a:pt x="44414" y="63737"/>
                  <a:pt x="64085" y="63737"/>
                </a:cubicBezTo>
                <a:cubicBezTo>
                  <a:pt x="74381" y="63737"/>
                  <a:pt x="86292" y="64880"/>
                  <a:pt x="99816" y="67240"/>
                </a:cubicBezTo>
                <a:lnTo>
                  <a:pt x="99816" y="57798"/>
                </a:lnTo>
                <a:cubicBezTo>
                  <a:pt x="99816" y="45614"/>
                  <a:pt x="97049" y="36552"/>
                  <a:pt x="91517" y="30612"/>
                </a:cubicBezTo>
                <a:cubicBezTo>
                  <a:pt x="85984" y="24749"/>
                  <a:pt x="76840" y="21779"/>
                  <a:pt x="64085" y="21779"/>
                </a:cubicBezTo>
                <a:cubicBezTo>
                  <a:pt x="48179" y="21779"/>
                  <a:pt x="34117" y="25434"/>
                  <a:pt x="21746" y="32668"/>
                </a:cubicBezTo>
                <a:cubicBezTo>
                  <a:pt x="19978" y="33810"/>
                  <a:pt x="18442" y="33582"/>
                  <a:pt x="17289" y="31754"/>
                </a:cubicBezTo>
                <a:lnTo>
                  <a:pt x="8683" y="19342"/>
                </a:lnTo>
                <a:cubicBezTo>
                  <a:pt x="7530" y="17743"/>
                  <a:pt x="7530" y="16372"/>
                  <a:pt x="8529" y="15382"/>
                </a:cubicBezTo>
                <a:moveTo>
                  <a:pt x="24282" y="110722"/>
                </a:moveTo>
                <a:cubicBezTo>
                  <a:pt x="24282" y="119403"/>
                  <a:pt x="27893" y="126028"/>
                  <a:pt x="35116" y="130673"/>
                </a:cubicBezTo>
                <a:cubicBezTo>
                  <a:pt x="42339" y="135318"/>
                  <a:pt x="51944" y="137602"/>
                  <a:pt x="63854" y="137602"/>
                </a:cubicBezTo>
                <a:cubicBezTo>
                  <a:pt x="75764" y="137602"/>
                  <a:pt x="87675" y="135851"/>
                  <a:pt x="99585" y="132272"/>
                </a:cubicBezTo>
                <a:lnTo>
                  <a:pt x="99585" y="87953"/>
                </a:lnTo>
                <a:cubicBezTo>
                  <a:pt x="86906" y="85592"/>
                  <a:pt x="74996" y="84450"/>
                  <a:pt x="63854" y="84450"/>
                </a:cubicBezTo>
                <a:cubicBezTo>
                  <a:pt x="37498" y="84450"/>
                  <a:pt x="24282" y="93207"/>
                  <a:pt x="24282" y="110722"/>
                </a:cubicBezTo>
              </a:path>
            </a:pathLst>
          </a:custGeom>
          <a:solidFill>
            <a:schemeClr val="bg1"/>
          </a:solidFill>
          <a:ln w="76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36" name="Frihandsfigur 33">
            <a:extLst>
              <a:ext uri="{FF2B5EF4-FFF2-40B4-BE49-F238E27FC236}">
                <a16:creationId xmlns:a16="http://schemas.microsoft.com/office/drawing/2014/main" id="{DF455A40-613D-489C-86EF-DB8386415C2B}"/>
              </a:ext>
            </a:extLst>
          </p:cNvPr>
          <p:cNvSpPr/>
          <p:nvPr userDrawn="1"/>
        </p:nvSpPr>
        <p:spPr>
          <a:xfrm>
            <a:off x="3367322" y="765821"/>
            <a:ext cx="86983" cy="155802"/>
          </a:xfrm>
          <a:custGeom>
            <a:avLst/>
            <a:gdLst>
              <a:gd name="connsiteX0" fmla="*/ 20900 w 86983"/>
              <a:gd name="connsiteY0" fmla="*/ 155802 h 155802"/>
              <a:gd name="connsiteX1" fmla="*/ 3304 w 86983"/>
              <a:gd name="connsiteY1" fmla="*/ 155802 h 155802"/>
              <a:gd name="connsiteX2" fmla="*/ 0 w 86983"/>
              <a:gd name="connsiteY2" fmla="*/ 152528 h 155802"/>
              <a:gd name="connsiteX3" fmla="*/ 0 w 86983"/>
              <a:gd name="connsiteY3" fmla="*/ 14697 h 155802"/>
              <a:gd name="connsiteX4" fmla="*/ 2382 w 86983"/>
              <a:gd name="connsiteY4" fmla="*/ 10889 h 155802"/>
              <a:gd name="connsiteX5" fmla="*/ 53327 w 86983"/>
              <a:gd name="connsiteY5" fmla="*/ 0 h 155802"/>
              <a:gd name="connsiteX6" fmla="*/ 83986 w 86983"/>
              <a:gd name="connsiteY6" fmla="*/ 2361 h 155802"/>
              <a:gd name="connsiteX7" fmla="*/ 86983 w 86983"/>
              <a:gd name="connsiteY7" fmla="*/ 6168 h 155802"/>
              <a:gd name="connsiteX8" fmla="*/ 86983 w 86983"/>
              <a:gd name="connsiteY8" fmla="*/ 20637 h 155802"/>
              <a:gd name="connsiteX9" fmla="*/ 83448 w 86983"/>
              <a:gd name="connsiteY9" fmla="*/ 23606 h 155802"/>
              <a:gd name="connsiteX10" fmla="*/ 56631 w 86983"/>
              <a:gd name="connsiteY10" fmla="*/ 21550 h 155802"/>
              <a:gd name="connsiteX11" fmla="*/ 24435 w 86983"/>
              <a:gd name="connsiteY11" fmla="*/ 27490 h 155802"/>
              <a:gd name="connsiteX12" fmla="*/ 24435 w 86983"/>
              <a:gd name="connsiteY12" fmla="*/ 152680 h 155802"/>
              <a:gd name="connsiteX13" fmla="*/ 20900 w 86983"/>
              <a:gd name="connsiteY13" fmla="*/ 155802 h 155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983" h="155802">
                <a:moveTo>
                  <a:pt x="20900" y="155802"/>
                </a:moveTo>
                <a:lnTo>
                  <a:pt x="3304" y="155802"/>
                </a:lnTo>
                <a:cubicBezTo>
                  <a:pt x="1076" y="155802"/>
                  <a:pt x="0" y="154736"/>
                  <a:pt x="0" y="152528"/>
                </a:cubicBezTo>
                <a:lnTo>
                  <a:pt x="0" y="14697"/>
                </a:lnTo>
                <a:cubicBezTo>
                  <a:pt x="0" y="12717"/>
                  <a:pt x="768" y="11422"/>
                  <a:pt x="2382" y="10889"/>
                </a:cubicBezTo>
                <a:cubicBezTo>
                  <a:pt x="17673" y="3579"/>
                  <a:pt x="34655" y="0"/>
                  <a:pt x="53327" y="0"/>
                </a:cubicBezTo>
                <a:cubicBezTo>
                  <a:pt x="62240" y="0"/>
                  <a:pt x="72460" y="761"/>
                  <a:pt x="83986" y="2361"/>
                </a:cubicBezTo>
                <a:cubicBezTo>
                  <a:pt x="85984" y="2589"/>
                  <a:pt x="86983" y="3807"/>
                  <a:pt x="86983" y="6168"/>
                </a:cubicBezTo>
                <a:lnTo>
                  <a:pt x="86983" y="20637"/>
                </a:lnTo>
                <a:cubicBezTo>
                  <a:pt x="86983" y="23226"/>
                  <a:pt x="85831" y="24139"/>
                  <a:pt x="83448" y="23606"/>
                </a:cubicBezTo>
                <a:cubicBezTo>
                  <a:pt x="73690" y="22236"/>
                  <a:pt x="64776" y="21550"/>
                  <a:pt x="56631" y="21550"/>
                </a:cubicBezTo>
                <a:cubicBezTo>
                  <a:pt x="44951" y="21550"/>
                  <a:pt x="34194" y="23530"/>
                  <a:pt x="24435" y="27490"/>
                </a:cubicBezTo>
                <a:lnTo>
                  <a:pt x="24435" y="152680"/>
                </a:lnTo>
                <a:cubicBezTo>
                  <a:pt x="24435" y="154736"/>
                  <a:pt x="23283" y="155802"/>
                  <a:pt x="20900" y="155802"/>
                </a:cubicBezTo>
              </a:path>
            </a:pathLst>
          </a:custGeom>
          <a:solidFill>
            <a:schemeClr val="bg1"/>
          </a:solidFill>
          <a:ln w="76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37" name="Frihandsfigur 34">
            <a:extLst>
              <a:ext uri="{FF2B5EF4-FFF2-40B4-BE49-F238E27FC236}">
                <a16:creationId xmlns:a16="http://schemas.microsoft.com/office/drawing/2014/main" id="{856F680B-EDF1-4329-B467-884BF5303A6B}"/>
              </a:ext>
            </a:extLst>
          </p:cNvPr>
          <p:cNvSpPr/>
          <p:nvPr userDrawn="1"/>
        </p:nvSpPr>
        <p:spPr>
          <a:xfrm>
            <a:off x="3467215" y="731477"/>
            <a:ext cx="70846" cy="193496"/>
          </a:xfrm>
          <a:custGeom>
            <a:avLst/>
            <a:gdLst>
              <a:gd name="connsiteX0" fmla="*/ 24358 w 70846"/>
              <a:gd name="connsiteY0" fmla="*/ 139963 h 193496"/>
              <a:gd name="connsiteX1" fmla="*/ 31812 w 70846"/>
              <a:gd name="connsiteY1" fmla="*/ 162884 h 193496"/>
              <a:gd name="connsiteX2" fmla="*/ 52943 w 70846"/>
              <a:gd name="connsiteY2" fmla="*/ 171032 h 193496"/>
              <a:gd name="connsiteX3" fmla="*/ 67235 w 70846"/>
              <a:gd name="connsiteY3" fmla="*/ 170423 h 193496"/>
              <a:gd name="connsiteX4" fmla="*/ 70847 w 70846"/>
              <a:gd name="connsiteY4" fmla="*/ 173697 h 193496"/>
              <a:gd name="connsiteX5" fmla="*/ 70847 w 70846"/>
              <a:gd name="connsiteY5" fmla="*/ 189384 h 193496"/>
              <a:gd name="connsiteX6" fmla="*/ 67850 w 70846"/>
              <a:gd name="connsiteY6" fmla="*/ 192887 h 193496"/>
              <a:gd name="connsiteX7" fmla="*/ 51790 w 70846"/>
              <a:gd name="connsiteY7" fmla="*/ 193496 h 193496"/>
              <a:gd name="connsiteX8" fmla="*/ 14139 w 70846"/>
              <a:gd name="connsiteY8" fmla="*/ 180475 h 193496"/>
              <a:gd name="connsiteX9" fmla="*/ 0 w 70846"/>
              <a:gd name="connsiteY9" fmla="*/ 141181 h 193496"/>
              <a:gd name="connsiteX10" fmla="*/ 0 w 70846"/>
              <a:gd name="connsiteY10" fmla="*/ 3579 h 193496"/>
              <a:gd name="connsiteX11" fmla="*/ 3535 w 70846"/>
              <a:gd name="connsiteY11" fmla="*/ 0 h 193496"/>
              <a:gd name="connsiteX12" fmla="*/ 19056 w 70846"/>
              <a:gd name="connsiteY12" fmla="*/ 0 h 193496"/>
              <a:gd name="connsiteX13" fmla="*/ 22360 w 70846"/>
              <a:gd name="connsiteY13" fmla="*/ 3274 h 193496"/>
              <a:gd name="connsiteX14" fmla="*/ 24435 w 70846"/>
              <a:gd name="connsiteY14" fmla="*/ 38989 h 193496"/>
              <a:gd name="connsiteX15" fmla="*/ 63163 w 70846"/>
              <a:gd name="connsiteY15" fmla="*/ 38989 h 193496"/>
              <a:gd name="connsiteX16" fmla="*/ 66467 w 70846"/>
              <a:gd name="connsiteY16" fmla="*/ 42263 h 193496"/>
              <a:gd name="connsiteX17" fmla="*/ 66467 w 70846"/>
              <a:gd name="connsiteY17" fmla="*/ 57036 h 193496"/>
              <a:gd name="connsiteX18" fmla="*/ 63163 w 70846"/>
              <a:gd name="connsiteY18" fmla="*/ 60539 h 193496"/>
              <a:gd name="connsiteX19" fmla="*/ 24435 w 70846"/>
              <a:gd name="connsiteY19" fmla="*/ 60539 h 193496"/>
              <a:gd name="connsiteX20" fmla="*/ 24435 w 70846"/>
              <a:gd name="connsiteY20" fmla="*/ 139963 h 193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0846" h="193496">
                <a:moveTo>
                  <a:pt x="24358" y="139963"/>
                </a:moveTo>
                <a:cubicBezTo>
                  <a:pt x="24358" y="149786"/>
                  <a:pt x="26817" y="157401"/>
                  <a:pt x="31812" y="162884"/>
                </a:cubicBezTo>
                <a:cubicBezTo>
                  <a:pt x="36806" y="168367"/>
                  <a:pt x="43799" y="171032"/>
                  <a:pt x="52943" y="171032"/>
                </a:cubicBezTo>
                <a:cubicBezTo>
                  <a:pt x="55325" y="171032"/>
                  <a:pt x="60089" y="170880"/>
                  <a:pt x="67235" y="170423"/>
                </a:cubicBezTo>
                <a:cubicBezTo>
                  <a:pt x="69617" y="170423"/>
                  <a:pt x="70847" y="171489"/>
                  <a:pt x="70847" y="173697"/>
                </a:cubicBezTo>
                <a:lnTo>
                  <a:pt x="70847" y="189384"/>
                </a:lnTo>
                <a:cubicBezTo>
                  <a:pt x="70847" y="191516"/>
                  <a:pt x="69848" y="192735"/>
                  <a:pt x="67850" y="192887"/>
                </a:cubicBezTo>
                <a:cubicBezTo>
                  <a:pt x="60704" y="193268"/>
                  <a:pt x="55325" y="193496"/>
                  <a:pt x="51790" y="193496"/>
                </a:cubicBezTo>
                <a:cubicBezTo>
                  <a:pt x="36115" y="193496"/>
                  <a:pt x="23513" y="189156"/>
                  <a:pt x="14139" y="180475"/>
                </a:cubicBezTo>
                <a:cubicBezTo>
                  <a:pt x="4687" y="171794"/>
                  <a:pt x="0" y="158772"/>
                  <a:pt x="0" y="141181"/>
                </a:cubicBezTo>
                <a:lnTo>
                  <a:pt x="0" y="3579"/>
                </a:lnTo>
                <a:cubicBezTo>
                  <a:pt x="0" y="1218"/>
                  <a:pt x="1153" y="0"/>
                  <a:pt x="3535" y="0"/>
                </a:cubicBezTo>
                <a:lnTo>
                  <a:pt x="19056" y="0"/>
                </a:lnTo>
                <a:cubicBezTo>
                  <a:pt x="20824" y="0"/>
                  <a:pt x="21976" y="1066"/>
                  <a:pt x="22360" y="3274"/>
                </a:cubicBezTo>
                <a:lnTo>
                  <a:pt x="24435" y="38989"/>
                </a:lnTo>
                <a:lnTo>
                  <a:pt x="63163" y="38989"/>
                </a:lnTo>
                <a:cubicBezTo>
                  <a:pt x="65314" y="38989"/>
                  <a:pt x="66467" y="40055"/>
                  <a:pt x="66467" y="42263"/>
                </a:cubicBezTo>
                <a:lnTo>
                  <a:pt x="66467" y="57036"/>
                </a:lnTo>
                <a:cubicBezTo>
                  <a:pt x="66467" y="59397"/>
                  <a:pt x="65391" y="60539"/>
                  <a:pt x="63163" y="60539"/>
                </a:cubicBezTo>
                <a:lnTo>
                  <a:pt x="24435" y="60539"/>
                </a:lnTo>
                <a:lnTo>
                  <a:pt x="24435" y="139963"/>
                </a:lnTo>
                <a:close/>
              </a:path>
            </a:pathLst>
          </a:custGeom>
          <a:solidFill>
            <a:schemeClr val="bg1"/>
          </a:solidFill>
          <a:ln w="76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38" name="Frihandsfigur 35">
            <a:extLst>
              <a:ext uri="{FF2B5EF4-FFF2-40B4-BE49-F238E27FC236}">
                <a16:creationId xmlns:a16="http://schemas.microsoft.com/office/drawing/2014/main" id="{8D0F4EFC-84EF-422F-8B84-4865D318355C}"/>
              </a:ext>
            </a:extLst>
          </p:cNvPr>
          <p:cNvSpPr/>
          <p:nvPr userDrawn="1"/>
        </p:nvSpPr>
        <p:spPr>
          <a:xfrm>
            <a:off x="1582801" y="949265"/>
            <a:ext cx="153892" cy="217559"/>
          </a:xfrm>
          <a:custGeom>
            <a:avLst/>
            <a:gdLst>
              <a:gd name="connsiteX0" fmla="*/ 153893 w 153892"/>
              <a:gd name="connsiteY0" fmla="*/ 157021 h 217559"/>
              <a:gd name="connsiteX1" fmla="*/ 131840 w 153892"/>
              <a:gd name="connsiteY1" fmla="*/ 202330 h 217559"/>
              <a:gd name="connsiteX2" fmla="*/ 75823 w 153892"/>
              <a:gd name="connsiteY2" fmla="*/ 217560 h 217559"/>
              <a:gd name="connsiteX3" fmla="*/ 36942 w 153892"/>
              <a:gd name="connsiteY3" fmla="*/ 210782 h 217559"/>
              <a:gd name="connsiteX4" fmla="*/ 1365 w 153892"/>
              <a:gd name="connsiteY4" fmla="*/ 189536 h 217559"/>
              <a:gd name="connsiteX5" fmla="*/ 750 w 153892"/>
              <a:gd name="connsiteY5" fmla="*/ 184815 h 217559"/>
              <a:gd name="connsiteX6" fmla="*/ 10893 w 153892"/>
              <a:gd name="connsiteY6" fmla="*/ 170956 h 217559"/>
              <a:gd name="connsiteX7" fmla="*/ 15350 w 153892"/>
              <a:gd name="connsiteY7" fmla="*/ 170042 h 217559"/>
              <a:gd name="connsiteX8" fmla="*/ 76745 w 153892"/>
              <a:gd name="connsiteY8" fmla="*/ 193649 h 217559"/>
              <a:gd name="connsiteX9" fmla="*/ 113552 w 153892"/>
              <a:gd name="connsiteY9" fmla="*/ 184511 h 217559"/>
              <a:gd name="connsiteX10" fmla="*/ 128305 w 153892"/>
              <a:gd name="connsiteY10" fmla="*/ 157630 h 217559"/>
              <a:gd name="connsiteX11" fmla="*/ 114935 w 153892"/>
              <a:gd name="connsiteY11" fmla="*/ 132348 h 217559"/>
              <a:gd name="connsiteX12" fmla="*/ 72596 w 153892"/>
              <a:gd name="connsiteY12" fmla="*/ 118032 h 217559"/>
              <a:gd name="connsiteX13" fmla="*/ 46086 w 153892"/>
              <a:gd name="connsiteY13" fmla="*/ 110341 h 217559"/>
              <a:gd name="connsiteX14" fmla="*/ 23725 w 153892"/>
              <a:gd name="connsiteY14" fmla="*/ 98842 h 217559"/>
              <a:gd name="connsiteX15" fmla="*/ 7205 w 153892"/>
              <a:gd name="connsiteY15" fmla="*/ 80871 h 217559"/>
              <a:gd name="connsiteX16" fmla="*/ 1365 w 153892"/>
              <a:gd name="connsiteY16" fmla="*/ 55742 h 217559"/>
              <a:gd name="connsiteX17" fmla="*/ 22803 w 153892"/>
              <a:gd name="connsiteY17" fmla="*/ 14012 h 217559"/>
              <a:gd name="connsiteX18" fmla="*/ 77283 w 153892"/>
              <a:gd name="connsiteY18" fmla="*/ 0 h 217559"/>
              <a:gd name="connsiteX19" fmla="*/ 146670 w 153892"/>
              <a:gd name="connsiteY19" fmla="*/ 23606 h 217559"/>
              <a:gd name="connsiteX20" fmla="*/ 147592 w 153892"/>
              <a:gd name="connsiteY20" fmla="*/ 28023 h 217559"/>
              <a:gd name="connsiteX21" fmla="*/ 137756 w 153892"/>
              <a:gd name="connsiteY21" fmla="*/ 41882 h 217559"/>
              <a:gd name="connsiteX22" fmla="*/ 132992 w 153892"/>
              <a:gd name="connsiteY22" fmla="*/ 42492 h 217559"/>
              <a:gd name="connsiteX23" fmla="*/ 75208 w 153892"/>
              <a:gd name="connsiteY23" fmla="*/ 23302 h 217559"/>
              <a:gd name="connsiteX24" fmla="*/ 40169 w 153892"/>
              <a:gd name="connsiteY24" fmla="*/ 31983 h 217559"/>
              <a:gd name="connsiteX25" fmla="*/ 26953 w 153892"/>
              <a:gd name="connsiteY25" fmla="*/ 56351 h 217559"/>
              <a:gd name="connsiteX26" fmla="*/ 39785 w 153892"/>
              <a:gd name="connsiteY26" fmla="*/ 79957 h 217559"/>
              <a:gd name="connsiteX27" fmla="*/ 79127 w 153892"/>
              <a:gd name="connsiteY27" fmla="*/ 93816 h 217559"/>
              <a:gd name="connsiteX28" fmla="*/ 102179 w 153892"/>
              <a:gd name="connsiteY28" fmla="*/ 99680 h 217559"/>
              <a:gd name="connsiteX29" fmla="*/ 122311 w 153892"/>
              <a:gd name="connsiteY29" fmla="*/ 107828 h 217559"/>
              <a:gd name="connsiteX30" fmla="*/ 139140 w 153892"/>
              <a:gd name="connsiteY30" fmla="*/ 119174 h 217559"/>
              <a:gd name="connsiteX31" fmla="*/ 149743 w 153892"/>
              <a:gd name="connsiteY31" fmla="*/ 135089 h 217559"/>
              <a:gd name="connsiteX32" fmla="*/ 153893 w 153892"/>
              <a:gd name="connsiteY32" fmla="*/ 157021 h 217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53892" h="217559">
                <a:moveTo>
                  <a:pt x="153893" y="157021"/>
                </a:moveTo>
                <a:cubicBezTo>
                  <a:pt x="153893" y="177124"/>
                  <a:pt x="146516" y="192202"/>
                  <a:pt x="131840" y="202330"/>
                </a:cubicBezTo>
                <a:cubicBezTo>
                  <a:pt x="117163" y="212458"/>
                  <a:pt x="98491" y="217560"/>
                  <a:pt x="75823" y="217560"/>
                </a:cubicBezTo>
                <a:cubicBezTo>
                  <a:pt x="61531" y="217560"/>
                  <a:pt x="48545" y="215275"/>
                  <a:pt x="36942" y="210782"/>
                </a:cubicBezTo>
                <a:cubicBezTo>
                  <a:pt x="25339" y="206289"/>
                  <a:pt x="13429" y="199131"/>
                  <a:pt x="1365" y="189536"/>
                </a:cubicBezTo>
                <a:cubicBezTo>
                  <a:pt x="-249" y="188166"/>
                  <a:pt x="-403" y="186567"/>
                  <a:pt x="750" y="184815"/>
                </a:cubicBezTo>
                <a:lnTo>
                  <a:pt x="10893" y="170956"/>
                </a:lnTo>
                <a:cubicBezTo>
                  <a:pt x="12276" y="168976"/>
                  <a:pt x="13736" y="168671"/>
                  <a:pt x="15350" y="170042"/>
                </a:cubicBezTo>
                <a:cubicBezTo>
                  <a:pt x="36020" y="185577"/>
                  <a:pt x="56459" y="193496"/>
                  <a:pt x="76745" y="193649"/>
                </a:cubicBezTo>
                <a:cubicBezTo>
                  <a:pt x="91422" y="193649"/>
                  <a:pt x="103716" y="190603"/>
                  <a:pt x="113552" y="184511"/>
                </a:cubicBezTo>
                <a:cubicBezTo>
                  <a:pt x="123387" y="178419"/>
                  <a:pt x="128305" y="169433"/>
                  <a:pt x="128305" y="157630"/>
                </a:cubicBezTo>
                <a:cubicBezTo>
                  <a:pt x="128305" y="146207"/>
                  <a:pt x="123848" y="137831"/>
                  <a:pt x="114935" y="132348"/>
                </a:cubicBezTo>
                <a:cubicBezTo>
                  <a:pt x="106021" y="126941"/>
                  <a:pt x="91883" y="122144"/>
                  <a:pt x="72596" y="118032"/>
                </a:cubicBezTo>
                <a:cubicBezTo>
                  <a:pt x="62683" y="115900"/>
                  <a:pt x="53847" y="113311"/>
                  <a:pt x="46086" y="110341"/>
                </a:cubicBezTo>
                <a:cubicBezTo>
                  <a:pt x="38325" y="107371"/>
                  <a:pt x="30871" y="103564"/>
                  <a:pt x="23725" y="98842"/>
                </a:cubicBezTo>
                <a:cubicBezTo>
                  <a:pt x="16579" y="94121"/>
                  <a:pt x="11047" y="88105"/>
                  <a:pt x="7205" y="80871"/>
                </a:cubicBezTo>
                <a:cubicBezTo>
                  <a:pt x="3363" y="73561"/>
                  <a:pt x="1365" y="65260"/>
                  <a:pt x="1365" y="55742"/>
                </a:cubicBezTo>
                <a:cubicBezTo>
                  <a:pt x="1365" y="37237"/>
                  <a:pt x="8511" y="23302"/>
                  <a:pt x="22803" y="14012"/>
                </a:cubicBezTo>
                <a:cubicBezTo>
                  <a:pt x="37096" y="4645"/>
                  <a:pt x="55307" y="0"/>
                  <a:pt x="77283" y="0"/>
                </a:cubicBezTo>
                <a:cubicBezTo>
                  <a:pt x="101488" y="0"/>
                  <a:pt x="124617" y="7843"/>
                  <a:pt x="146670" y="23606"/>
                </a:cubicBezTo>
                <a:cubicBezTo>
                  <a:pt x="148668" y="24749"/>
                  <a:pt x="148975" y="26272"/>
                  <a:pt x="147592" y="28023"/>
                </a:cubicBezTo>
                <a:lnTo>
                  <a:pt x="137756" y="41882"/>
                </a:lnTo>
                <a:cubicBezTo>
                  <a:pt x="136604" y="43634"/>
                  <a:pt x="134990" y="43862"/>
                  <a:pt x="132992" y="42492"/>
                </a:cubicBezTo>
                <a:cubicBezTo>
                  <a:pt x="115088" y="30308"/>
                  <a:pt x="95878" y="23911"/>
                  <a:pt x="75208" y="23302"/>
                </a:cubicBezTo>
                <a:cubicBezTo>
                  <a:pt x="60686" y="23302"/>
                  <a:pt x="49006" y="26195"/>
                  <a:pt x="40169" y="31983"/>
                </a:cubicBezTo>
                <a:cubicBezTo>
                  <a:pt x="31333" y="37770"/>
                  <a:pt x="26953" y="45918"/>
                  <a:pt x="26953" y="56351"/>
                </a:cubicBezTo>
                <a:cubicBezTo>
                  <a:pt x="26953" y="66783"/>
                  <a:pt x="31256" y="74627"/>
                  <a:pt x="39785" y="79957"/>
                </a:cubicBezTo>
                <a:cubicBezTo>
                  <a:pt x="48314" y="85288"/>
                  <a:pt x="61454" y="89857"/>
                  <a:pt x="79127" y="93816"/>
                </a:cubicBezTo>
                <a:cubicBezTo>
                  <a:pt x="88041" y="95796"/>
                  <a:pt x="95725" y="97776"/>
                  <a:pt x="102179" y="99680"/>
                </a:cubicBezTo>
                <a:cubicBezTo>
                  <a:pt x="108634" y="101660"/>
                  <a:pt x="115319" y="104325"/>
                  <a:pt x="122311" y="107828"/>
                </a:cubicBezTo>
                <a:cubicBezTo>
                  <a:pt x="129227" y="111255"/>
                  <a:pt x="134836" y="115062"/>
                  <a:pt x="139140" y="119174"/>
                </a:cubicBezTo>
                <a:cubicBezTo>
                  <a:pt x="143443" y="123286"/>
                  <a:pt x="146900" y="128617"/>
                  <a:pt x="149743" y="135089"/>
                </a:cubicBezTo>
                <a:cubicBezTo>
                  <a:pt x="152510" y="141638"/>
                  <a:pt x="153893" y="148949"/>
                  <a:pt x="153893" y="157021"/>
                </a:cubicBezTo>
              </a:path>
            </a:pathLst>
          </a:custGeom>
          <a:solidFill>
            <a:schemeClr val="bg1"/>
          </a:solidFill>
          <a:ln w="76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39" name="Frihandsfigur 36">
            <a:extLst>
              <a:ext uri="{FF2B5EF4-FFF2-40B4-BE49-F238E27FC236}">
                <a16:creationId xmlns:a16="http://schemas.microsoft.com/office/drawing/2014/main" id="{AB2AEFD4-8C33-4646-9B97-477AEE6B7F26}"/>
              </a:ext>
            </a:extLst>
          </p:cNvPr>
          <p:cNvSpPr/>
          <p:nvPr userDrawn="1"/>
        </p:nvSpPr>
        <p:spPr>
          <a:xfrm>
            <a:off x="1742604" y="1010946"/>
            <a:ext cx="139656" cy="152603"/>
          </a:xfrm>
          <a:custGeom>
            <a:avLst/>
            <a:gdLst>
              <a:gd name="connsiteX0" fmla="*/ 80459 w 139656"/>
              <a:gd name="connsiteY0" fmla="*/ 152604 h 152603"/>
              <a:gd name="connsiteX1" fmla="*/ 58713 w 139656"/>
              <a:gd name="connsiteY1" fmla="*/ 152604 h 152603"/>
              <a:gd name="connsiteX2" fmla="*/ 54871 w 139656"/>
              <a:gd name="connsiteY2" fmla="*/ 149939 h 152603"/>
              <a:gd name="connsiteX3" fmla="*/ 391 w 139656"/>
              <a:gd name="connsiteY3" fmla="*/ 4112 h 152603"/>
              <a:gd name="connsiteX4" fmla="*/ 3080 w 139656"/>
              <a:gd name="connsiteY4" fmla="*/ 0 h 152603"/>
              <a:gd name="connsiteX5" fmla="*/ 22137 w 139656"/>
              <a:gd name="connsiteY5" fmla="*/ 0 h 152603"/>
              <a:gd name="connsiteX6" fmla="*/ 25979 w 139656"/>
              <a:gd name="connsiteY6" fmla="*/ 2665 h 152603"/>
              <a:gd name="connsiteX7" fmla="*/ 55485 w 139656"/>
              <a:gd name="connsiteY7" fmla="*/ 86811 h 152603"/>
              <a:gd name="connsiteX8" fmla="*/ 61556 w 139656"/>
              <a:gd name="connsiteY8" fmla="*/ 104401 h 152603"/>
              <a:gd name="connsiteX9" fmla="*/ 69778 w 139656"/>
              <a:gd name="connsiteY9" fmla="*/ 127018 h 152603"/>
              <a:gd name="connsiteX10" fmla="*/ 70085 w 139656"/>
              <a:gd name="connsiteY10" fmla="*/ 127018 h 152603"/>
              <a:gd name="connsiteX11" fmla="*/ 84070 w 139656"/>
              <a:gd name="connsiteY11" fmla="*/ 86887 h 152603"/>
              <a:gd name="connsiteX12" fmla="*/ 113884 w 139656"/>
              <a:gd name="connsiteY12" fmla="*/ 2741 h 152603"/>
              <a:gd name="connsiteX13" fmla="*/ 117726 w 139656"/>
              <a:gd name="connsiteY13" fmla="*/ 76 h 152603"/>
              <a:gd name="connsiteX14" fmla="*/ 136783 w 139656"/>
              <a:gd name="connsiteY14" fmla="*/ 76 h 152603"/>
              <a:gd name="connsiteX15" fmla="*/ 139472 w 139656"/>
              <a:gd name="connsiteY15" fmla="*/ 4188 h 152603"/>
              <a:gd name="connsiteX16" fmla="*/ 84685 w 139656"/>
              <a:gd name="connsiteY16" fmla="*/ 150015 h 152603"/>
              <a:gd name="connsiteX17" fmla="*/ 80459 w 139656"/>
              <a:gd name="connsiteY17" fmla="*/ 152604 h 152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39656" h="152603">
                <a:moveTo>
                  <a:pt x="80459" y="152604"/>
                </a:moveTo>
                <a:lnTo>
                  <a:pt x="58713" y="152604"/>
                </a:lnTo>
                <a:cubicBezTo>
                  <a:pt x="57099" y="152604"/>
                  <a:pt x="55793" y="151690"/>
                  <a:pt x="54871" y="149939"/>
                </a:cubicBezTo>
                <a:lnTo>
                  <a:pt x="391" y="4112"/>
                </a:lnTo>
                <a:cubicBezTo>
                  <a:pt x="-608" y="1371"/>
                  <a:pt x="314" y="0"/>
                  <a:pt x="3080" y="0"/>
                </a:cubicBezTo>
                <a:lnTo>
                  <a:pt x="22137" y="0"/>
                </a:lnTo>
                <a:cubicBezTo>
                  <a:pt x="23904" y="0"/>
                  <a:pt x="25210" y="914"/>
                  <a:pt x="25979" y="2665"/>
                </a:cubicBezTo>
                <a:lnTo>
                  <a:pt x="55485" y="86811"/>
                </a:lnTo>
                <a:cubicBezTo>
                  <a:pt x="56100" y="88562"/>
                  <a:pt x="58098" y="94426"/>
                  <a:pt x="61556" y="104401"/>
                </a:cubicBezTo>
                <a:cubicBezTo>
                  <a:pt x="65014" y="114377"/>
                  <a:pt x="67780" y="121916"/>
                  <a:pt x="69778" y="127018"/>
                </a:cubicBezTo>
                <a:lnTo>
                  <a:pt x="70085" y="127018"/>
                </a:lnTo>
                <a:cubicBezTo>
                  <a:pt x="74081" y="114986"/>
                  <a:pt x="78691" y="101660"/>
                  <a:pt x="84070" y="86887"/>
                </a:cubicBezTo>
                <a:lnTo>
                  <a:pt x="113884" y="2741"/>
                </a:lnTo>
                <a:cubicBezTo>
                  <a:pt x="114268" y="990"/>
                  <a:pt x="115575" y="76"/>
                  <a:pt x="117726" y="76"/>
                </a:cubicBezTo>
                <a:lnTo>
                  <a:pt x="136783" y="76"/>
                </a:lnTo>
                <a:cubicBezTo>
                  <a:pt x="139165" y="76"/>
                  <a:pt x="140087" y="1447"/>
                  <a:pt x="139472" y="4188"/>
                </a:cubicBezTo>
                <a:lnTo>
                  <a:pt x="84685" y="150015"/>
                </a:lnTo>
                <a:cubicBezTo>
                  <a:pt x="83609" y="151690"/>
                  <a:pt x="82226" y="152604"/>
                  <a:pt x="80459" y="152604"/>
                </a:cubicBezTo>
              </a:path>
            </a:pathLst>
          </a:custGeom>
          <a:solidFill>
            <a:schemeClr val="bg1"/>
          </a:solidFill>
          <a:ln w="76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40" name="Frihandsfigur 37">
            <a:extLst>
              <a:ext uri="{FF2B5EF4-FFF2-40B4-BE49-F238E27FC236}">
                <a16:creationId xmlns:a16="http://schemas.microsoft.com/office/drawing/2014/main" id="{1A2919A5-5B15-4CC2-981F-835215FF931A}"/>
              </a:ext>
            </a:extLst>
          </p:cNvPr>
          <p:cNvSpPr/>
          <p:nvPr userDrawn="1"/>
        </p:nvSpPr>
        <p:spPr>
          <a:xfrm>
            <a:off x="1887224" y="1007672"/>
            <a:ext cx="125557" cy="159152"/>
          </a:xfrm>
          <a:custGeom>
            <a:avLst/>
            <a:gdLst>
              <a:gd name="connsiteX0" fmla="*/ 125557 w 125557"/>
              <a:gd name="connsiteY0" fmla="*/ 58711 h 159152"/>
              <a:gd name="connsiteX1" fmla="*/ 125557 w 125557"/>
              <a:gd name="connsiteY1" fmla="*/ 87648 h 159152"/>
              <a:gd name="connsiteX2" fmla="*/ 122253 w 125557"/>
              <a:gd name="connsiteY2" fmla="*/ 91227 h 159152"/>
              <a:gd name="connsiteX3" fmla="*/ 24819 w 125557"/>
              <a:gd name="connsiteY3" fmla="*/ 91227 h 159152"/>
              <a:gd name="connsiteX4" fmla="*/ 24819 w 125557"/>
              <a:gd name="connsiteY4" fmla="*/ 103640 h 159152"/>
              <a:gd name="connsiteX5" fmla="*/ 35577 w 125557"/>
              <a:gd name="connsiteY5" fmla="*/ 128769 h 159152"/>
              <a:gd name="connsiteX6" fmla="*/ 63547 w 125557"/>
              <a:gd name="connsiteY6" fmla="*/ 137602 h 159152"/>
              <a:gd name="connsiteX7" fmla="*/ 109113 w 125557"/>
              <a:gd name="connsiteY7" fmla="*/ 121078 h 159152"/>
              <a:gd name="connsiteX8" fmla="*/ 113877 w 125557"/>
              <a:gd name="connsiteY8" fmla="*/ 121992 h 159152"/>
              <a:gd name="connsiteX9" fmla="*/ 122484 w 125557"/>
              <a:gd name="connsiteY9" fmla="*/ 133186 h 159152"/>
              <a:gd name="connsiteX10" fmla="*/ 121869 w 125557"/>
              <a:gd name="connsiteY10" fmla="*/ 137907 h 159152"/>
              <a:gd name="connsiteX11" fmla="*/ 62855 w 125557"/>
              <a:gd name="connsiteY11" fmla="*/ 159153 h 159152"/>
              <a:gd name="connsiteX12" fmla="*/ 18442 w 125557"/>
              <a:gd name="connsiteY12" fmla="*/ 144532 h 159152"/>
              <a:gd name="connsiteX13" fmla="*/ 0 w 125557"/>
              <a:gd name="connsiteY13" fmla="*/ 103640 h 159152"/>
              <a:gd name="connsiteX14" fmla="*/ 0 w 125557"/>
              <a:gd name="connsiteY14" fmla="*/ 58788 h 159152"/>
              <a:gd name="connsiteX15" fmla="*/ 18288 w 125557"/>
              <a:gd name="connsiteY15" fmla="*/ 15078 h 159152"/>
              <a:gd name="connsiteX16" fmla="*/ 63086 w 125557"/>
              <a:gd name="connsiteY16" fmla="*/ 0 h 159152"/>
              <a:gd name="connsiteX17" fmla="*/ 107346 w 125557"/>
              <a:gd name="connsiteY17" fmla="*/ 15078 h 159152"/>
              <a:gd name="connsiteX18" fmla="*/ 125557 w 125557"/>
              <a:gd name="connsiteY18" fmla="*/ 58711 h 159152"/>
              <a:gd name="connsiteX19" fmla="*/ 101737 w 125557"/>
              <a:gd name="connsiteY19" fmla="*/ 58711 h 159152"/>
              <a:gd name="connsiteX20" fmla="*/ 91133 w 125557"/>
              <a:gd name="connsiteY20" fmla="*/ 31298 h 159152"/>
              <a:gd name="connsiteX21" fmla="*/ 63316 w 125557"/>
              <a:gd name="connsiteY21" fmla="*/ 21855 h 159152"/>
              <a:gd name="connsiteX22" fmla="*/ 35346 w 125557"/>
              <a:gd name="connsiteY22" fmla="*/ 31145 h 159152"/>
              <a:gd name="connsiteX23" fmla="*/ 24896 w 125557"/>
              <a:gd name="connsiteY23" fmla="*/ 58711 h 159152"/>
              <a:gd name="connsiteX24" fmla="*/ 24896 w 125557"/>
              <a:gd name="connsiteY24" fmla="*/ 71124 h 159152"/>
              <a:gd name="connsiteX25" fmla="*/ 101737 w 125557"/>
              <a:gd name="connsiteY25" fmla="*/ 71124 h 159152"/>
              <a:gd name="connsiteX26" fmla="*/ 101737 w 125557"/>
              <a:gd name="connsiteY26" fmla="*/ 58711 h 15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5557" h="159152">
                <a:moveTo>
                  <a:pt x="125557" y="58711"/>
                </a:moveTo>
                <a:lnTo>
                  <a:pt x="125557" y="87648"/>
                </a:lnTo>
                <a:cubicBezTo>
                  <a:pt x="125557" y="90009"/>
                  <a:pt x="124481" y="91227"/>
                  <a:pt x="122253" y="91227"/>
                </a:cubicBezTo>
                <a:lnTo>
                  <a:pt x="24819" y="91227"/>
                </a:lnTo>
                <a:lnTo>
                  <a:pt x="24819" y="103640"/>
                </a:lnTo>
                <a:cubicBezTo>
                  <a:pt x="24819" y="114453"/>
                  <a:pt x="28354" y="122829"/>
                  <a:pt x="35577" y="128769"/>
                </a:cubicBezTo>
                <a:cubicBezTo>
                  <a:pt x="42723" y="134633"/>
                  <a:pt x="52021" y="137602"/>
                  <a:pt x="63547" y="137602"/>
                </a:cubicBezTo>
                <a:cubicBezTo>
                  <a:pt x="79837" y="137602"/>
                  <a:pt x="95051" y="132120"/>
                  <a:pt x="109113" y="121078"/>
                </a:cubicBezTo>
                <a:cubicBezTo>
                  <a:pt x="111111" y="119860"/>
                  <a:pt x="112648" y="120164"/>
                  <a:pt x="113877" y="121992"/>
                </a:cubicBezTo>
                <a:lnTo>
                  <a:pt x="122484" y="133186"/>
                </a:lnTo>
                <a:cubicBezTo>
                  <a:pt x="123867" y="134785"/>
                  <a:pt x="123636" y="136308"/>
                  <a:pt x="121869" y="137907"/>
                </a:cubicBezTo>
                <a:cubicBezTo>
                  <a:pt x="104810" y="152071"/>
                  <a:pt x="85139" y="159153"/>
                  <a:pt x="62855" y="159153"/>
                </a:cubicBezTo>
                <a:cubicBezTo>
                  <a:pt x="45566" y="159153"/>
                  <a:pt x="30813" y="154279"/>
                  <a:pt x="18442" y="144532"/>
                </a:cubicBezTo>
                <a:cubicBezTo>
                  <a:pt x="6147" y="134785"/>
                  <a:pt x="0" y="121154"/>
                  <a:pt x="0" y="103640"/>
                </a:cubicBezTo>
                <a:lnTo>
                  <a:pt x="0" y="58788"/>
                </a:lnTo>
                <a:cubicBezTo>
                  <a:pt x="0" y="39674"/>
                  <a:pt x="6070" y="25129"/>
                  <a:pt x="18288" y="15078"/>
                </a:cubicBezTo>
                <a:cubicBezTo>
                  <a:pt x="30506" y="5026"/>
                  <a:pt x="45413" y="0"/>
                  <a:pt x="63086" y="0"/>
                </a:cubicBezTo>
                <a:cubicBezTo>
                  <a:pt x="80529" y="0"/>
                  <a:pt x="95282" y="5026"/>
                  <a:pt x="107346" y="15078"/>
                </a:cubicBezTo>
                <a:cubicBezTo>
                  <a:pt x="119564" y="25053"/>
                  <a:pt x="125557" y="39674"/>
                  <a:pt x="125557" y="58711"/>
                </a:cubicBezTo>
                <a:moveTo>
                  <a:pt x="101737" y="58711"/>
                </a:moveTo>
                <a:cubicBezTo>
                  <a:pt x="101737" y="46680"/>
                  <a:pt x="98202" y="37542"/>
                  <a:pt x="91133" y="31298"/>
                </a:cubicBezTo>
                <a:cubicBezTo>
                  <a:pt x="84063" y="24977"/>
                  <a:pt x="74766" y="21855"/>
                  <a:pt x="63316" y="21855"/>
                </a:cubicBezTo>
                <a:cubicBezTo>
                  <a:pt x="51637" y="21855"/>
                  <a:pt x="42262" y="24977"/>
                  <a:pt x="35346" y="31145"/>
                </a:cubicBezTo>
                <a:cubicBezTo>
                  <a:pt x="28431" y="37313"/>
                  <a:pt x="24896" y="46527"/>
                  <a:pt x="24896" y="58711"/>
                </a:cubicBezTo>
                <a:lnTo>
                  <a:pt x="24896" y="71124"/>
                </a:lnTo>
                <a:lnTo>
                  <a:pt x="101737" y="71124"/>
                </a:lnTo>
                <a:lnTo>
                  <a:pt x="101737" y="58711"/>
                </a:lnTo>
                <a:close/>
              </a:path>
            </a:pathLst>
          </a:custGeom>
          <a:solidFill>
            <a:schemeClr val="bg1"/>
          </a:solidFill>
          <a:ln w="76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41" name="Frihandsfigur 38">
            <a:extLst>
              <a:ext uri="{FF2B5EF4-FFF2-40B4-BE49-F238E27FC236}">
                <a16:creationId xmlns:a16="http://schemas.microsoft.com/office/drawing/2014/main" id="{8480049D-B2D1-45A9-92C8-EF43B6619996}"/>
              </a:ext>
            </a:extLst>
          </p:cNvPr>
          <p:cNvSpPr/>
          <p:nvPr userDrawn="1"/>
        </p:nvSpPr>
        <p:spPr>
          <a:xfrm>
            <a:off x="2040751" y="1007748"/>
            <a:ext cx="86983" cy="155802"/>
          </a:xfrm>
          <a:custGeom>
            <a:avLst/>
            <a:gdLst>
              <a:gd name="connsiteX0" fmla="*/ 20901 w 86983"/>
              <a:gd name="connsiteY0" fmla="*/ 155802 h 155802"/>
              <a:gd name="connsiteX1" fmla="*/ 3304 w 86983"/>
              <a:gd name="connsiteY1" fmla="*/ 155802 h 155802"/>
              <a:gd name="connsiteX2" fmla="*/ 0 w 86983"/>
              <a:gd name="connsiteY2" fmla="*/ 152528 h 155802"/>
              <a:gd name="connsiteX3" fmla="*/ 0 w 86983"/>
              <a:gd name="connsiteY3" fmla="*/ 14697 h 155802"/>
              <a:gd name="connsiteX4" fmla="*/ 2382 w 86983"/>
              <a:gd name="connsiteY4" fmla="*/ 10889 h 155802"/>
              <a:gd name="connsiteX5" fmla="*/ 53327 w 86983"/>
              <a:gd name="connsiteY5" fmla="*/ 0 h 155802"/>
              <a:gd name="connsiteX6" fmla="*/ 83986 w 86983"/>
              <a:gd name="connsiteY6" fmla="*/ 2361 h 155802"/>
              <a:gd name="connsiteX7" fmla="*/ 86983 w 86983"/>
              <a:gd name="connsiteY7" fmla="*/ 6168 h 155802"/>
              <a:gd name="connsiteX8" fmla="*/ 86983 w 86983"/>
              <a:gd name="connsiteY8" fmla="*/ 20637 h 155802"/>
              <a:gd name="connsiteX9" fmla="*/ 83449 w 86983"/>
              <a:gd name="connsiteY9" fmla="*/ 23606 h 155802"/>
              <a:gd name="connsiteX10" fmla="*/ 56631 w 86983"/>
              <a:gd name="connsiteY10" fmla="*/ 21550 h 155802"/>
              <a:gd name="connsiteX11" fmla="*/ 24435 w 86983"/>
              <a:gd name="connsiteY11" fmla="*/ 27490 h 155802"/>
              <a:gd name="connsiteX12" fmla="*/ 24435 w 86983"/>
              <a:gd name="connsiteY12" fmla="*/ 152680 h 155802"/>
              <a:gd name="connsiteX13" fmla="*/ 20901 w 86983"/>
              <a:gd name="connsiteY13" fmla="*/ 155802 h 155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983" h="155802">
                <a:moveTo>
                  <a:pt x="20901" y="155802"/>
                </a:moveTo>
                <a:lnTo>
                  <a:pt x="3304" y="155802"/>
                </a:lnTo>
                <a:cubicBezTo>
                  <a:pt x="1076" y="155802"/>
                  <a:pt x="0" y="154736"/>
                  <a:pt x="0" y="152528"/>
                </a:cubicBezTo>
                <a:lnTo>
                  <a:pt x="0" y="14697"/>
                </a:lnTo>
                <a:cubicBezTo>
                  <a:pt x="0" y="12717"/>
                  <a:pt x="768" y="11422"/>
                  <a:pt x="2382" y="10889"/>
                </a:cubicBezTo>
                <a:cubicBezTo>
                  <a:pt x="17673" y="3579"/>
                  <a:pt x="34655" y="0"/>
                  <a:pt x="53327" y="0"/>
                </a:cubicBezTo>
                <a:cubicBezTo>
                  <a:pt x="62241" y="0"/>
                  <a:pt x="72460" y="762"/>
                  <a:pt x="83986" y="2361"/>
                </a:cubicBezTo>
                <a:cubicBezTo>
                  <a:pt x="85984" y="2589"/>
                  <a:pt x="86983" y="3807"/>
                  <a:pt x="86983" y="6168"/>
                </a:cubicBezTo>
                <a:lnTo>
                  <a:pt x="86983" y="20637"/>
                </a:lnTo>
                <a:cubicBezTo>
                  <a:pt x="86983" y="23226"/>
                  <a:pt x="85831" y="24139"/>
                  <a:pt x="83449" y="23606"/>
                </a:cubicBezTo>
                <a:cubicBezTo>
                  <a:pt x="73690" y="22236"/>
                  <a:pt x="64776" y="21550"/>
                  <a:pt x="56631" y="21550"/>
                </a:cubicBezTo>
                <a:cubicBezTo>
                  <a:pt x="44952" y="21550"/>
                  <a:pt x="34194" y="23530"/>
                  <a:pt x="24435" y="27490"/>
                </a:cubicBezTo>
                <a:lnTo>
                  <a:pt x="24435" y="152680"/>
                </a:lnTo>
                <a:cubicBezTo>
                  <a:pt x="24512" y="154660"/>
                  <a:pt x="23283" y="155802"/>
                  <a:pt x="20901" y="155802"/>
                </a:cubicBezTo>
              </a:path>
            </a:pathLst>
          </a:custGeom>
          <a:solidFill>
            <a:schemeClr val="bg1"/>
          </a:solidFill>
          <a:ln w="76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42" name="Frihandsfigur 39">
            <a:extLst>
              <a:ext uri="{FF2B5EF4-FFF2-40B4-BE49-F238E27FC236}">
                <a16:creationId xmlns:a16="http://schemas.microsoft.com/office/drawing/2014/main" id="{19EABBCC-08C9-4527-912A-336F729E8571}"/>
              </a:ext>
            </a:extLst>
          </p:cNvPr>
          <p:cNvSpPr/>
          <p:nvPr userDrawn="1"/>
        </p:nvSpPr>
        <p:spPr>
          <a:xfrm>
            <a:off x="2145023" y="953606"/>
            <a:ext cx="29506" cy="209944"/>
          </a:xfrm>
          <a:custGeom>
            <a:avLst/>
            <a:gdLst>
              <a:gd name="connsiteX0" fmla="*/ 29507 w 29506"/>
              <a:gd name="connsiteY0" fmla="*/ 14468 h 209944"/>
              <a:gd name="connsiteX1" fmla="*/ 25357 w 29506"/>
              <a:gd name="connsiteY1" fmla="*/ 24825 h 209944"/>
              <a:gd name="connsiteX2" fmla="*/ 14907 w 29506"/>
              <a:gd name="connsiteY2" fmla="*/ 28937 h 209944"/>
              <a:gd name="connsiteX3" fmla="*/ 4303 w 29506"/>
              <a:gd name="connsiteY3" fmla="*/ 24825 h 209944"/>
              <a:gd name="connsiteX4" fmla="*/ 0 w 29506"/>
              <a:gd name="connsiteY4" fmla="*/ 14468 h 209944"/>
              <a:gd name="connsiteX5" fmla="*/ 4303 w 29506"/>
              <a:gd name="connsiteY5" fmla="*/ 4112 h 209944"/>
              <a:gd name="connsiteX6" fmla="*/ 14907 w 29506"/>
              <a:gd name="connsiteY6" fmla="*/ 0 h 209944"/>
              <a:gd name="connsiteX7" fmla="*/ 25357 w 29506"/>
              <a:gd name="connsiteY7" fmla="*/ 3960 h 209944"/>
              <a:gd name="connsiteX8" fmla="*/ 29507 w 29506"/>
              <a:gd name="connsiteY8" fmla="*/ 14468 h 209944"/>
              <a:gd name="connsiteX9" fmla="*/ 23590 w 29506"/>
              <a:gd name="connsiteY9" fmla="*/ 209945 h 209944"/>
              <a:gd name="connsiteX10" fmla="*/ 5994 w 29506"/>
              <a:gd name="connsiteY10" fmla="*/ 209945 h 209944"/>
              <a:gd name="connsiteX11" fmla="*/ 2459 w 29506"/>
              <a:gd name="connsiteY11" fmla="*/ 206670 h 209944"/>
              <a:gd name="connsiteX12" fmla="*/ 2459 w 29506"/>
              <a:gd name="connsiteY12" fmla="*/ 60844 h 209944"/>
              <a:gd name="connsiteX13" fmla="*/ 5994 w 29506"/>
              <a:gd name="connsiteY13" fmla="*/ 57265 h 209944"/>
              <a:gd name="connsiteX14" fmla="*/ 23590 w 29506"/>
              <a:gd name="connsiteY14" fmla="*/ 57265 h 209944"/>
              <a:gd name="connsiteX15" fmla="*/ 26894 w 29506"/>
              <a:gd name="connsiteY15" fmla="*/ 60844 h 209944"/>
              <a:gd name="connsiteX16" fmla="*/ 26894 w 29506"/>
              <a:gd name="connsiteY16" fmla="*/ 206670 h 209944"/>
              <a:gd name="connsiteX17" fmla="*/ 23590 w 29506"/>
              <a:gd name="connsiteY17" fmla="*/ 209945 h 20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506" h="209944">
                <a:moveTo>
                  <a:pt x="29507" y="14468"/>
                </a:moveTo>
                <a:cubicBezTo>
                  <a:pt x="29507" y="18581"/>
                  <a:pt x="28123" y="22083"/>
                  <a:pt x="25357" y="24825"/>
                </a:cubicBezTo>
                <a:cubicBezTo>
                  <a:pt x="22591" y="27566"/>
                  <a:pt x="19133" y="28937"/>
                  <a:pt x="14907" y="28937"/>
                </a:cubicBezTo>
                <a:cubicBezTo>
                  <a:pt x="10758" y="28937"/>
                  <a:pt x="7223" y="27566"/>
                  <a:pt x="4303" y="24825"/>
                </a:cubicBezTo>
                <a:cubicBezTo>
                  <a:pt x="1460" y="22083"/>
                  <a:pt x="0" y="18657"/>
                  <a:pt x="0" y="14468"/>
                </a:cubicBezTo>
                <a:cubicBezTo>
                  <a:pt x="0" y="10356"/>
                  <a:pt x="1460" y="6930"/>
                  <a:pt x="4303" y="4112"/>
                </a:cubicBezTo>
                <a:cubicBezTo>
                  <a:pt x="7223" y="1371"/>
                  <a:pt x="10681" y="0"/>
                  <a:pt x="14907" y="0"/>
                </a:cubicBezTo>
                <a:cubicBezTo>
                  <a:pt x="19056" y="0"/>
                  <a:pt x="22514" y="1295"/>
                  <a:pt x="25357" y="3960"/>
                </a:cubicBezTo>
                <a:cubicBezTo>
                  <a:pt x="28123" y="6625"/>
                  <a:pt x="29507" y="10128"/>
                  <a:pt x="29507" y="14468"/>
                </a:cubicBezTo>
                <a:moveTo>
                  <a:pt x="23590" y="209945"/>
                </a:moveTo>
                <a:lnTo>
                  <a:pt x="5994" y="209945"/>
                </a:lnTo>
                <a:cubicBezTo>
                  <a:pt x="3611" y="209945"/>
                  <a:pt x="2459" y="208878"/>
                  <a:pt x="2459" y="206670"/>
                </a:cubicBezTo>
                <a:lnTo>
                  <a:pt x="2459" y="60844"/>
                </a:lnTo>
                <a:cubicBezTo>
                  <a:pt x="2459" y="58483"/>
                  <a:pt x="3611" y="57265"/>
                  <a:pt x="5994" y="57265"/>
                </a:cubicBezTo>
                <a:lnTo>
                  <a:pt x="23590" y="57265"/>
                </a:lnTo>
                <a:cubicBezTo>
                  <a:pt x="25741" y="57265"/>
                  <a:pt x="26894" y="58483"/>
                  <a:pt x="26894" y="60844"/>
                </a:cubicBezTo>
                <a:lnTo>
                  <a:pt x="26894" y="206670"/>
                </a:lnTo>
                <a:cubicBezTo>
                  <a:pt x="26817" y="208802"/>
                  <a:pt x="25741" y="209945"/>
                  <a:pt x="23590" y="209945"/>
                </a:cubicBezTo>
              </a:path>
            </a:pathLst>
          </a:custGeom>
          <a:solidFill>
            <a:schemeClr val="bg1"/>
          </a:solidFill>
          <a:ln w="76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43" name="Frihandsfigur 40">
            <a:extLst>
              <a:ext uri="{FF2B5EF4-FFF2-40B4-BE49-F238E27FC236}">
                <a16:creationId xmlns:a16="http://schemas.microsoft.com/office/drawing/2014/main" id="{FF686095-4E68-4F2D-A88F-8B848221856E}"/>
              </a:ext>
            </a:extLst>
          </p:cNvPr>
          <p:cNvSpPr/>
          <p:nvPr userDrawn="1"/>
        </p:nvSpPr>
        <p:spPr>
          <a:xfrm>
            <a:off x="2195353" y="1007596"/>
            <a:ext cx="126632" cy="214970"/>
          </a:xfrm>
          <a:custGeom>
            <a:avLst/>
            <a:gdLst>
              <a:gd name="connsiteX0" fmla="*/ 126633 w 126632"/>
              <a:gd name="connsiteY0" fmla="*/ 151766 h 214970"/>
              <a:gd name="connsiteX1" fmla="*/ 63778 w 126632"/>
              <a:gd name="connsiteY1" fmla="*/ 214970 h 214970"/>
              <a:gd name="connsiteX2" fmla="*/ 6301 w 126632"/>
              <a:gd name="connsiteY2" fmla="*/ 194638 h 214970"/>
              <a:gd name="connsiteX3" fmla="*/ 5994 w 126632"/>
              <a:gd name="connsiteY3" fmla="*/ 189917 h 214970"/>
              <a:gd name="connsiteX4" fmla="*/ 14600 w 126632"/>
              <a:gd name="connsiteY4" fmla="*/ 177200 h 214970"/>
              <a:gd name="connsiteX5" fmla="*/ 19364 w 126632"/>
              <a:gd name="connsiteY5" fmla="*/ 176591 h 214970"/>
              <a:gd name="connsiteX6" fmla="*/ 63778 w 126632"/>
              <a:gd name="connsiteY6" fmla="*/ 193116 h 214970"/>
              <a:gd name="connsiteX7" fmla="*/ 93438 w 126632"/>
              <a:gd name="connsiteY7" fmla="*/ 182607 h 214970"/>
              <a:gd name="connsiteX8" fmla="*/ 102198 w 126632"/>
              <a:gd name="connsiteY8" fmla="*/ 149710 h 214970"/>
              <a:gd name="connsiteX9" fmla="*/ 102198 w 126632"/>
              <a:gd name="connsiteY9" fmla="*/ 142628 h 214970"/>
              <a:gd name="connsiteX10" fmla="*/ 64085 w 126632"/>
              <a:gd name="connsiteY10" fmla="*/ 151157 h 214970"/>
              <a:gd name="connsiteX11" fmla="*/ 17904 w 126632"/>
              <a:gd name="connsiteY11" fmla="*/ 135775 h 214970"/>
              <a:gd name="connsiteX12" fmla="*/ 0 w 126632"/>
              <a:gd name="connsiteY12" fmla="*/ 90923 h 214970"/>
              <a:gd name="connsiteX13" fmla="*/ 0 w 126632"/>
              <a:gd name="connsiteY13" fmla="*/ 61453 h 214970"/>
              <a:gd name="connsiteX14" fmla="*/ 18365 w 126632"/>
              <a:gd name="connsiteY14" fmla="*/ 14925 h 214970"/>
              <a:gd name="connsiteX15" fmla="*/ 66774 w 126632"/>
              <a:gd name="connsiteY15" fmla="*/ 0 h 214970"/>
              <a:gd name="connsiteX16" fmla="*/ 123944 w 126632"/>
              <a:gd name="connsiteY16" fmla="*/ 11499 h 214970"/>
              <a:gd name="connsiteX17" fmla="*/ 126633 w 126632"/>
              <a:gd name="connsiteY17" fmla="*/ 15306 h 214970"/>
              <a:gd name="connsiteX18" fmla="*/ 126633 w 126632"/>
              <a:gd name="connsiteY18" fmla="*/ 151766 h 214970"/>
              <a:gd name="connsiteX19" fmla="*/ 24743 w 126632"/>
              <a:gd name="connsiteY19" fmla="*/ 90999 h 214970"/>
              <a:gd name="connsiteX20" fmla="*/ 65852 w 126632"/>
              <a:gd name="connsiteY20" fmla="*/ 129378 h 214970"/>
              <a:gd name="connsiteX21" fmla="*/ 102198 w 126632"/>
              <a:gd name="connsiteY21" fmla="*/ 120545 h 214970"/>
              <a:gd name="connsiteX22" fmla="*/ 102198 w 126632"/>
              <a:gd name="connsiteY22" fmla="*/ 26957 h 214970"/>
              <a:gd name="connsiteX23" fmla="*/ 67082 w 126632"/>
              <a:gd name="connsiteY23" fmla="*/ 21931 h 214970"/>
              <a:gd name="connsiteX24" fmla="*/ 24820 w 126632"/>
              <a:gd name="connsiteY24" fmla="*/ 61453 h 214970"/>
              <a:gd name="connsiteX25" fmla="*/ 24820 w 126632"/>
              <a:gd name="connsiteY25" fmla="*/ 90999 h 214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6632" h="214970">
                <a:moveTo>
                  <a:pt x="126633" y="151766"/>
                </a:moveTo>
                <a:cubicBezTo>
                  <a:pt x="126633" y="193877"/>
                  <a:pt x="105655" y="214970"/>
                  <a:pt x="63778" y="214970"/>
                </a:cubicBezTo>
                <a:cubicBezTo>
                  <a:pt x="41955" y="214970"/>
                  <a:pt x="22745" y="208193"/>
                  <a:pt x="6301" y="194638"/>
                </a:cubicBezTo>
                <a:cubicBezTo>
                  <a:pt x="4918" y="193420"/>
                  <a:pt x="4841" y="191897"/>
                  <a:pt x="5994" y="189917"/>
                </a:cubicBezTo>
                <a:lnTo>
                  <a:pt x="14600" y="177200"/>
                </a:lnTo>
                <a:cubicBezTo>
                  <a:pt x="15983" y="175220"/>
                  <a:pt x="17597" y="175068"/>
                  <a:pt x="19364" y="176591"/>
                </a:cubicBezTo>
                <a:cubicBezTo>
                  <a:pt x="33272" y="187633"/>
                  <a:pt x="48025" y="193116"/>
                  <a:pt x="63778" y="193116"/>
                </a:cubicBezTo>
                <a:cubicBezTo>
                  <a:pt x="77301" y="193116"/>
                  <a:pt x="87137" y="189613"/>
                  <a:pt x="93438" y="182607"/>
                </a:cubicBezTo>
                <a:cubicBezTo>
                  <a:pt x="99662" y="175601"/>
                  <a:pt x="102659" y="164636"/>
                  <a:pt x="102198" y="149710"/>
                </a:cubicBezTo>
                <a:lnTo>
                  <a:pt x="102198" y="142628"/>
                </a:lnTo>
                <a:cubicBezTo>
                  <a:pt x="90287" y="148339"/>
                  <a:pt x="77609" y="151157"/>
                  <a:pt x="64085" y="151157"/>
                </a:cubicBezTo>
                <a:cubicBezTo>
                  <a:pt x="45259" y="151157"/>
                  <a:pt x="29814" y="146055"/>
                  <a:pt x="17904" y="135775"/>
                </a:cubicBezTo>
                <a:cubicBezTo>
                  <a:pt x="5994" y="125571"/>
                  <a:pt x="0" y="110569"/>
                  <a:pt x="0" y="90923"/>
                </a:cubicBezTo>
                <a:lnTo>
                  <a:pt x="0" y="61453"/>
                </a:lnTo>
                <a:cubicBezTo>
                  <a:pt x="0" y="40359"/>
                  <a:pt x="6147" y="24901"/>
                  <a:pt x="18365" y="14925"/>
                </a:cubicBezTo>
                <a:cubicBezTo>
                  <a:pt x="30583" y="5026"/>
                  <a:pt x="46719" y="0"/>
                  <a:pt x="66774" y="0"/>
                </a:cubicBezTo>
                <a:cubicBezTo>
                  <a:pt x="87444" y="0"/>
                  <a:pt x="106501" y="3807"/>
                  <a:pt x="123944" y="11499"/>
                </a:cubicBezTo>
                <a:cubicBezTo>
                  <a:pt x="125711" y="12108"/>
                  <a:pt x="126633" y="13402"/>
                  <a:pt x="126633" y="15306"/>
                </a:cubicBezTo>
                <a:lnTo>
                  <a:pt x="126633" y="151766"/>
                </a:lnTo>
                <a:close/>
                <a:moveTo>
                  <a:pt x="24743" y="90999"/>
                </a:moveTo>
                <a:cubicBezTo>
                  <a:pt x="24743" y="116585"/>
                  <a:pt x="38420" y="129378"/>
                  <a:pt x="65852" y="129378"/>
                </a:cubicBezTo>
                <a:cubicBezTo>
                  <a:pt x="81374" y="129378"/>
                  <a:pt x="93438" y="126408"/>
                  <a:pt x="102198" y="120545"/>
                </a:cubicBezTo>
                <a:lnTo>
                  <a:pt x="102198" y="26957"/>
                </a:lnTo>
                <a:cubicBezTo>
                  <a:pt x="92439" y="23606"/>
                  <a:pt x="80759" y="21931"/>
                  <a:pt x="67082" y="21931"/>
                </a:cubicBezTo>
                <a:cubicBezTo>
                  <a:pt x="38881" y="21931"/>
                  <a:pt x="24820" y="35105"/>
                  <a:pt x="24820" y="61453"/>
                </a:cubicBezTo>
                <a:lnTo>
                  <a:pt x="24820" y="90999"/>
                </a:lnTo>
                <a:close/>
              </a:path>
            </a:pathLst>
          </a:custGeom>
          <a:solidFill>
            <a:schemeClr val="bg1"/>
          </a:solidFill>
          <a:ln w="76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44" name="Frihandsfigur 41">
            <a:extLst>
              <a:ext uri="{FF2B5EF4-FFF2-40B4-BE49-F238E27FC236}">
                <a16:creationId xmlns:a16="http://schemas.microsoft.com/office/drawing/2014/main" id="{11D9DF62-FFDF-4ADE-A3D0-123C6F8A9F67}"/>
              </a:ext>
            </a:extLst>
          </p:cNvPr>
          <p:cNvSpPr/>
          <p:nvPr userDrawn="1"/>
        </p:nvSpPr>
        <p:spPr>
          <a:xfrm>
            <a:off x="2345346" y="1007672"/>
            <a:ext cx="125557" cy="159152"/>
          </a:xfrm>
          <a:custGeom>
            <a:avLst/>
            <a:gdLst>
              <a:gd name="connsiteX0" fmla="*/ 125557 w 125557"/>
              <a:gd name="connsiteY0" fmla="*/ 58711 h 159152"/>
              <a:gd name="connsiteX1" fmla="*/ 125557 w 125557"/>
              <a:gd name="connsiteY1" fmla="*/ 87648 h 159152"/>
              <a:gd name="connsiteX2" fmla="*/ 122253 w 125557"/>
              <a:gd name="connsiteY2" fmla="*/ 91227 h 159152"/>
              <a:gd name="connsiteX3" fmla="*/ 24819 w 125557"/>
              <a:gd name="connsiteY3" fmla="*/ 91227 h 159152"/>
              <a:gd name="connsiteX4" fmla="*/ 24819 w 125557"/>
              <a:gd name="connsiteY4" fmla="*/ 103640 h 159152"/>
              <a:gd name="connsiteX5" fmla="*/ 35577 w 125557"/>
              <a:gd name="connsiteY5" fmla="*/ 128769 h 159152"/>
              <a:gd name="connsiteX6" fmla="*/ 63547 w 125557"/>
              <a:gd name="connsiteY6" fmla="*/ 137602 h 159152"/>
              <a:gd name="connsiteX7" fmla="*/ 109113 w 125557"/>
              <a:gd name="connsiteY7" fmla="*/ 121078 h 159152"/>
              <a:gd name="connsiteX8" fmla="*/ 113877 w 125557"/>
              <a:gd name="connsiteY8" fmla="*/ 121992 h 159152"/>
              <a:gd name="connsiteX9" fmla="*/ 122484 w 125557"/>
              <a:gd name="connsiteY9" fmla="*/ 133186 h 159152"/>
              <a:gd name="connsiteX10" fmla="*/ 121869 w 125557"/>
              <a:gd name="connsiteY10" fmla="*/ 137907 h 159152"/>
              <a:gd name="connsiteX11" fmla="*/ 62855 w 125557"/>
              <a:gd name="connsiteY11" fmla="*/ 159153 h 159152"/>
              <a:gd name="connsiteX12" fmla="*/ 18442 w 125557"/>
              <a:gd name="connsiteY12" fmla="*/ 144532 h 159152"/>
              <a:gd name="connsiteX13" fmla="*/ 0 w 125557"/>
              <a:gd name="connsiteY13" fmla="*/ 103640 h 159152"/>
              <a:gd name="connsiteX14" fmla="*/ 0 w 125557"/>
              <a:gd name="connsiteY14" fmla="*/ 58788 h 159152"/>
              <a:gd name="connsiteX15" fmla="*/ 18288 w 125557"/>
              <a:gd name="connsiteY15" fmla="*/ 15078 h 159152"/>
              <a:gd name="connsiteX16" fmla="*/ 63086 w 125557"/>
              <a:gd name="connsiteY16" fmla="*/ 0 h 159152"/>
              <a:gd name="connsiteX17" fmla="*/ 107346 w 125557"/>
              <a:gd name="connsiteY17" fmla="*/ 15078 h 159152"/>
              <a:gd name="connsiteX18" fmla="*/ 125557 w 125557"/>
              <a:gd name="connsiteY18" fmla="*/ 58711 h 159152"/>
              <a:gd name="connsiteX19" fmla="*/ 101737 w 125557"/>
              <a:gd name="connsiteY19" fmla="*/ 58711 h 159152"/>
              <a:gd name="connsiteX20" fmla="*/ 91133 w 125557"/>
              <a:gd name="connsiteY20" fmla="*/ 31298 h 159152"/>
              <a:gd name="connsiteX21" fmla="*/ 63316 w 125557"/>
              <a:gd name="connsiteY21" fmla="*/ 21855 h 159152"/>
              <a:gd name="connsiteX22" fmla="*/ 35347 w 125557"/>
              <a:gd name="connsiteY22" fmla="*/ 31145 h 159152"/>
              <a:gd name="connsiteX23" fmla="*/ 24896 w 125557"/>
              <a:gd name="connsiteY23" fmla="*/ 58711 h 159152"/>
              <a:gd name="connsiteX24" fmla="*/ 24896 w 125557"/>
              <a:gd name="connsiteY24" fmla="*/ 71124 h 159152"/>
              <a:gd name="connsiteX25" fmla="*/ 101737 w 125557"/>
              <a:gd name="connsiteY25" fmla="*/ 71124 h 159152"/>
              <a:gd name="connsiteX26" fmla="*/ 101737 w 125557"/>
              <a:gd name="connsiteY26" fmla="*/ 58711 h 15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5557" h="159152">
                <a:moveTo>
                  <a:pt x="125557" y="58711"/>
                </a:moveTo>
                <a:lnTo>
                  <a:pt x="125557" y="87648"/>
                </a:lnTo>
                <a:cubicBezTo>
                  <a:pt x="125557" y="90009"/>
                  <a:pt x="124481" y="91227"/>
                  <a:pt x="122253" y="91227"/>
                </a:cubicBezTo>
                <a:lnTo>
                  <a:pt x="24819" y="91227"/>
                </a:lnTo>
                <a:lnTo>
                  <a:pt x="24819" y="103640"/>
                </a:lnTo>
                <a:cubicBezTo>
                  <a:pt x="24819" y="114453"/>
                  <a:pt x="28354" y="122829"/>
                  <a:pt x="35577" y="128769"/>
                </a:cubicBezTo>
                <a:cubicBezTo>
                  <a:pt x="42723" y="134633"/>
                  <a:pt x="52021" y="137602"/>
                  <a:pt x="63547" y="137602"/>
                </a:cubicBezTo>
                <a:cubicBezTo>
                  <a:pt x="79837" y="137602"/>
                  <a:pt x="95051" y="132120"/>
                  <a:pt x="109113" y="121078"/>
                </a:cubicBezTo>
                <a:cubicBezTo>
                  <a:pt x="111111" y="119860"/>
                  <a:pt x="112648" y="120164"/>
                  <a:pt x="113877" y="121992"/>
                </a:cubicBezTo>
                <a:lnTo>
                  <a:pt x="122484" y="133186"/>
                </a:lnTo>
                <a:cubicBezTo>
                  <a:pt x="123867" y="134785"/>
                  <a:pt x="123636" y="136308"/>
                  <a:pt x="121869" y="137907"/>
                </a:cubicBezTo>
                <a:cubicBezTo>
                  <a:pt x="104810" y="152071"/>
                  <a:pt x="85139" y="159153"/>
                  <a:pt x="62855" y="159153"/>
                </a:cubicBezTo>
                <a:cubicBezTo>
                  <a:pt x="45566" y="159153"/>
                  <a:pt x="30813" y="154279"/>
                  <a:pt x="18442" y="144532"/>
                </a:cubicBezTo>
                <a:cubicBezTo>
                  <a:pt x="6147" y="134785"/>
                  <a:pt x="0" y="121154"/>
                  <a:pt x="0" y="103640"/>
                </a:cubicBezTo>
                <a:lnTo>
                  <a:pt x="0" y="58788"/>
                </a:lnTo>
                <a:cubicBezTo>
                  <a:pt x="0" y="39674"/>
                  <a:pt x="6070" y="25129"/>
                  <a:pt x="18288" y="15078"/>
                </a:cubicBezTo>
                <a:cubicBezTo>
                  <a:pt x="30506" y="5026"/>
                  <a:pt x="45413" y="0"/>
                  <a:pt x="63086" y="0"/>
                </a:cubicBezTo>
                <a:cubicBezTo>
                  <a:pt x="80529" y="0"/>
                  <a:pt x="95282" y="5026"/>
                  <a:pt x="107346" y="15078"/>
                </a:cubicBezTo>
                <a:cubicBezTo>
                  <a:pt x="119564" y="25053"/>
                  <a:pt x="125557" y="39674"/>
                  <a:pt x="125557" y="58711"/>
                </a:cubicBezTo>
                <a:moveTo>
                  <a:pt x="101737" y="58711"/>
                </a:moveTo>
                <a:cubicBezTo>
                  <a:pt x="101737" y="46680"/>
                  <a:pt x="98202" y="37542"/>
                  <a:pt x="91133" y="31298"/>
                </a:cubicBezTo>
                <a:cubicBezTo>
                  <a:pt x="84063" y="24977"/>
                  <a:pt x="74766" y="21855"/>
                  <a:pt x="63316" y="21855"/>
                </a:cubicBezTo>
                <a:cubicBezTo>
                  <a:pt x="51637" y="21855"/>
                  <a:pt x="42262" y="24977"/>
                  <a:pt x="35347" y="31145"/>
                </a:cubicBezTo>
                <a:cubicBezTo>
                  <a:pt x="28431" y="37313"/>
                  <a:pt x="24896" y="46527"/>
                  <a:pt x="24896" y="58711"/>
                </a:cubicBezTo>
                <a:lnTo>
                  <a:pt x="24896" y="71124"/>
                </a:lnTo>
                <a:lnTo>
                  <a:pt x="101737" y="71124"/>
                </a:lnTo>
                <a:lnTo>
                  <a:pt x="101737" y="58711"/>
                </a:lnTo>
                <a:close/>
              </a:path>
            </a:pathLst>
          </a:custGeom>
          <a:solidFill>
            <a:schemeClr val="bg1"/>
          </a:solidFill>
          <a:ln w="76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45" name="Frihandsfigur 42">
            <a:extLst>
              <a:ext uri="{FF2B5EF4-FFF2-40B4-BE49-F238E27FC236}">
                <a16:creationId xmlns:a16="http://schemas.microsoft.com/office/drawing/2014/main" id="{63282DA1-8EE6-4B53-8FAB-3F1814D6C12B}"/>
              </a:ext>
            </a:extLst>
          </p:cNvPr>
          <p:cNvSpPr/>
          <p:nvPr userDrawn="1"/>
        </p:nvSpPr>
        <p:spPr>
          <a:xfrm>
            <a:off x="3538292" y="696905"/>
            <a:ext cx="24075" cy="32515"/>
          </a:xfrm>
          <a:custGeom>
            <a:avLst/>
            <a:gdLst>
              <a:gd name="connsiteX0" fmla="*/ 23436 w 24075"/>
              <a:gd name="connsiteY0" fmla="*/ 32516 h 32515"/>
              <a:gd name="connsiteX1" fmla="*/ 18288 w 24075"/>
              <a:gd name="connsiteY1" fmla="*/ 32516 h 32515"/>
              <a:gd name="connsiteX2" fmla="*/ 17520 w 24075"/>
              <a:gd name="connsiteY2" fmla="*/ 32059 h 32515"/>
              <a:gd name="connsiteX3" fmla="*/ 9528 w 24075"/>
              <a:gd name="connsiteY3" fmla="*/ 20637 h 32515"/>
              <a:gd name="connsiteX4" fmla="*/ 5456 w 24075"/>
              <a:gd name="connsiteY4" fmla="*/ 20637 h 32515"/>
              <a:gd name="connsiteX5" fmla="*/ 5456 w 24075"/>
              <a:gd name="connsiteY5" fmla="*/ 31831 h 32515"/>
              <a:gd name="connsiteX6" fmla="*/ 4841 w 24075"/>
              <a:gd name="connsiteY6" fmla="*/ 32516 h 32515"/>
              <a:gd name="connsiteX7" fmla="*/ 615 w 24075"/>
              <a:gd name="connsiteY7" fmla="*/ 32516 h 32515"/>
              <a:gd name="connsiteX8" fmla="*/ 0 w 24075"/>
              <a:gd name="connsiteY8" fmla="*/ 31831 h 32515"/>
              <a:gd name="connsiteX9" fmla="*/ 0 w 24075"/>
              <a:gd name="connsiteY9" fmla="*/ 685 h 32515"/>
              <a:gd name="connsiteX10" fmla="*/ 615 w 24075"/>
              <a:gd name="connsiteY10" fmla="*/ 0 h 32515"/>
              <a:gd name="connsiteX11" fmla="*/ 11295 w 24075"/>
              <a:gd name="connsiteY11" fmla="*/ 0 h 32515"/>
              <a:gd name="connsiteX12" fmla="*/ 20055 w 24075"/>
              <a:gd name="connsiteY12" fmla="*/ 2741 h 32515"/>
              <a:gd name="connsiteX13" fmla="*/ 23206 w 24075"/>
              <a:gd name="connsiteY13" fmla="*/ 10356 h 32515"/>
              <a:gd name="connsiteX14" fmla="*/ 21208 w 24075"/>
              <a:gd name="connsiteY14" fmla="*/ 16601 h 32515"/>
              <a:gd name="connsiteX15" fmla="*/ 15599 w 24075"/>
              <a:gd name="connsiteY15" fmla="*/ 20027 h 32515"/>
              <a:gd name="connsiteX16" fmla="*/ 23974 w 24075"/>
              <a:gd name="connsiteY16" fmla="*/ 31678 h 32515"/>
              <a:gd name="connsiteX17" fmla="*/ 23436 w 24075"/>
              <a:gd name="connsiteY17" fmla="*/ 32516 h 32515"/>
              <a:gd name="connsiteX18" fmla="*/ 11142 w 24075"/>
              <a:gd name="connsiteY18" fmla="*/ 5026 h 32515"/>
              <a:gd name="connsiteX19" fmla="*/ 5379 w 24075"/>
              <a:gd name="connsiteY19" fmla="*/ 5026 h 32515"/>
              <a:gd name="connsiteX20" fmla="*/ 5379 w 24075"/>
              <a:gd name="connsiteY20" fmla="*/ 15687 h 32515"/>
              <a:gd name="connsiteX21" fmla="*/ 11142 w 24075"/>
              <a:gd name="connsiteY21" fmla="*/ 15687 h 32515"/>
              <a:gd name="connsiteX22" fmla="*/ 15906 w 24075"/>
              <a:gd name="connsiteY22" fmla="*/ 14392 h 32515"/>
              <a:gd name="connsiteX23" fmla="*/ 17443 w 24075"/>
              <a:gd name="connsiteY23" fmla="*/ 10356 h 32515"/>
              <a:gd name="connsiteX24" fmla="*/ 15906 w 24075"/>
              <a:gd name="connsiteY24" fmla="*/ 6320 h 32515"/>
              <a:gd name="connsiteX25" fmla="*/ 11142 w 24075"/>
              <a:gd name="connsiteY25" fmla="*/ 5026 h 3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4075" h="32515">
                <a:moveTo>
                  <a:pt x="23436" y="32516"/>
                </a:moveTo>
                <a:lnTo>
                  <a:pt x="18288" y="32516"/>
                </a:lnTo>
                <a:cubicBezTo>
                  <a:pt x="17981" y="32516"/>
                  <a:pt x="17673" y="32364"/>
                  <a:pt x="17520" y="32059"/>
                </a:cubicBezTo>
                <a:lnTo>
                  <a:pt x="9528" y="20637"/>
                </a:lnTo>
                <a:lnTo>
                  <a:pt x="5456" y="20637"/>
                </a:lnTo>
                <a:lnTo>
                  <a:pt x="5456" y="31831"/>
                </a:lnTo>
                <a:cubicBezTo>
                  <a:pt x="5456" y="32287"/>
                  <a:pt x="5225" y="32516"/>
                  <a:pt x="4841" y="32516"/>
                </a:cubicBezTo>
                <a:lnTo>
                  <a:pt x="615" y="32516"/>
                </a:lnTo>
                <a:cubicBezTo>
                  <a:pt x="154" y="32516"/>
                  <a:pt x="0" y="32287"/>
                  <a:pt x="0" y="31831"/>
                </a:cubicBezTo>
                <a:lnTo>
                  <a:pt x="0" y="685"/>
                </a:lnTo>
                <a:cubicBezTo>
                  <a:pt x="0" y="228"/>
                  <a:pt x="231" y="0"/>
                  <a:pt x="615" y="0"/>
                </a:cubicBezTo>
                <a:lnTo>
                  <a:pt x="11295" y="0"/>
                </a:lnTo>
                <a:cubicBezTo>
                  <a:pt x="15061" y="0"/>
                  <a:pt x="17981" y="914"/>
                  <a:pt x="20055" y="2741"/>
                </a:cubicBezTo>
                <a:cubicBezTo>
                  <a:pt x="22130" y="4569"/>
                  <a:pt x="23206" y="7082"/>
                  <a:pt x="23206" y="10356"/>
                </a:cubicBezTo>
                <a:cubicBezTo>
                  <a:pt x="23206" y="12869"/>
                  <a:pt x="22514" y="14925"/>
                  <a:pt x="21208" y="16601"/>
                </a:cubicBezTo>
                <a:cubicBezTo>
                  <a:pt x="19902" y="18276"/>
                  <a:pt x="17981" y="19418"/>
                  <a:pt x="15599" y="20027"/>
                </a:cubicBezTo>
                <a:lnTo>
                  <a:pt x="23974" y="31678"/>
                </a:lnTo>
                <a:cubicBezTo>
                  <a:pt x="24205" y="32211"/>
                  <a:pt x="24051" y="32516"/>
                  <a:pt x="23436" y="32516"/>
                </a:cubicBezTo>
                <a:moveTo>
                  <a:pt x="11142" y="5026"/>
                </a:moveTo>
                <a:lnTo>
                  <a:pt x="5379" y="5026"/>
                </a:lnTo>
                <a:lnTo>
                  <a:pt x="5379" y="15687"/>
                </a:lnTo>
                <a:lnTo>
                  <a:pt x="11142" y="15687"/>
                </a:lnTo>
                <a:cubicBezTo>
                  <a:pt x="13293" y="15687"/>
                  <a:pt x="14830" y="15230"/>
                  <a:pt x="15906" y="14392"/>
                </a:cubicBezTo>
                <a:cubicBezTo>
                  <a:pt x="16905" y="13555"/>
                  <a:pt x="17443" y="12184"/>
                  <a:pt x="17443" y="10356"/>
                </a:cubicBezTo>
                <a:cubicBezTo>
                  <a:pt x="17443" y="8529"/>
                  <a:pt x="16905" y="7158"/>
                  <a:pt x="15906" y="6320"/>
                </a:cubicBezTo>
                <a:cubicBezTo>
                  <a:pt x="14830" y="5407"/>
                  <a:pt x="13293" y="5026"/>
                  <a:pt x="11142" y="5026"/>
                </a:cubicBezTo>
              </a:path>
            </a:pathLst>
          </a:custGeom>
          <a:solidFill>
            <a:schemeClr val="bg1"/>
          </a:solidFill>
          <a:ln w="76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46" name="Frihandsfigur 43">
            <a:extLst>
              <a:ext uri="{FF2B5EF4-FFF2-40B4-BE49-F238E27FC236}">
                <a16:creationId xmlns:a16="http://schemas.microsoft.com/office/drawing/2014/main" id="{4D6AC3C1-54D6-4D2D-A5DF-36D543F11327}"/>
              </a:ext>
            </a:extLst>
          </p:cNvPr>
          <p:cNvSpPr/>
          <p:nvPr userDrawn="1"/>
        </p:nvSpPr>
        <p:spPr>
          <a:xfrm>
            <a:off x="3517929" y="683350"/>
            <a:ext cx="60396" cy="59853"/>
          </a:xfrm>
          <a:custGeom>
            <a:avLst/>
            <a:gdLst>
              <a:gd name="connsiteX0" fmla="*/ 30198 w 60396"/>
              <a:gd name="connsiteY0" fmla="*/ 59854 h 59853"/>
              <a:gd name="connsiteX1" fmla="*/ 0 w 60396"/>
              <a:gd name="connsiteY1" fmla="*/ 29927 h 59853"/>
              <a:gd name="connsiteX2" fmla="*/ 30198 w 60396"/>
              <a:gd name="connsiteY2" fmla="*/ 0 h 59853"/>
              <a:gd name="connsiteX3" fmla="*/ 60397 w 60396"/>
              <a:gd name="connsiteY3" fmla="*/ 29927 h 59853"/>
              <a:gd name="connsiteX4" fmla="*/ 30198 w 60396"/>
              <a:gd name="connsiteY4" fmla="*/ 59854 h 59853"/>
              <a:gd name="connsiteX5" fmla="*/ 30198 w 60396"/>
              <a:gd name="connsiteY5" fmla="*/ 4569 h 59853"/>
              <a:gd name="connsiteX6" fmla="*/ 4610 w 60396"/>
              <a:gd name="connsiteY6" fmla="*/ 29927 h 59853"/>
              <a:gd name="connsiteX7" fmla="*/ 30198 w 60396"/>
              <a:gd name="connsiteY7" fmla="*/ 55285 h 59853"/>
              <a:gd name="connsiteX8" fmla="*/ 55786 w 60396"/>
              <a:gd name="connsiteY8" fmla="*/ 29927 h 59853"/>
              <a:gd name="connsiteX9" fmla="*/ 30198 w 60396"/>
              <a:gd name="connsiteY9" fmla="*/ 4569 h 59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396" h="59853">
                <a:moveTo>
                  <a:pt x="30198" y="59854"/>
                </a:moveTo>
                <a:cubicBezTo>
                  <a:pt x="13524" y="59854"/>
                  <a:pt x="0" y="46451"/>
                  <a:pt x="0" y="29927"/>
                </a:cubicBezTo>
                <a:cubicBezTo>
                  <a:pt x="0" y="13402"/>
                  <a:pt x="13524" y="0"/>
                  <a:pt x="30198" y="0"/>
                </a:cubicBezTo>
                <a:cubicBezTo>
                  <a:pt x="46796" y="0"/>
                  <a:pt x="60397" y="13402"/>
                  <a:pt x="60397" y="29927"/>
                </a:cubicBezTo>
                <a:cubicBezTo>
                  <a:pt x="60397" y="46451"/>
                  <a:pt x="46873" y="59854"/>
                  <a:pt x="30198" y="59854"/>
                </a:cubicBezTo>
                <a:moveTo>
                  <a:pt x="30198" y="4569"/>
                </a:moveTo>
                <a:cubicBezTo>
                  <a:pt x="16060" y="4569"/>
                  <a:pt x="4610" y="15915"/>
                  <a:pt x="4610" y="29927"/>
                </a:cubicBezTo>
                <a:cubicBezTo>
                  <a:pt x="4610" y="43862"/>
                  <a:pt x="16060" y="55285"/>
                  <a:pt x="30198" y="55285"/>
                </a:cubicBezTo>
                <a:cubicBezTo>
                  <a:pt x="44260" y="55285"/>
                  <a:pt x="55786" y="43938"/>
                  <a:pt x="55786" y="29927"/>
                </a:cubicBezTo>
                <a:cubicBezTo>
                  <a:pt x="55786" y="15915"/>
                  <a:pt x="44337" y="4569"/>
                  <a:pt x="30198" y="4569"/>
                </a:cubicBezTo>
              </a:path>
            </a:pathLst>
          </a:custGeom>
          <a:solidFill>
            <a:schemeClr val="bg1"/>
          </a:solidFill>
          <a:ln w="76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grpSp>
        <p:nvGrpSpPr>
          <p:cNvPr id="47" name="Bild 9">
            <a:extLst>
              <a:ext uri="{FF2B5EF4-FFF2-40B4-BE49-F238E27FC236}">
                <a16:creationId xmlns:a16="http://schemas.microsoft.com/office/drawing/2014/main" id="{6F6FE8A1-DF3D-4AC8-A723-48CEF7A817E7}"/>
              </a:ext>
            </a:extLst>
          </p:cNvPr>
          <p:cNvGrpSpPr/>
          <p:nvPr userDrawn="1"/>
        </p:nvGrpSpPr>
        <p:grpSpPr>
          <a:xfrm>
            <a:off x="6246342" y="914400"/>
            <a:ext cx="5942196" cy="5943600"/>
            <a:chOff x="6246342" y="914400"/>
            <a:chExt cx="5990958" cy="5992374"/>
          </a:xfrm>
          <a:solidFill>
            <a:schemeClr val="accent1">
              <a:lumMod val="90000"/>
              <a:lumOff val="10000"/>
            </a:schemeClr>
          </a:solidFill>
        </p:grpSpPr>
        <p:sp>
          <p:nvSpPr>
            <p:cNvPr id="48" name="Frihandsfigur 5">
              <a:extLst>
                <a:ext uri="{FF2B5EF4-FFF2-40B4-BE49-F238E27FC236}">
                  <a16:creationId xmlns:a16="http://schemas.microsoft.com/office/drawing/2014/main" id="{45480DFD-171C-4C5C-AE0E-BC53E27C6EA7}"/>
                </a:ext>
              </a:extLst>
            </p:cNvPr>
            <p:cNvSpPr/>
            <p:nvPr/>
          </p:nvSpPr>
          <p:spPr>
            <a:xfrm>
              <a:off x="7422732" y="2093622"/>
              <a:ext cx="3860431" cy="3859015"/>
            </a:xfrm>
            <a:custGeom>
              <a:avLst/>
              <a:gdLst>
                <a:gd name="connsiteX0" fmla="*/ 2182906 w 3860431"/>
                <a:gd name="connsiteY0" fmla="*/ 3420169 h 3859015"/>
                <a:gd name="connsiteX1" fmla="*/ 2511333 w 3860431"/>
                <a:gd name="connsiteY1" fmla="*/ 3857600 h 3859015"/>
                <a:gd name="connsiteX2" fmla="*/ 2512748 w 3860431"/>
                <a:gd name="connsiteY2" fmla="*/ 3857600 h 3859015"/>
                <a:gd name="connsiteX3" fmla="*/ 2512748 w 3860431"/>
                <a:gd name="connsiteY3" fmla="*/ 3859015 h 3859015"/>
                <a:gd name="connsiteX4" fmla="*/ 3860431 w 3860431"/>
                <a:gd name="connsiteY4" fmla="*/ 2511333 h 3859015"/>
                <a:gd name="connsiteX5" fmla="*/ 3859015 w 3860431"/>
                <a:gd name="connsiteY5" fmla="*/ 2511333 h 3859015"/>
                <a:gd name="connsiteX6" fmla="*/ 3859015 w 3860431"/>
                <a:gd name="connsiteY6" fmla="*/ 2509917 h 3859015"/>
                <a:gd name="connsiteX7" fmla="*/ 3421585 w 3860431"/>
                <a:gd name="connsiteY7" fmla="*/ 2181490 h 3859015"/>
                <a:gd name="connsiteX8" fmla="*/ 2921866 w 3860431"/>
                <a:gd name="connsiteY8" fmla="*/ 246320 h 3859015"/>
                <a:gd name="connsiteX9" fmla="*/ 1967730 w 3860431"/>
                <a:gd name="connsiteY9" fmla="*/ 0 h 3859015"/>
                <a:gd name="connsiteX10" fmla="*/ 0 w 3860431"/>
                <a:gd name="connsiteY10" fmla="*/ 1967730 h 3859015"/>
                <a:gd name="connsiteX11" fmla="*/ 246320 w 3860431"/>
                <a:gd name="connsiteY11" fmla="*/ 2920451 h 3859015"/>
                <a:gd name="connsiteX12" fmla="*/ 2182906 w 3860431"/>
                <a:gd name="connsiteY12" fmla="*/ 3420169 h 3859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0431" h="3859015">
                  <a:moveTo>
                    <a:pt x="2182906" y="3420169"/>
                  </a:moveTo>
                  <a:cubicBezTo>
                    <a:pt x="2315975" y="3553239"/>
                    <a:pt x="2426395" y="3700465"/>
                    <a:pt x="2511333" y="3857600"/>
                  </a:cubicBezTo>
                  <a:cubicBezTo>
                    <a:pt x="2511333" y="3857600"/>
                    <a:pt x="2511333" y="3857600"/>
                    <a:pt x="2512748" y="3857600"/>
                  </a:cubicBezTo>
                  <a:cubicBezTo>
                    <a:pt x="2512748" y="3857600"/>
                    <a:pt x="2512748" y="3859015"/>
                    <a:pt x="2512748" y="3859015"/>
                  </a:cubicBezTo>
                  <a:cubicBezTo>
                    <a:pt x="3162524" y="3672152"/>
                    <a:pt x="3673567" y="3161108"/>
                    <a:pt x="3860431" y="2511333"/>
                  </a:cubicBezTo>
                  <a:cubicBezTo>
                    <a:pt x="3860431" y="2511333"/>
                    <a:pt x="3859015" y="2511333"/>
                    <a:pt x="3859015" y="2511333"/>
                  </a:cubicBezTo>
                  <a:cubicBezTo>
                    <a:pt x="3859015" y="2511333"/>
                    <a:pt x="3859015" y="2511333"/>
                    <a:pt x="3859015" y="2509917"/>
                  </a:cubicBezTo>
                  <a:cubicBezTo>
                    <a:pt x="3701880" y="2422148"/>
                    <a:pt x="3556070" y="2313144"/>
                    <a:pt x="3421585" y="2181490"/>
                  </a:cubicBezTo>
                  <a:cubicBezTo>
                    <a:pt x="2897801" y="1657706"/>
                    <a:pt x="2730756" y="911668"/>
                    <a:pt x="2921866" y="246320"/>
                  </a:cubicBezTo>
                  <a:cubicBezTo>
                    <a:pt x="2638740" y="89185"/>
                    <a:pt x="2314560" y="0"/>
                    <a:pt x="1967730" y="0"/>
                  </a:cubicBezTo>
                  <a:cubicBezTo>
                    <a:pt x="880524" y="0"/>
                    <a:pt x="0" y="880524"/>
                    <a:pt x="0" y="1967730"/>
                  </a:cubicBezTo>
                  <a:cubicBezTo>
                    <a:pt x="0" y="2313144"/>
                    <a:pt x="89185" y="2638740"/>
                    <a:pt x="246320" y="2920451"/>
                  </a:cubicBezTo>
                  <a:cubicBezTo>
                    <a:pt x="913083" y="2729340"/>
                    <a:pt x="1657706" y="2894969"/>
                    <a:pt x="2182906" y="3420169"/>
                  </a:cubicBezTo>
                  <a:close/>
                </a:path>
              </a:pathLst>
            </a:custGeom>
            <a:grpFill/>
            <a:ln w="14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49" name="Frihandsfigur 6">
              <a:extLst>
                <a:ext uri="{FF2B5EF4-FFF2-40B4-BE49-F238E27FC236}">
                  <a16:creationId xmlns:a16="http://schemas.microsoft.com/office/drawing/2014/main" id="{F512C70F-1B5C-42A0-B206-0A1A49379A20}"/>
                </a:ext>
              </a:extLst>
            </p:cNvPr>
            <p:cNvSpPr/>
            <p:nvPr/>
          </p:nvSpPr>
          <p:spPr>
            <a:xfrm>
              <a:off x="10346014" y="914400"/>
              <a:ext cx="1891285" cy="3936874"/>
            </a:xfrm>
            <a:custGeom>
              <a:avLst/>
              <a:gdLst>
                <a:gd name="connsiteX0" fmla="*/ 938565 w 1891285"/>
                <a:gd name="connsiteY0" fmla="*/ 3690555 h 3936874"/>
                <a:gd name="connsiteX1" fmla="*/ 1891286 w 1891285"/>
                <a:gd name="connsiteY1" fmla="*/ 3936875 h 3936874"/>
                <a:gd name="connsiteX2" fmla="*/ 1891286 w 1891285"/>
                <a:gd name="connsiteY2" fmla="*/ 0 h 3936874"/>
                <a:gd name="connsiteX3" fmla="*/ 499719 w 1891285"/>
                <a:gd name="connsiteY3" fmla="*/ 576163 h 3936874"/>
                <a:gd name="connsiteX4" fmla="*/ 0 w 1891285"/>
                <a:gd name="connsiteY4" fmla="*/ 1424127 h 3936874"/>
                <a:gd name="connsiteX5" fmla="*/ 1013593 w 1891285"/>
                <a:gd name="connsiteY5" fmla="*/ 3145536 h 3936874"/>
                <a:gd name="connsiteX6" fmla="*/ 938565 w 1891285"/>
                <a:gd name="connsiteY6" fmla="*/ 3690555 h 3936874"/>
                <a:gd name="connsiteX7" fmla="*/ 938565 w 1891285"/>
                <a:gd name="connsiteY7" fmla="*/ 3690555 h 3936874"/>
                <a:gd name="connsiteX8" fmla="*/ 938565 w 1891285"/>
                <a:gd name="connsiteY8" fmla="*/ 3690555 h 3936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1285" h="3936874">
                  <a:moveTo>
                    <a:pt x="938565" y="3690555"/>
                  </a:moveTo>
                  <a:cubicBezTo>
                    <a:pt x="1234432" y="3854768"/>
                    <a:pt x="1562859" y="3936875"/>
                    <a:pt x="1891286" y="3936875"/>
                  </a:cubicBezTo>
                  <a:lnTo>
                    <a:pt x="1891286" y="0"/>
                  </a:lnTo>
                  <a:cubicBezTo>
                    <a:pt x="1387320" y="0"/>
                    <a:pt x="884771" y="192526"/>
                    <a:pt x="499719" y="576163"/>
                  </a:cubicBezTo>
                  <a:cubicBezTo>
                    <a:pt x="254814" y="821067"/>
                    <a:pt x="89185" y="1114103"/>
                    <a:pt x="0" y="1424127"/>
                  </a:cubicBezTo>
                  <a:cubicBezTo>
                    <a:pt x="604475" y="1759632"/>
                    <a:pt x="1013593" y="2403745"/>
                    <a:pt x="1013593" y="3145536"/>
                  </a:cubicBezTo>
                  <a:cubicBezTo>
                    <a:pt x="1013593" y="3333815"/>
                    <a:pt x="986696" y="3516432"/>
                    <a:pt x="938565" y="3690555"/>
                  </a:cubicBezTo>
                  <a:cubicBezTo>
                    <a:pt x="938565" y="3689139"/>
                    <a:pt x="938565" y="3689139"/>
                    <a:pt x="938565" y="3690555"/>
                  </a:cubicBezTo>
                  <a:cubicBezTo>
                    <a:pt x="938565" y="3689139"/>
                    <a:pt x="938565" y="3690555"/>
                    <a:pt x="938565" y="3690555"/>
                  </a:cubicBezTo>
                  <a:close/>
                </a:path>
              </a:pathLst>
            </a:custGeom>
            <a:grpFill/>
            <a:ln w="14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50" name="Frihandsfigur 8">
              <a:extLst>
                <a:ext uri="{FF2B5EF4-FFF2-40B4-BE49-F238E27FC236}">
                  <a16:creationId xmlns:a16="http://schemas.microsoft.com/office/drawing/2014/main" id="{41EBB170-00E7-4058-964B-7999DB3755FC}"/>
                </a:ext>
              </a:extLst>
            </p:cNvPr>
            <p:cNvSpPr/>
            <p:nvPr/>
          </p:nvSpPr>
          <p:spPr>
            <a:xfrm>
              <a:off x="6246342" y="5012657"/>
              <a:ext cx="3935459" cy="1894116"/>
            </a:xfrm>
            <a:custGeom>
              <a:avLst/>
              <a:gdLst>
                <a:gd name="connsiteX0" fmla="*/ 3690555 w 3935459"/>
                <a:gd name="connsiteY0" fmla="*/ 939980 h 1894116"/>
                <a:gd name="connsiteX1" fmla="*/ 3690555 w 3935459"/>
                <a:gd name="connsiteY1" fmla="*/ 939980 h 1894116"/>
                <a:gd name="connsiteX2" fmla="*/ 3690555 w 3935459"/>
                <a:gd name="connsiteY2" fmla="*/ 939980 h 1894116"/>
                <a:gd name="connsiteX3" fmla="*/ 3146952 w 3935459"/>
                <a:gd name="connsiteY3" fmla="*/ 1015009 h 1894116"/>
                <a:gd name="connsiteX4" fmla="*/ 1425542 w 3935459"/>
                <a:gd name="connsiteY4" fmla="*/ 0 h 1894116"/>
                <a:gd name="connsiteX5" fmla="*/ 577578 w 3935459"/>
                <a:gd name="connsiteY5" fmla="*/ 499718 h 1894116"/>
                <a:gd name="connsiteX6" fmla="*/ 0 w 3935459"/>
                <a:gd name="connsiteY6" fmla="*/ 1894117 h 1894116"/>
                <a:gd name="connsiteX7" fmla="*/ 3935459 w 3935459"/>
                <a:gd name="connsiteY7" fmla="*/ 1894117 h 1894116"/>
                <a:gd name="connsiteX8" fmla="*/ 3690555 w 3935459"/>
                <a:gd name="connsiteY8" fmla="*/ 939980 h 1894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35459" h="1894116">
                  <a:moveTo>
                    <a:pt x="3690555" y="939980"/>
                  </a:moveTo>
                  <a:cubicBezTo>
                    <a:pt x="3689139" y="939980"/>
                    <a:pt x="3689139" y="939980"/>
                    <a:pt x="3690555" y="939980"/>
                  </a:cubicBezTo>
                  <a:cubicBezTo>
                    <a:pt x="3689139" y="939980"/>
                    <a:pt x="3689139" y="939980"/>
                    <a:pt x="3690555" y="939980"/>
                  </a:cubicBezTo>
                  <a:cubicBezTo>
                    <a:pt x="3516432" y="988112"/>
                    <a:pt x="3333815" y="1015009"/>
                    <a:pt x="3146952" y="1015009"/>
                  </a:cubicBezTo>
                  <a:cubicBezTo>
                    <a:pt x="2405160" y="1015009"/>
                    <a:pt x="1761047" y="605891"/>
                    <a:pt x="1425542" y="0"/>
                  </a:cubicBezTo>
                  <a:cubicBezTo>
                    <a:pt x="1114103" y="89185"/>
                    <a:pt x="822483" y="254814"/>
                    <a:pt x="577578" y="499718"/>
                  </a:cubicBezTo>
                  <a:cubicBezTo>
                    <a:pt x="191110" y="884771"/>
                    <a:pt x="0" y="1390151"/>
                    <a:pt x="0" y="1894117"/>
                  </a:cubicBezTo>
                  <a:lnTo>
                    <a:pt x="3935459" y="1894117"/>
                  </a:lnTo>
                  <a:cubicBezTo>
                    <a:pt x="3935459" y="1564274"/>
                    <a:pt x="3853353" y="1235847"/>
                    <a:pt x="3690555" y="939980"/>
                  </a:cubicBezTo>
                  <a:close/>
                </a:path>
              </a:pathLst>
            </a:custGeom>
            <a:grpFill/>
            <a:ln w="14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</p:grpSp>
    </p:spTree>
    <p:extLst>
      <p:ext uri="{BB962C8B-B14F-4D97-AF65-F5344CB8AC3E}">
        <p14:creationId xmlns:p14="http://schemas.microsoft.com/office/powerpoint/2010/main" val="238413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4FA043E-E595-4E37-AFD8-4DC4AAB472EF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2023-04-17</a:t>
            </a:r>
          </a:p>
        </p:txBody>
      </p:sp>
    </p:spTree>
    <p:extLst>
      <p:ext uri="{BB962C8B-B14F-4D97-AF65-F5344CB8AC3E}">
        <p14:creationId xmlns:p14="http://schemas.microsoft.com/office/powerpoint/2010/main" val="21483342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A81A622D-3432-1153-8003-95F1585962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3A30A-6E2D-4AA0-A698-C7EC701A20A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D4F6E73-C975-AB85-3309-A26E868E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2023-04-17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549753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AFFFF6B5-F3A0-C3D3-2348-94D7DAAD16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3A30A-6E2D-4AA0-A698-C7EC701A20A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C16A28E-5983-5C10-A326-2317358C3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2023-04-17</a:t>
            </a:r>
            <a:endParaRPr lang="sv-SE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886DC313-43BD-8FD7-47C4-36B4A6E4156C}"/>
              </a:ext>
            </a:extLst>
          </p:cNvPr>
          <p:cNvSpPr/>
          <p:nvPr userDrawn="1"/>
        </p:nvSpPr>
        <p:spPr bwMode="auto">
          <a:xfrm>
            <a:off x="0" y="6498558"/>
            <a:ext cx="12177600" cy="43088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Geneva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00401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C858E219-4E6D-4932-AA5D-6A3481107E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-1" y="0"/>
            <a:ext cx="4121077" cy="342899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3628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7CDCF15-ABC8-4682-83AF-D8634F151B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Underrubrik/Namn, Datum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2025-09-10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45BB37F-78FC-4AA5-BA09-60B3473C5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8357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4800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Kapitelrubrik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2025-09-10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4E603FF1-A2AA-4DFA-A81C-5651790701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654C601-3316-4300-8504-A56E141014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0" y="0"/>
            <a:ext cx="4121077" cy="342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646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16000" y="2433976"/>
            <a:ext cx="5760000" cy="131112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2025-09-10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FF31AE7-D880-407A-9C88-13783A4EC04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77459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735114-FF72-44A1-A510-3F846FC92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6809" y="972000"/>
            <a:ext cx="720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38FA8A6-E8AD-49AE-8A02-8E0135A4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2025-09-10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128B042-CD46-459F-B15F-9CD51445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12B9B4-3EFB-4D25-A6FF-2C335D0E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2074D27-2532-4EB4-AA8D-F347C8462D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6809" y="2482850"/>
            <a:ext cx="7200000" cy="3240000"/>
          </a:xfrm>
        </p:spPr>
        <p:txBody>
          <a:bodyPr>
            <a:no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E3DB552-76B5-45DA-A7BF-518537E7553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90944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n rubrik och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3496" y="972000"/>
            <a:ext cx="86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92B27C-79B3-42A9-ADBC-D4CB29DF52F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7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2025-09-10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40086D-4C59-4640-B415-83D1F560F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C430EC2-426A-4AEF-9877-11E250564623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00384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vå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2DF18E-7E8D-4A71-890C-3CFB232770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76809" y="1477692"/>
            <a:ext cx="414000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46B3D42-77C7-4FA8-AA30-92017FA612D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6809" y="1481733"/>
            <a:ext cx="4140000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CDCC492-7BCC-4ED9-B2C6-C005B30C5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2025-09-10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2A9FDD7-8709-4118-8A52-E0DB7693F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AC5545E-7744-463D-8795-8ACFFF91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D01EF920-89B6-43FE-BC82-D3F3F4E24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6809" y="585044"/>
            <a:ext cx="8640000" cy="710252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D4D9B012-53D8-4F15-8B22-2FDE176255A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7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C670D3A9-CE21-4ECA-B331-6CD15F9616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F6ACE35-4E6C-49D8-A224-4BBC04C4696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94020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03175" y="972000"/>
            <a:ext cx="41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003175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2025-09-10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80E395B5-3017-4735-BEE7-B3DEC703BA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5750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0831E66-BE42-4C10-8590-C12E77B62EBA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0679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CBB7027-6C47-4C8A-B194-F00C395A67C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1999" cy="6857999"/>
          </a:xfrm>
          <a:custGeom>
            <a:avLst/>
            <a:gdLst>
              <a:gd name="connsiteX0" fmla="*/ 11473653 w 12191999"/>
              <a:gd name="connsiteY0" fmla="*/ 875613 h 6857999"/>
              <a:gd name="connsiteX1" fmla="*/ 11506450 w 12191999"/>
              <a:gd name="connsiteY1" fmla="*/ 916490 h 6857999"/>
              <a:gd name="connsiteX2" fmla="*/ 11513448 w 12191999"/>
              <a:gd name="connsiteY2" fmla="*/ 968429 h 6857999"/>
              <a:gd name="connsiteX3" fmla="*/ 11502120 w 12191999"/>
              <a:gd name="connsiteY3" fmla="*/ 958910 h 6857999"/>
              <a:gd name="connsiteX4" fmla="*/ 11478122 w 12191999"/>
              <a:gd name="connsiteY4" fmla="*/ 920598 h 6857999"/>
              <a:gd name="connsiteX5" fmla="*/ 11269340 w 12191999"/>
              <a:gd name="connsiteY5" fmla="*/ 793933 h 6857999"/>
              <a:gd name="connsiteX6" fmla="*/ 11176536 w 12191999"/>
              <a:gd name="connsiteY6" fmla="*/ 833728 h 6857999"/>
              <a:gd name="connsiteX7" fmla="*/ 11197905 w 12191999"/>
              <a:gd name="connsiteY7" fmla="*/ 972327 h 6857999"/>
              <a:gd name="connsiteX8" fmla="*/ 11317098 w 12191999"/>
              <a:gd name="connsiteY8" fmla="*/ 970850 h 6857999"/>
              <a:gd name="connsiteX9" fmla="*/ 11354574 w 12191999"/>
              <a:gd name="connsiteY9" fmla="*/ 877078 h 6857999"/>
              <a:gd name="connsiteX10" fmla="*/ 11269340 w 12191999"/>
              <a:gd name="connsiteY10" fmla="*/ 793933 h 6857999"/>
              <a:gd name="connsiteX11" fmla="*/ 11556798 w 12191999"/>
              <a:gd name="connsiteY11" fmla="*/ 790378 h 6857999"/>
              <a:gd name="connsiteX12" fmla="*/ 11482841 w 12191999"/>
              <a:gd name="connsiteY12" fmla="*/ 844745 h 6857999"/>
              <a:gd name="connsiteX13" fmla="*/ 11473653 w 12191999"/>
              <a:gd name="connsiteY13" fmla="*/ 875613 h 6857999"/>
              <a:gd name="connsiteX14" fmla="*/ 11473653 w 12191999"/>
              <a:gd name="connsiteY14" fmla="*/ 875612 h 6857999"/>
              <a:gd name="connsiteX15" fmla="*/ 11354575 w 12191999"/>
              <a:gd name="connsiteY15" fmla="*/ 877078 h 6857999"/>
              <a:gd name="connsiteX16" fmla="*/ 11317099 w 12191999"/>
              <a:gd name="connsiteY16" fmla="*/ 970850 h 6857999"/>
              <a:gd name="connsiteX17" fmla="*/ 11430219 w 12191999"/>
              <a:gd name="connsiteY17" fmla="*/ 1053736 h 6857999"/>
              <a:gd name="connsiteX18" fmla="*/ 11513448 w 12191999"/>
              <a:gd name="connsiteY18" fmla="*/ 968429 h 6857999"/>
              <a:gd name="connsiteX19" fmla="*/ 11652040 w 12191999"/>
              <a:gd name="connsiteY19" fmla="*/ 947139 h 6857999"/>
              <a:gd name="connsiteX20" fmla="*/ 11650557 w 12191999"/>
              <a:gd name="connsiteY20" fmla="*/ 827866 h 6857999"/>
              <a:gd name="connsiteX21" fmla="*/ 11635827 w 12191999"/>
              <a:gd name="connsiteY21" fmla="*/ 829141 h 6857999"/>
              <a:gd name="connsiteX22" fmla="*/ 11556798 w 12191999"/>
              <a:gd name="connsiteY22" fmla="*/ 790378 h 6857999"/>
              <a:gd name="connsiteX23" fmla="*/ 11174127 w 12191999"/>
              <a:gd name="connsiteY23" fmla="*/ 637379 h 6857999"/>
              <a:gd name="connsiteX24" fmla="*/ 11091248 w 12191999"/>
              <a:gd name="connsiteY24" fmla="*/ 750504 h 6857999"/>
              <a:gd name="connsiteX25" fmla="*/ 11176561 w 12191999"/>
              <a:gd name="connsiteY25" fmla="*/ 833728 h 6857999"/>
              <a:gd name="connsiteX26" fmla="*/ 11186080 w 12191999"/>
              <a:gd name="connsiteY26" fmla="*/ 822400 h 6857999"/>
              <a:gd name="connsiteX27" fmla="*/ 11269339 w 12191999"/>
              <a:gd name="connsiteY27" fmla="*/ 793933 h 6857999"/>
              <a:gd name="connsiteX28" fmla="*/ 11267874 w 12191999"/>
              <a:gd name="connsiteY28" fmla="*/ 674855 h 6857999"/>
              <a:gd name="connsiteX29" fmla="*/ 11182805 w 12191999"/>
              <a:gd name="connsiteY29" fmla="*/ 647382 h 6857999"/>
              <a:gd name="connsiteX30" fmla="*/ 11174127 w 12191999"/>
              <a:gd name="connsiteY30" fmla="*/ 637379 h 6857999"/>
              <a:gd name="connsiteX31" fmla="*/ 11566960 w 12191999"/>
              <a:gd name="connsiteY31" fmla="*/ 473719 h 6857999"/>
              <a:gd name="connsiteX32" fmla="*/ 11507574 w 12191999"/>
              <a:gd name="connsiteY32" fmla="*/ 494408 h 6857999"/>
              <a:gd name="connsiteX33" fmla="*/ 11501865 w 12191999"/>
              <a:gd name="connsiteY33" fmla="*/ 546501 h 6857999"/>
              <a:gd name="connsiteX34" fmla="*/ 11470104 w 12191999"/>
              <a:gd name="connsiteY34" fmla="*/ 588173 h 6857999"/>
              <a:gd name="connsiteX35" fmla="*/ 11470098 w 12191999"/>
              <a:gd name="connsiteY35" fmla="*/ 588155 h 6857999"/>
              <a:gd name="connsiteX36" fmla="*/ 11470098 w 12191999"/>
              <a:gd name="connsiteY36" fmla="*/ 588180 h 6857999"/>
              <a:gd name="connsiteX37" fmla="*/ 11470104 w 12191999"/>
              <a:gd name="connsiteY37" fmla="*/ 588173 h 6857999"/>
              <a:gd name="connsiteX38" fmla="*/ 11480050 w 12191999"/>
              <a:gd name="connsiteY38" fmla="*/ 618787 h 6857999"/>
              <a:gd name="connsiteX39" fmla="*/ 11555333 w 12191999"/>
              <a:gd name="connsiteY39" fmla="*/ 671312 h 6857999"/>
              <a:gd name="connsiteX40" fmla="*/ 11621467 w 12191999"/>
              <a:gd name="connsiteY40" fmla="*/ 631489 h 6857999"/>
              <a:gd name="connsiteX41" fmla="*/ 11648148 w 12191999"/>
              <a:gd name="connsiteY41" fmla="*/ 631505 h 6857999"/>
              <a:gd name="connsiteX42" fmla="*/ 11607295 w 12191999"/>
              <a:gd name="connsiteY42" fmla="*/ 664326 h 6857999"/>
              <a:gd name="connsiteX43" fmla="*/ 11555358 w 12191999"/>
              <a:gd name="connsiteY43" fmla="*/ 671312 h 6857999"/>
              <a:gd name="connsiteX44" fmla="*/ 11556823 w 12191999"/>
              <a:gd name="connsiteY44" fmla="*/ 790377 h 6857999"/>
              <a:gd name="connsiteX45" fmla="*/ 11641892 w 12191999"/>
              <a:gd name="connsiteY45" fmla="*/ 817863 h 6857999"/>
              <a:gd name="connsiteX46" fmla="*/ 11650583 w 12191999"/>
              <a:gd name="connsiteY46" fmla="*/ 827853 h 6857999"/>
              <a:gd name="connsiteX47" fmla="*/ 11734645 w 12191999"/>
              <a:gd name="connsiteY47" fmla="*/ 729405 h 6857999"/>
              <a:gd name="connsiteX48" fmla="*/ 11682417 w 12191999"/>
              <a:gd name="connsiteY48" fmla="*/ 642503 h 6857999"/>
              <a:gd name="connsiteX49" fmla="*/ 11648149 w 12191999"/>
              <a:gd name="connsiteY49" fmla="*/ 631504 h 6857999"/>
              <a:gd name="connsiteX50" fmla="*/ 11664694 w 12191999"/>
              <a:gd name="connsiteY50" fmla="*/ 595778 h 6857999"/>
              <a:gd name="connsiteX51" fmla="*/ 11626846 w 12191999"/>
              <a:gd name="connsiteY51" fmla="*/ 492914 h 6857999"/>
              <a:gd name="connsiteX52" fmla="*/ 11566960 w 12191999"/>
              <a:gd name="connsiteY52" fmla="*/ 473719 h 6857999"/>
              <a:gd name="connsiteX53" fmla="*/ 11394448 w 12191999"/>
              <a:gd name="connsiteY53" fmla="*/ 411528 h 6857999"/>
              <a:gd name="connsiteX54" fmla="*/ 11320474 w 12191999"/>
              <a:gd name="connsiteY54" fmla="*/ 465981 h 6857999"/>
              <a:gd name="connsiteX55" fmla="*/ 11311225 w 12191999"/>
              <a:gd name="connsiteY55" fmla="*/ 496838 h 6857999"/>
              <a:gd name="connsiteX56" fmla="*/ 11311225 w 12191999"/>
              <a:gd name="connsiteY56" fmla="*/ 496816 h 6857999"/>
              <a:gd name="connsiteX57" fmla="*/ 11172642 w 12191999"/>
              <a:gd name="connsiteY57" fmla="*/ 518286 h 6857999"/>
              <a:gd name="connsiteX58" fmla="*/ 11174128 w 12191999"/>
              <a:gd name="connsiteY58" fmla="*/ 637379 h 6857999"/>
              <a:gd name="connsiteX59" fmla="*/ 11226221 w 12191999"/>
              <a:gd name="connsiteY59" fmla="*/ 643087 h 6857999"/>
              <a:gd name="connsiteX60" fmla="*/ 11267893 w 12191999"/>
              <a:gd name="connsiteY60" fmla="*/ 674848 h 6857999"/>
              <a:gd name="connsiteX61" fmla="*/ 11267875 w 12191999"/>
              <a:gd name="connsiteY61" fmla="*/ 674854 h 6857999"/>
              <a:gd name="connsiteX62" fmla="*/ 11267900 w 12191999"/>
              <a:gd name="connsiteY62" fmla="*/ 674854 h 6857999"/>
              <a:gd name="connsiteX63" fmla="*/ 11267893 w 12191999"/>
              <a:gd name="connsiteY63" fmla="*/ 674848 h 6857999"/>
              <a:gd name="connsiteX64" fmla="*/ 11298506 w 12191999"/>
              <a:gd name="connsiteY64" fmla="*/ 664903 h 6857999"/>
              <a:gd name="connsiteX65" fmla="*/ 11351019 w 12191999"/>
              <a:gd name="connsiteY65" fmla="*/ 589620 h 6857999"/>
              <a:gd name="connsiteX66" fmla="*/ 11311213 w 12191999"/>
              <a:gd name="connsiteY66" fmla="*/ 523493 h 6857999"/>
              <a:gd name="connsiteX67" fmla="*/ 11311225 w 12191999"/>
              <a:gd name="connsiteY67" fmla="*/ 496842 h 6857999"/>
              <a:gd name="connsiteX68" fmla="*/ 11322552 w 12191999"/>
              <a:gd name="connsiteY68" fmla="*/ 506360 h 6857999"/>
              <a:gd name="connsiteX69" fmla="*/ 11351019 w 12191999"/>
              <a:gd name="connsiteY69" fmla="*/ 589619 h 6857999"/>
              <a:gd name="connsiteX70" fmla="*/ 11470097 w 12191999"/>
              <a:gd name="connsiteY70" fmla="*/ 588154 h 6857999"/>
              <a:gd name="connsiteX71" fmla="*/ 11497583 w 12191999"/>
              <a:gd name="connsiteY71" fmla="*/ 503085 h 6857999"/>
              <a:gd name="connsiteX72" fmla="*/ 11507573 w 12191999"/>
              <a:gd name="connsiteY72" fmla="*/ 494407 h 6857999"/>
              <a:gd name="connsiteX73" fmla="*/ 11394448 w 12191999"/>
              <a:gd name="connsiteY73" fmla="*/ 411528 h 6857999"/>
              <a:gd name="connsiteX74" fmla="*/ 0 w 12191999"/>
              <a:gd name="connsiteY74" fmla="*/ 0 h 6857999"/>
              <a:gd name="connsiteX75" fmla="*/ 12191999 w 12191999"/>
              <a:gd name="connsiteY75" fmla="*/ 0 h 6857999"/>
              <a:gd name="connsiteX76" fmla="*/ 12191999 w 12191999"/>
              <a:gd name="connsiteY76" fmla="*/ 6857999 h 6857999"/>
              <a:gd name="connsiteX77" fmla="*/ 0 w 12191999"/>
              <a:gd name="connsiteY77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12191999" h="6857999">
                <a:moveTo>
                  <a:pt x="11473653" y="875613"/>
                </a:moveTo>
                <a:lnTo>
                  <a:pt x="11506450" y="916490"/>
                </a:lnTo>
                <a:cubicBezTo>
                  <a:pt x="11513339" y="932557"/>
                  <a:pt x="11515928" y="950468"/>
                  <a:pt x="11513448" y="968429"/>
                </a:cubicBezTo>
                <a:cubicBezTo>
                  <a:pt x="11509443" y="965537"/>
                  <a:pt x="11505657" y="962357"/>
                  <a:pt x="11502120" y="958910"/>
                </a:cubicBezTo>
                <a:cubicBezTo>
                  <a:pt x="11491127" y="948015"/>
                  <a:pt x="11482997" y="934863"/>
                  <a:pt x="11478122" y="920598"/>
                </a:cubicBezTo>
                <a:close/>
                <a:moveTo>
                  <a:pt x="11269340" y="793933"/>
                </a:moveTo>
                <a:cubicBezTo>
                  <a:pt x="11248168" y="823368"/>
                  <a:pt x="11212454" y="838682"/>
                  <a:pt x="11176536" y="833728"/>
                </a:cubicBezTo>
                <a:cubicBezTo>
                  <a:pt x="11144164" y="877902"/>
                  <a:pt x="11153731" y="939954"/>
                  <a:pt x="11197905" y="972327"/>
                </a:cubicBezTo>
                <a:cubicBezTo>
                  <a:pt x="11233531" y="998435"/>
                  <a:pt x="11282131" y="997833"/>
                  <a:pt x="11317098" y="970850"/>
                </a:cubicBezTo>
                <a:cubicBezTo>
                  <a:pt x="11311254" y="935064"/>
                  <a:pt x="11325674" y="898978"/>
                  <a:pt x="11354574" y="877078"/>
                </a:cubicBezTo>
                <a:cubicBezTo>
                  <a:pt x="11347953" y="833421"/>
                  <a:pt x="11313147" y="799470"/>
                  <a:pt x="11269340" y="793933"/>
                </a:cubicBezTo>
                <a:close/>
                <a:moveTo>
                  <a:pt x="11556798" y="790378"/>
                </a:moveTo>
                <a:cubicBezTo>
                  <a:pt x="11524055" y="795344"/>
                  <a:pt x="11496772" y="816164"/>
                  <a:pt x="11482841" y="844745"/>
                </a:cubicBezTo>
                <a:lnTo>
                  <a:pt x="11473653" y="875613"/>
                </a:lnTo>
                <a:lnTo>
                  <a:pt x="11473653" y="875612"/>
                </a:lnTo>
                <a:cubicBezTo>
                  <a:pt x="11438098" y="849421"/>
                  <a:pt x="11389475" y="850019"/>
                  <a:pt x="11354575" y="877078"/>
                </a:cubicBezTo>
                <a:cubicBezTo>
                  <a:pt x="11360431" y="912865"/>
                  <a:pt x="11346008" y="948957"/>
                  <a:pt x="11317099" y="970850"/>
                </a:cubicBezTo>
                <a:cubicBezTo>
                  <a:pt x="11325448" y="1024975"/>
                  <a:pt x="11376093" y="1062085"/>
                  <a:pt x="11430219" y="1053736"/>
                </a:cubicBezTo>
                <a:cubicBezTo>
                  <a:pt x="11473862" y="1047004"/>
                  <a:pt x="11507794" y="1012225"/>
                  <a:pt x="11513448" y="968429"/>
                </a:cubicBezTo>
                <a:cubicBezTo>
                  <a:pt x="11557598" y="1000820"/>
                  <a:pt x="11619649" y="991289"/>
                  <a:pt x="11652040" y="947139"/>
                </a:cubicBezTo>
                <a:cubicBezTo>
                  <a:pt x="11678190" y="911495"/>
                  <a:pt x="11677585" y="862847"/>
                  <a:pt x="11650557" y="827866"/>
                </a:cubicBezTo>
                <a:cubicBezTo>
                  <a:pt x="11645686" y="828654"/>
                  <a:pt x="11640762" y="829080"/>
                  <a:pt x="11635827" y="829141"/>
                </a:cubicBezTo>
                <a:cubicBezTo>
                  <a:pt x="11604875" y="829274"/>
                  <a:pt x="11575639" y="814934"/>
                  <a:pt x="11556798" y="790378"/>
                </a:cubicBezTo>
                <a:close/>
                <a:moveTo>
                  <a:pt x="11174127" y="637379"/>
                </a:moveTo>
                <a:cubicBezTo>
                  <a:pt x="11120002" y="645730"/>
                  <a:pt x="11082896" y="696378"/>
                  <a:pt x="11091248" y="750504"/>
                </a:cubicBezTo>
                <a:cubicBezTo>
                  <a:pt x="11097982" y="794147"/>
                  <a:pt x="11132765" y="828077"/>
                  <a:pt x="11176561" y="833728"/>
                </a:cubicBezTo>
                <a:cubicBezTo>
                  <a:pt x="11179452" y="829723"/>
                  <a:pt x="11182633" y="825937"/>
                  <a:pt x="11186080" y="822400"/>
                </a:cubicBezTo>
                <a:cubicBezTo>
                  <a:pt x="11207861" y="800424"/>
                  <a:pt x="11238663" y="789893"/>
                  <a:pt x="11269339" y="793933"/>
                </a:cubicBezTo>
                <a:cubicBezTo>
                  <a:pt x="11295530" y="758378"/>
                  <a:pt x="11294933" y="709755"/>
                  <a:pt x="11267874" y="674855"/>
                </a:cubicBezTo>
                <a:cubicBezTo>
                  <a:pt x="11236762" y="679748"/>
                  <a:pt x="11205178" y="669549"/>
                  <a:pt x="11182805" y="647382"/>
                </a:cubicBezTo>
                <a:cubicBezTo>
                  <a:pt x="11179695" y="644243"/>
                  <a:pt x="11176796" y="640901"/>
                  <a:pt x="11174127" y="637379"/>
                </a:cubicBezTo>
                <a:close/>
                <a:moveTo>
                  <a:pt x="11566960" y="473719"/>
                </a:moveTo>
                <a:cubicBezTo>
                  <a:pt x="11545970" y="473982"/>
                  <a:pt x="11525063" y="480892"/>
                  <a:pt x="11507574" y="494408"/>
                </a:cubicBezTo>
                <a:cubicBezTo>
                  <a:pt x="11510496" y="512301"/>
                  <a:pt x="11508352" y="530269"/>
                  <a:pt x="11501865" y="546501"/>
                </a:cubicBezTo>
                <a:lnTo>
                  <a:pt x="11470104" y="588173"/>
                </a:lnTo>
                <a:lnTo>
                  <a:pt x="11470098" y="588155"/>
                </a:lnTo>
                <a:lnTo>
                  <a:pt x="11470098" y="588180"/>
                </a:lnTo>
                <a:lnTo>
                  <a:pt x="11470104" y="588173"/>
                </a:lnTo>
                <a:lnTo>
                  <a:pt x="11480050" y="618787"/>
                </a:lnTo>
                <a:cubicBezTo>
                  <a:pt x="11494687" y="647014"/>
                  <a:pt x="11522477" y="667153"/>
                  <a:pt x="11555333" y="671312"/>
                </a:cubicBezTo>
                <a:cubicBezTo>
                  <a:pt x="11571208" y="649225"/>
                  <a:pt x="11595271" y="635084"/>
                  <a:pt x="11621467" y="631489"/>
                </a:cubicBezTo>
                <a:lnTo>
                  <a:pt x="11648148" y="631505"/>
                </a:lnTo>
                <a:lnTo>
                  <a:pt x="11607295" y="664326"/>
                </a:lnTo>
                <a:cubicBezTo>
                  <a:pt x="11591231" y="671218"/>
                  <a:pt x="11573319" y="673804"/>
                  <a:pt x="11555358" y="671312"/>
                </a:cubicBezTo>
                <a:cubicBezTo>
                  <a:pt x="11529168" y="706863"/>
                  <a:pt x="11529767" y="755481"/>
                  <a:pt x="11556823" y="790377"/>
                </a:cubicBezTo>
                <a:cubicBezTo>
                  <a:pt x="11587937" y="785491"/>
                  <a:pt x="11619519" y="795696"/>
                  <a:pt x="11641892" y="817863"/>
                </a:cubicBezTo>
                <a:cubicBezTo>
                  <a:pt x="11645014" y="820991"/>
                  <a:pt x="11647917" y="824328"/>
                  <a:pt x="11650583" y="827853"/>
                </a:cubicBezTo>
                <a:cubicBezTo>
                  <a:pt x="11699102" y="820357"/>
                  <a:pt x="11734842" y="778500"/>
                  <a:pt x="11734645" y="729405"/>
                </a:cubicBezTo>
                <a:cubicBezTo>
                  <a:pt x="11734455" y="692140"/>
                  <a:pt x="11713615" y="659288"/>
                  <a:pt x="11682417" y="642503"/>
                </a:cubicBezTo>
                <a:lnTo>
                  <a:pt x="11648149" y="631504"/>
                </a:lnTo>
                <a:lnTo>
                  <a:pt x="11664694" y="595778"/>
                </a:lnTo>
                <a:cubicBezTo>
                  <a:pt x="11673605" y="558181"/>
                  <a:pt x="11659961" y="517205"/>
                  <a:pt x="11626846" y="492914"/>
                </a:cubicBezTo>
                <a:cubicBezTo>
                  <a:pt x="11609023" y="479841"/>
                  <a:pt x="11587950" y="473456"/>
                  <a:pt x="11566960" y="473719"/>
                </a:cubicBezTo>
                <a:close/>
                <a:moveTo>
                  <a:pt x="11394448" y="411528"/>
                </a:moveTo>
                <a:cubicBezTo>
                  <a:pt x="11361716" y="416579"/>
                  <a:pt x="11334447" y="437407"/>
                  <a:pt x="11320474" y="465981"/>
                </a:cubicBezTo>
                <a:lnTo>
                  <a:pt x="11311225" y="496838"/>
                </a:lnTo>
                <a:lnTo>
                  <a:pt x="11311225" y="496816"/>
                </a:lnTo>
                <a:cubicBezTo>
                  <a:pt x="11267027" y="464476"/>
                  <a:pt x="11204981" y="474089"/>
                  <a:pt x="11172642" y="518286"/>
                </a:cubicBezTo>
                <a:cubicBezTo>
                  <a:pt x="11146587" y="553894"/>
                  <a:pt x="11147193" y="602432"/>
                  <a:pt x="11174128" y="637379"/>
                </a:cubicBezTo>
                <a:cubicBezTo>
                  <a:pt x="11192021" y="634457"/>
                  <a:pt x="11209989" y="636600"/>
                  <a:pt x="11226221" y="643087"/>
                </a:cubicBezTo>
                <a:lnTo>
                  <a:pt x="11267893" y="674848"/>
                </a:lnTo>
                <a:lnTo>
                  <a:pt x="11267875" y="674854"/>
                </a:lnTo>
                <a:lnTo>
                  <a:pt x="11267900" y="674854"/>
                </a:lnTo>
                <a:lnTo>
                  <a:pt x="11267893" y="674848"/>
                </a:lnTo>
                <a:lnTo>
                  <a:pt x="11298506" y="664903"/>
                </a:lnTo>
                <a:cubicBezTo>
                  <a:pt x="11326732" y="650267"/>
                  <a:pt x="11346867" y="622475"/>
                  <a:pt x="11351019" y="589620"/>
                </a:cubicBezTo>
                <a:cubicBezTo>
                  <a:pt x="11328943" y="573741"/>
                  <a:pt x="11314810" y="549683"/>
                  <a:pt x="11311213" y="523493"/>
                </a:cubicBezTo>
                <a:lnTo>
                  <a:pt x="11311225" y="496842"/>
                </a:lnTo>
                <a:lnTo>
                  <a:pt x="11322552" y="506360"/>
                </a:lnTo>
                <a:cubicBezTo>
                  <a:pt x="11344528" y="528141"/>
                  <a:pt x="11355059" y="558943"/>
                  <a:pt x="11351019" y="589619"/>
                </a:cubicBezTo>
                <a:cubicBezTo>
                  <a:pt x="11386574" y="615810"/>
                  <a:pt x="11435197" y="615213"/>
                  <a:pt x="11470097" y="588154"/>
                </a:cubicBezTo>
                <a:cubicBezTo>
                  <a:pt x="11465206" y="557039"/>
                  <a:pt x="11475410" y="525455"/>
                  <a:pt x="11497583" y="503085"/>
                </a:cubicBezTo>
                <a:cubicBezTo>
                  <a:pt x="11500718" y="499975"/>
                  <a:pt x="11504055" y="497077"/>
                  <a:pt x="11507573" y="494407"/>
                </a:cubicBezTo>
                <a:cubicBezTo>
                  <a:pt x="11499222" y="440282"/>
                  <a:pt x="11448574" y="403176"/>
                  <a:pt x="11394448" y="411528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360000" tIns="360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20F998C-8F3E-4090-94F3-7E5DB26E00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54598"/>
            <a:ext cx="9829800" cy="663188"/>
          </a:xfrm>
        </p:spPr>
        <p:txBody>
          <a:bodyPr anchor="t" anchorCtr="0"/>
          <a:lstStyle>
            <a:lvl1pPr>
              <a:defRPr sz="5400" b="1"/>
            </a:lvl1pPr>
          </a:lstStyle>
          <a:p>
            <a:r>
              <a:rPr lang="sv-SE" dirty="0"/>
              <a:t>Avsnittstitel</a:t>
            </a:r>
          </a:p>
        </p:txBody>
      </p:sp>
      <p:grpSp>
        <p:nvGrpSpPr>
          <p:cNvPr id="14" name="Bildobjekt 4">
            <a:extLst>
              <a:ext uri="{FF2B5EF4-FFF2-40B4-BE49-F238E27FC236}">
                <a16:creationId xmlns:a16="http://schemas.microsoft.com/office/drawing/2014/main" id="{37E2EF8A-86A5-48AF-B471-BBC1E0E070CE}"/>
              </a:ext>
            </a:extLst>
          </p:cNvPr>
          <p:cNvGrpSpPr/>
          <p:nvPr/>
        </p:nvGrpSpPr>
        <p:grpSpPr>
          <a:xfrm>
            <a:off x="11090075" y="410354"/>
            <a:ext cx="644570" cy="644554"/>
            <a:chOff x="11090075" y="410354"/>
            <a:chExt cx="644570" cy="644554"/>
          </a:xfrm>
          <a:solidFill>
            <a:srgbClr val="264A4A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408829F-18AA-4E29-AAEE-304E54F452DC}"/>
                </a:ext>
              </a:extLst>
            </p:cNvPr>
            <p:cNvSpPr/>
            <p:nvPr/>
          </p:nvSpPr>
          <p:spPr>
            <a:xfrm>
              <a:off x="11311225" y="410354"/>
              <a:ext cx="196349" cy="198508"/>
            </a:xfrm>
            <a:custGeom>
              <a:avLst/>
              <a:gdLst>
                <a:gd name="connsiteX0" fmla="*/ 39795 w 196349"/>
                <a:gd name="connsiteY0" fmla="*/ 179265 h 198508"/>
                <a:gd name="connsiteX1" fmla="*/ 158873 w 196349"/>
                <a:gd name="connsiteY1" fmla="*/ 177800 h 198508"/>
                <a:gd name="connsiteX2" fmla="*/ 186359 w 196349"/>
                <a:gd name="connsiteY2" fmla="*/ 92731 h 198508"/>
                <a:gd name="connsiteX3" fmla="*/ 196349 w 196349"/>
                <a:gd name="connsiteY3" fmla="*/ 84053 h 198508"/>
                <a:gd name="connsiteX4" fmla="*/ 83224 w 196349"/>
                <a:gd name="connsiteY4" fmla="*/ 1174 h 198508"/>
                <a:gd name="connsiteX5" fmla="*/ 0 w 196349"/>
                <a:gd name="connsiteY5" fmla="*/ 86487 h 198508"/>
                <a:gd name="connsiteX6" fmla="*/ 11328 w 196349"/>
                <a:gd name="connsiteY6" fmla="*/ 96006 h 198508"/>
                <a:gd name="connsiteX7" fmla="*/ 39795 w 196349"/>
                <a:gd name="connsiteY7" fmla="*/ 179265 h 198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6349" h="198508">
                  <a:moveTo>
                    <a:pt x="39795" y="179265"/>
                  </a:moveTo>
                  <a:cubicBezTo>
                    <a:pt x="75350" y="205456"/>
                    <a:pt x="123973" y="204859"/>
                    <a:pt x="158873" y="177800"/>
                  </a:cubicBezTo>
                  <a:cubicBezTo>
                    <a:pt x="153982" y="146685"/>
                    <a:pt x="164186" y="115101"/>
                    <a:pt x="186359" y="92731"/>
                  </a:cubicBezTo>
                  <a:cubicBezTo>
                    <a:pt x="189494" y="89621"/>
                    <a:pt x="192831" y="86723"/>
                    <a:pt x="196349" y="84053"/>
                  </a:cubicBezTo>
                  <a:cubicBezTo>
                    <a:pt x="187998" y="29928"/>
                    <a:pt x="137350" y="-7178"/>
                    <a:pt x="83224" y="1174"/>
                  </a:cubicBezTo>
                  <a:cubicBezTo>
                    <a:pt x="39581" y="7908"/>
                    <a:pt x="5651" y="42691"/>
                    <a:pt x="0" y="86487"/>
                  </a:cubicBezTo>
                  <a:cubicBezTo>
                    <a:pt x="4005" y="89378"/>
                    <a:pt x="7791" y="92559"/>
                    <a:pt x="11328" y="96006"/>
                  </a:cubicBezTo>
                  <a:cubicBezTo>
                    <a:pt x="33304" y="117787"/>
                    <a:pt x="43835" y="148589"/>
                    <a:pt x="39795" y="179265"/>
                  </a:cubicBezTo>
                  <a:close/>
                </a:path>
              </a:pathLst>
            </a:custGeom>
            <a:solidFill>
              <a:srgbClr val="264A4A"/>
            </a:solidFill>
            <a:ln w="6350" cap="flat">
              <a:solidFill>
                <a:srgbClr val="264A4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4C4B139-3D0A-4FA2-9573-1CCBC24D179D}"/>
                </a:ext>
              </a:extLst>
            </p:cNvPr>
            <p:cNvSpPr/>
            <p:nvPr/>
          </p:nvSpPr>
          <p:spPr>
            <a:xfrm>
              <a:off x="11470099" y="473711"/>
              <a:ext cx="197260" cy="197601"/>
            </a:xfrm>
            <a:custGeom>
              <a:avLst/>
              <a:gdLst>
                <a:gd name="connsiteX0" fmla="*/ 0 w 197260"/>
                <a:gd name="connsiteY0" fmla="*/ 114444 h 197601"/>
                <a:gd name="connsiteX1" fmla="*/ 85235 w 197260"/>
                <a:gd name="connsiteY1" fmla="*/ 197601 h 197601"/>
                <a:gd name="connsiteX2" fmla="*/ 178051 w 197260"/>
                <a:gd name="connsiteY2" fmla="*/ 157794 h 197601"/>
                <a:gd name="connsiteX3" fmla="*/ 156748 w 197260"/>
                <a:gd name="connsiteY3" fmla="*/ 19203 h 197601"/>
                <a:gd name="connsiteX4" fmla="*/ 37476 w 197260"/>
                <a:gd name="connsiteY4" fmla="*/ 20697 h 197601"/>
                <a:gd name="connsiteX5" fmla="*/ 0 w 197260"/>
                <a:gd name="connsiteY5" fmla="*/ 114469 h 197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260" h="197601">
                  <a:moveTo>
                    <a:pt x="0" y="114444"/>
                  </a:moveTo>
                  <a:cubicBezTo>
                    <a:pt x="6625" y="158102"/>
                    <a:pt x="41427" y="192056"/>
                    <a:pt x="85235" y="197601"/>
                  </a:cubicBezTo>
                  <a:cubicBezTo>
                    <a:pt x="106401" y="168151"/>
                    <a:pt x="142125" y="152829"/>
                    <a:pt x="178051" y="157794"/>
                  </a:cubicBezTo>
                  <a:cubicBezTo>
                    <a:pt x="210440" y="113641"/>
                    <a:pt x="200902" y="51591"/>
                    <a:pt x="156748" y="19203"/>
                  </a:cubicBezTo>
                  <a:cubicBezTo>
                    <a:pt x="121103" y="-6944"/>
                    <a:pt x="72454" y="-6335"/>
                    <a:pt x="37476" y="20697"/>
                  </a:cubicBezTo>
                  <a:cubicBezTo>
                    <a:pt x="43321" y="56483"/>
                    <a:pt x="28900" y="92569"/>
                    <a:pt x="0" y="114469"/>
                  </a:cubicBezTo>
                  <a:close/>
                </a:path>
              </a:pathLst>
            </a:custGeom>
            <a:solidFill>
              <a:srgbClr val="264A4A"/>
            </a:solidFill>
            <a:ln w="6350" cap="flat">
              <a:solidFill>
                <a:srgbClr val="264A4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AC901FF-FA8B-469D-BD0F-69957B120443}"/>
                </a:ext>
              </a:extLst>
            </p:cNvPr>
            <p:cNvSpPr/>
            <p:nvPr/>
          </p:nvSpPr>
          <p:spPr>
            <a:xfrm>
              <a:off x="11536117" y="631504"/>
              <a:ext cx="198529" cy="196349"/>
            </a:xfrm>
            <a:custGeom>
              <a:avLst/>
              <a:gdLst>
                <a:gd name="connsiteX0" fmla="*/ 198529 w 198529"/>
                <a:gd name="connsiteY0" fmla="*/ 97901 h 196349"/>
                <a:gd name="connsiteX1" fmla="*/ 112033 w 198529"/>
                <a:gd name="connsiteY1" fmla="*/ 0 h 196349"/>
                <a:gd name="connsiteX2" fmla="*/ 19242 w 198529"/>
                <a:gd name="connsiteY2" fmla="*/ 39808 h 196349"/>
                <a:gd name="connsiteX3" fmla="*/ 20707 w 198529"/>
                <a:gd name="connsiteY3" fmla="*/ 158873 h 196349"/>
                <a:gd name="connsiteX4" fmla="*/ 105776 w 198529"/>
                <a:gd name="connsiteY4" fmla="*/ 186359 h 196349"/>
                <a:gd name="connsiteX5" fmla="*/ 114467 w 198529"/>
                <a:gd name="connsiteY5" fmla="*/ 196349 h 196349"/>
                <a:gd name="connsiteX6" fmla="*/ 198529 w 198529"/>
                <a:gd name="connsiteY6" fmla="*/ 97901 h 19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529" h="196349">
                  <a:moveTo>
                    <a:pt x="198529" y="97901"/>
                  </a:moveTo>
                  <a:cubicBezTo>
                    <a:pt x="198275" y="48214"/>
                    <a:pt x="161311" y="6374"/>
                    <a:pt x="112033" y="0"/>
                  </a:cubicBezTo>
                  <a:cubicBezTo>
                    <a:pt x="90890" y="29464"/>
                    <a:pt x="55163" y="44791"/>
                    <a:pt x="19242" y="39808"/>
                  </a:cubicBezTo>
                  <a:cubicBezTo>
                    <a:pt x="-6948" y="75359"/>
                    <a:pt x="-6349" y="123977"/>
                    <a:pt x="20707" y="158873"/>
                  </a:cubicBezTo>
                  <a:cubicBezTo>
                    <a:pt x="51821" y="153987"/>
                    <a:pt x="83403" y="164192"/>
                    <a:pt x="105776" y="186359"/>
                  </a:cubicBezTo>
                  <a:cubicBezTo>
                    <a:pt x="108898" y="189487"/>
                    <a:pt x="111801" y="192824"/>
                    <a:pt x="114467" y="196349"/>
                  </a:cubicBezTo>
                  <a:cubicBezTo>
                    <a:pt x="162986" y="188853"/>
                    <a:pt x="198726" y="146996"/>
                    <a:pt x="198529" y="97901"/>
                  </a:cubicBezTo>
                  <a:close/>
                </a:path>
              </a:pathLst>
            </a:custGeom>
            <a:solidFill>
              <a:srgbClr val="264A4A"/>
            </a:solidFill>
            <a:ln w="6350" cap="flat">
              <a:solidFill>
                <a:srgbClr val="264A4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6C7CE55-6303-470A-AD2C-2806FE9B3976}"/>
                </a:ext>
              </a:extLst>
            </p:cNvPr>
            <p:cNvSpPr/>
            <p:nvPr/>
          </p:nvSpPr>
          <p:spPr>
            <a:xfrm>
              <a:off x="11473654" y="790378"/>
              <a:ext cx="197595" cy="197265"/>
            </a:xfrm>
            <a:custGeom>
              <a:avLst/>
              <a:gdLst>
                <a:gd name="connsiteX0" fmla="*/ 83145 w 197595"/>
                <a:gd name="connsiteY0" fmla="*/ 0 h 197265"/>
                <a:gd name="connsiteX1" fmla="*/ 0 w 197595"/>
                <a:gd name="connsiteY1" fmla="*/ 85235 h 197265"/>
                <a:gd name="connsiteX2" fmla="*/ 39795 w 197595"/>
                <a:gd name="connsiteY2" fmla="*/ 178051 h 197265"/>
                <a:gd name="connsiteX3" fmla="*/ 178387 w 197595"/>
                <a:gd name="connsiteY3" fmla="*/ 156761 h 197265"/>
                <a:gd name="connsiteX4" fmla="*/ 176904 w 197595"/>
                <a:gd name="connsiteY4" fmla="*/ 37488 h 197265"/>
                <a:gd name="connsiteX5" fmla="*/ 162174 w 197595"/>
                <a:gd name="connsiteY5" fmla="*/ 38763 h 197265"/>
                <a:gd name="connsiteX6" fmla="*/ 83145 w 197595"/>
                <a:gd name="connsiteY6" fmla="*/ 0 h 197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595" h="197265">
                  <a:moveTo>
                    <a:pt x="83145" y="0"/>
                  </a:moveTo>
                  <a:cubicBezTo>
                    <a:pt x="39488" y="6621"/>
                    <a:pt x="5537" y="41427"/>
                    <a:pt x="0" y="85235"/>
                  </a:cubicBezTo>
                  <a:cubicBezTo>
                    <a:pt x="29439" y="106409"/>
                    <a:pt x="44754" y="142128"/>
                    <a:pt x="39795" y="178051"/>
                  </a:cubicBezTo>
                  <a:cubicBezTo>
                    <a:pt x="83945" y="210442"/>
                    <a:pt x="145996" y="200911"/>
                    <a:pt x="178387" y="156761"/>
                  </a:cubicBezTo>
                  <a:cubicBezTo>
                    <a:pt x="204537" y="121117"/>
                    <a:pt x="203932" y="72469"/>
                    <a:pt x="176904" y="37488"/>
                  </a:cubicBezTo>
                  <a:cubicBezTo>
                    <a:pt x="172033" y="38276"/>
                    <a:pt x="167109" y="38702"/>
                    <a:pt x="162174" y="38763"/>
                  </a:cubicBezTo>
                  <a:cubicBezTo>
                    <a:pt x="131222" y="38896"/>
                    <a:pt x="101986" y="24556"/>
                    <a:pt x="83145" y="0"/>
                  </a:cubicBezTo>
                  <a:close/>
                </a:path>
              </a:pathLst>
            </a:custGeom>
            <a:solidFill>
              <a:srgbClr val="264A4A"/>
            </a:solidFill>
            <a:ln w="6350" cap="flat">
              <a:solidFill>
                <a:srgbClr val="264A4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88E7EE-5397-47AB-AD78-A191993A2765}"/>
                </a:ext>
              </a:extLst>
            </p:cNvPr>
            <p:cNvSpPr/>
            <p:nvPr/>
          </p:nvSpPr>
          <p:spPr>
            <a:xfrm>
              <a:off x="11317100" y="856369"/>
              <a:ext cx="196349" cy="198539"/>
            </a:xfrm>
            <a:custGeom>
              <a:avLst/>
              <a:gdLst>
                <a:gd name="connsiteX0" fmla="*/ 156554 w 196349"/>
                <a:gd name="connsiteY0" fmla="*/ 19243 h 198539"/>
                <a:gd name="connsiteX1" fmla="*/ 37476 w 196349"/>
                <a:gd name="connsiteY1" fmla="*/ 20709 h 198539"/>
                <a:gd name="connsiteX2" fmla="*/ 0 w 196349"/>
                <a:gd name="connsiteY2" fmla="*/ 114481 h 198539"/>
                <a:gd name="connsiteX3" fmla="*/ 113120 w 196349"/>
                <a:gd name="connsiteY3" fmla="*/ 197367 h 198539"/>
                <a:gd name="connsiteX4" fmla="*/ 196349 w 196349"/>
                <a:gd name="connsiteY4" fmla="*/ 112060 h 198539"/>
                <a:gd name="connsiteX5" fmla="*/ 185021 w 196349"/>
                <a:gd name="connsiteY5" fmla="*/ 102541 h 198539"/>
                <a:gd name="connsiteX6" fmla="*/ 156554 w 196349"/>
                <a:gd name="connsiteY6" fmla="*/ 19243 h 198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349" h="198539">
                  <a:moveTo>
                    <a:pt x="156554" y="19243"/>
                  </a:moveTo>
                  <a:cubicBezTo>
                    <a:pt x="120999" y="-6948"/>
                    <a:pt x="72376" y="-6350"/>
                    <a:pt x="37476" y="20709"/>
                  </a:cubicBezTo>
                  <a:cubicBezTo>
                    <a:pt x="43332" y="56496"/>
                    <a:pt x="28909" y="92588"/>
                    <a:pt x="0" y="114481"/>
                  </a:cubicBezTo>
                  <a:cubicBezTo>
                    <a:pt x="8349" y="168606"/>
                    <a:pt x="58994" y="205716"/>
                    <a:pt x="113120" y="197367"/>
                  </a:cubicBezTo>
                  <a:cubicBezTo>
                    <a:pt x="156763" y="190635"/>
                    <a:pt x="190695" y="155856"/>
                    <a:pt x="196349" y="112060"/>
                  </a:cubicBezTo>
                  <a:cubicBezTo>
                    <a:pt x="192344" y="109168"/>
                    <a:pt x="188558" y="105988"/>
                    <a:pt x="185021" y="102541"/>
                  </a:cubicBezTo>
                  <a:cubicBezTo>
                    <a:pt x="163034" y="80751"/>
                    <a:pt x="152502" y="49932"/>
                    <a:pt x="156554" y="19243"/>
                  </a:cubicBezTo>
                  <a:close/>
                </a:path>
              </a:pathLst>
            </a:custGeom>
            <a:solidFill>
              <a:srgbClr val="264A4A"/>
            </a:solidFill>
            <a:ln w="6350" cap="flat">
              <a:solidFill>
                <a:srgbClr val="264A4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4EDB065-3B69-477D-A96A-43714FD673F2}"/>
                </a:ext>
              </a:extLst>
            </p:cNvPr>
            <p:cNvSpPr/>
            <p:nvPr/>
          </p:nvSpPr>
          <p:spPr>
            <a:xfrm>
              <a:off x="11157352" y="793933"/>
              <a:ext cx="197223" cy="197572"/>
            </a:xfrm>
            <a:custGeom>
              <a:avLst/>
              <a:gdLst>
                <a:gd name="connsiteX0" fmla="*/ 197223 w 197223"/>
                <a:gd name="connsiteY0" fmla="*/ 83145 h 197572"/>
                <a:gd name="connsiteX1" fmla="*/ 111989 w 197223"/>
                <a:gd name="connsiteY1" fmla="*/ 0 h 197572"/>
                <a:gd name="connsiteX2" fmla="*/ 19185 w 197223"/>
                <a:gd name="connsiteY2" fmla="*/ 39795 h 197572"/>
                <a:gd name="connsiteX3" fmla="*/ 40554 w 197223"/>
                <a:gd name="connsiteY3" fmla="*/ 178394 h 197572"/>
                <a:gd name="connsiteX4" fmla="*/ 159747 w 197223"/>
                <a:gd name="connsiteY4" fmla="*/ 176917 h 197572"/>
                <a:gd name="connsiteX5" fmla="*/ 197223 w 197223"/>
                <a:gd name="connsiteY5" fmla="*/ 83145 h 197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223" h="197572">
                  <a:moveTo>
                    <a:pt x="197223" y="83145"/>
                  </a:moveTo>
                  <a:cubicBezTo>
                    <a:pt x="190602" y="39488"/>
                    <a:pt x="155796" y="5537"/>
                    <a:pt x="111989" y="0"/>
                  </a:cubicBezTo>
                  <a:cubicBezTo>
                    <a:pt x="90817" y="29435"/>
                    <a:pt x="55103" y="44749"/>
                    <a:pt x="19185" y="39795"/>
                  </a:cubicBezTo>
                  <a:cubicBezTo>
                    <a:pt x="-13187" y="83969"/>
                    <a:pt x="-3620" y="146021"/>
                    <a:pt x="40554" y="178394"/>
                  </a:cubicBezTo>
                  <a:cubicBezTo>
                    <a:pt x="76180" y="204502"/>
                    <a:pt x="124780" y="203900"/>
                    <a:pt x="159747" y="176917"/>
                  </a:cubicBezTo>
                  <a:cubicBezTo>
                    <a:pt x="153903" y="141131"/>
                    <a:pt x="168323" y="105045"/>
                    <a:pt x="197223" y="83145"/>
                  </a:cubicBezTo>
                  <a:close/>
                </a:path>
              </a:pathLst>
            </a:custGeom>
            <a:solidFill>
              <a:srgbClr val="264A4A"/>
            </a:solidFill>
            <a:ln w="6350" cap="flat">
              <a:solidFill>
                <a:srgbClr val="264A4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EDAB0A6-4C53-4B4F-A853-FED03D032EAE}"/>
                </a:ext>
              </a:extLst>
            </p:cNvPr>
            <p:cNvSpPr/>
            <p:nvPr/>
          </p:nvSpPr>
          <p:spPr>
            <a:xfrm>
              <a:off x="11090075" y="637379"/>
              <a:ext cx="198508" cy="196349"/>
            </a:xfrm>
            <a:custGeom>
              <a:avLst/>
              <a:gdLst>
                <a:gd name="connsiteX0" fmla="*/ 179265 w 198508"/>
                <a:gd name="connsiteY0" fmla="*/ 156554 h 196349"/>
                <a:gd name="connsiteX1" fmla="*/ 177800 w 198508"/>
                <a:gd name="connsiteY1" fmla="*/ 37476 h 196349"/>
                <a:gd name="connsiteX2" fmla="*/ 92731 w 198508"/>
                <a:gd name="connsiteY2" fmla="*/ 10003 h 196349"/>
                <a:gd name="connsiteX3" fmla="*/ 84053 w 198508"/>
                <a:gd name="connsiteY3" fmla="*/ 0 h 196349"/>
                <a:gd name="connsiteX4" fmla="*/ 1174 w 198508"/>
                <a:gd name="connsiteY4" fmla="*/ 113125 h 196349"/>
                <a:gd name="connsiteX5" fmla="*/ 86487 w 198508"/>
                <a:gd name="connsiteY5" fmla="*/ 196349 h 196349"/>
                <a:gd name="connsiteX6" fmla="*/ 96006 w 198508"/>
                <a:gd name="connsiteY6" fmla="*/ 185021 h 196349"/>
                <a:gd name="connsiteX7" fmla="*/ 179265 w 198508"/>
                <a:gd name="connsiteY7" fmla="*/ 156554 h 19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8508" h="196349">
                  <a:moveTo>
                    <a:pt x="179265" y="156554"/>
                  </a:moveTo>
                  <a:cubicBezTo>
                    <a:pt x="205456" y="120999"/>
                    <a:pt x="204859" y="72376"/>
                    <a:pt x="177800" y="37476"/>
                  </a:cubicBezTo>
                  <a:cubicBezTo>
                    <a:pt x="146688" y="42369"/>
                    <a:pt x="115104" y="32170"/>
                    <a:pt x="92731" y="10003"/>
                  </a:cubicBezTo>
                  <a:cubicBezTo>
                    <a:pt x="89621" y="6864"/>
                    <a:pt x="86722" y="3522"/>
                    <a:pt x="84053" y="0"/>
                  </a:cubicBezTo>
                  <a:cubicBezTo>
                    <a:pt x="29928" y="8351"/>
                    <a:pt x="-7178" y="58999"/>
                    <a:pt x="1174" y="113125"/>
                  </a:cubicBezTo>
                  <a:cubicBezTo>
                    <a:pt x="7908" y="156768"/>
                    <a:pt x="42691" y="190698"/>
                    <a:pt x="86487" y="196349"/>
                  </a:cubicBezTo>
                  <a:cubicBezTo>
                    <a:pt x="89378" y="192344"/>
                    <a:pt x="92559" y="188558"/>
                    <a:pt x="96006" y="185021"/>
                  </a:cubicBezTo>
                  <a:cubicBezTo>
                    <a:pt x="117787" y="163045"/>
                    <a:pt x="148589" y="152514"/>
                    <a:pt x="179265" y="156554"/>
                  </a:cubicBezTo>
                  <a:close/>
                </a:path>
              </a:pathLst>
            </a:custGeom>
            <a:solidFill>
              <a:srgbClr val="264A4A"/>
            </a:solidFill>
            <a:ln w="6350" cap="flat">
              <a:solidFill>
                <a:srgbClr val="264A4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604E1B3-9E8B-4902-AE07-4B5E8131D28B}"/>
                </a:ext>
              </a:extLst>
            </p:cNvPr>
            <p:cNvSpPr/>
            <p:nvPr/>
          </p:nvSpPr>
          <p:spPr>
            <a:xfrm>
              <a:off x="11153507" y="477674"/>
              <a:ext cx="197513" cy="197180"/>
            </a:xfrm>
            <a:custGeom>
              <a:avLst/>
              <a:gdLst>
                <a:gd name="connsiteX0" fmla="*/ 114369 w 197513"/>
                <a:gd name="connsiteY0" fmla="*/ 197180 h 197180"/>
                <a:gd name="connsiteX1" fmla="*/ 197513 w 197513"/>
                <a:gd name="connsiteY1" fmla="*/ 111946 h 197180"/>
                <a:gd name="connsiteX2" fmla="*/ 157719 w 197513"/>
                <a:gd name="connsiteY2" fmla="*/ 19142 h 197180"/>
                <a:gd name="connsiteX3" fmla="*/ 19136 w 197513"/>
                <a:gd name="connsiteY3" fmla="*/ 40612 h 197180"/>
                <a:gd name="connsiteX4" fmla="*/ 20622 w 197513"/>
                <a:gd name="connsiteY4" fmla="*/ 159705 h 197180"/>
                <a:gd name="connsiteX5" fmla="*/ 114394 w 197513"/>
                <a:gd name="connsiteY5" fmla="*/ 197180 h 197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513" h="197180">
                  <a:moveTo>
                    <a:pt x="114369" y="197180"/>
                  </a:moveTo>
                  <a:cubicBezTo>
                    <a:pt x="158026" y="190559"/>
                    <a:pt x="191977" y="155753"/>
                    <a:pt x="197513" y="111946"/>
                  </a:cubicBezTo>
                  <a:cubicBezTo>
                    <a:pt x="168078" y="90774"/>
                    <a:pt x="152764" y="55061"/>
                    <a:pt x="157719" y="19142"/>
                  </a:cubicBezTo>
                  <a:cubicBezTo>
                    <a:pt x="113521" y="-13198"/>
                    <a:pt x="51475" y="-3585"/>
                    <a:pt x="19136" y="40612"/>
                  </a:cubicBezTo>
                  <a:cubicBezTo>
                    <a:pt x="-6919" y="76220"/>
                    <a:pt x="-6313" y="124758"/>
                    <a:pt x="20622" y="159705"/>
                  </a:cubicBezTo>
                  <a:cubicBezTo>
                    <a:pt x="56408" y="153860"/>
                    <a:pt x="92494" y="168280"/>
                    <a:pt x="114394" y="197180"/>
                  </a:cubicBezTo>
                  <a:close/>
                </a:path>
              </a:pathLst>
            </a:custGeom>
            <a:solidFill>
              <a:srgbClr val="264A4A"/>
            </a:solidFill>
            <a:ln w="6350" cap="flat">
              <a:solidFill>
                <a:srgbClr val="264A4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</p:grpSp>
    </p:spTree>
    <p:extLst>
      <p:ext uri="{BB962C8B-B14F-4D97-AF65-F5344CB8AC3E}">
        <p14:creationId xmlns:p14="http://schemas.microsoft.com/office/powerpoint/2010/main" val="27331756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6437C3FB-B590-43F3-8686-17D11169DE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11846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0C0FFDE-20E1-4E05-AD5B-876993A1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2025-09-10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C658C64-0CC7-478A-AC17-30210252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BD27019-FF78-4832-9008-F432E9C3B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18C7873-AD9A-4598-BEE2-3ED782562B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8465" y="617055"/>
            <a:ext cx="5495070" cy="1325563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sv-SE" dirty="0"/>
              <a:t>Rubrik i svart/vit/blå placeras fritt på bilden där den passar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BBAB7C4-34CF-4F5D-8C3D-27B38F9E8CF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06525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ör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7055415-C399-4877-B646-A2D63B23A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2025-09-10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F62413D-730B-4EBD-B9C6-E6B147E9D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3D275AC-7ABB-49A4-BADA-267D495A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241C9948-CE84-42C5-B2F5-861912055175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1800000" y="1134737"/>
            <a:ext cx="8640000" cy="4589261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sv-SE" dirty="0"/>
              <a:t>Innehåll med grafik som t ex tabell eller diagram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BC50C73-2857-465E-A01E-727A200B1112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66278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BF7BF05E-0759-41B0-A771-97D723EF6E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9069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302B766-1A21-4681-B97B-01C97262C0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10450C-1CB8-48CB-BBC9-7DC124B22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2025-09-10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466EFA4-20AE-4AD4-B435-6B0C7A76D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7F53102-507D-4A65-80DF-48F934CE2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1505DD5-2D9F-4AA5-8E4B-961FE767E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713" y="2898400"/>
            <a:ext cx="3422574" cy="99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6426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extsida - vänsterställd - lju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4">
            <a:extLst>
              <a:ext uri="{FF2B5EF4-FFF2-40B4-BE49-F238E27FC236}">
                <a16:creationId xmlns:a16="http://schemas.microsoft.com/office/drawing/2014/main" id="{E88FCE44-569B-4516-AC9B-E716D0A853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90029" y="410308"/>
            <a:ext cx="644770" cy="644770"/>
          </a:xfrm>
          <a:prstGeom prst="rect">
            <a:avLst/>
          </a:prstGeom>
        </p:spPr>
      </p:pic>
      <p:sp>
        <p:nvSpPr>
          <p:cNvPr id="5" name="Rubrik 4">
            <a:extLst>
              <a:ext uri="{FF2B5EF4-FFF2-40B4-BE49-F238E27FC236}">
                <a16:creationId xmlns:a16="http://schemas.microsoft.com/office/drawing/2014/main" id="{E1951109-5FB7-4F36-A460-E49EC57AE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6123"/>
            <a:ext cx="5550877" cy="119575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DA6AFB2-F0E1-4AE4-BEB2-720267B496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21877"/>
            <a:ext cx="5550877" cy="380999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Platshållare för innehåll 2">
            <a:extLst>
              <a:ext uri="{FF2B5EF4-FFF2-40B4-BE49-F238E27FC236}">
                <a16:creationId xmlns:a16="http://schemas.microsoft.com/office/drawing/2014/main" id="{83850F26-D311-40B9-110E-92496299915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518275" y="1239982"/>
            <a:ext cx="5202238" cy="4301836"/>
          </a:xfrm>
        </p:spPr>
        <p:txBody>
          <a:bodyPr/>
          <a:lstStyle/>
          <a:p>
            <a:pPr lvl="0"/>
            <a:r>
              <a:rPr lang="sv-SE"/>
              <a:t>Klicka här för att lägga till bild</a:t>
            </a:r>
            <a:endParaRPr lang="en-GB"/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AC8936CA-1659-1615-7C15-F38CA399FCE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518275" y="5726721"/>
            <a:ext cx="5202238" cy="205155"/>
          </a:xfrm>
        </p:spPr>
        <p:txBody>
          <a:bodyPr/>
          <a:lstStyle>
            <a:lvl1pPr marL="0" indent="0">
              <a:buFontTx/>
              <a:buNone/>
              <a:defRPr sz="1000" b="0" i="0">
                <a:latin typeface="Trebuchet MS" panose="020B0703020202090204" pitchFamily="34" charset="0"/>
              </a:defRPr>
            </a:lvl1pPr>
            <a:lvl2pPr marL="180000" indent="0">
              <a:buFontTx/>
              <a:buNone/>
              <a:defRPr sz="1000" b="0" i="0">
                <a:latin typeface="Trebuchet MS" panose="020B0703020202090204" pitchFamily="34" charset="0"/>
              </a:defRPr>
            </a:lvl2pPr>
            <a:lvl3pPr marL="360000" indent="0">
              <a:buFontTx/>
              <a:buNone/>
              <a:defRPr sz="1000" b="0" i="0">
                <a:latin typeface="Trebuchet MS" panose="020B0703020202090204" pitchFamily="34" charset="0"/>
              </a:defRPr>
            </a:lvl3pPr>
            <a:lvl4pPr marL="540725" indent="0">
              <a:buFontTx/>
              <a:buNone/>
              <a:defRPr sz="1000" b="0" i="0">
                <a:latin typeface="Trebuchet MS" panose="020B0703020202090204" pitchFamily="34" charset="0"/>
              </a:defRPr>
            </a:lvl4pPr>
            <a:lvl5pPr marL="720000" indent="0">
              <a:buFontTx/>
              <a:buNone/>
              <a:defRPr sz="1000"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sv-SE"/>
              <a:t>Klicka här för att lägga till bildbyline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5909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5D030B9-2D5D-4145-9A31-E6F09FE79D3D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2023-04-17</a:t>
            </a:r>
          </a:p>
        </p:txBody>
      </p:sp>
    </p:spTree>
    <p:extLst>
      <p:ext uri="{BB962C8B-B14F-4D97-AF65-F5344CB8AC3E}">
        <p14:creationId xmlns:p14="http://schemas.microsoft.com/office/powerpoint/2010/main" val="41512987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sida - vänsterställd - lju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4">
            <a:extLst>
              <a:ext uri="{FF2B5EF4-FFF2-40B4-BE49-F238E27FC236}">
                <a16:creationId xmlns:a16="http://schemas.microsoft.com/office/drawing/2014/main" id="{E88FCE44-569B-4516-AC9B-E716D0A853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90029" y="410308"/>
            <a:ext cx="644770" cy="644770"/>
          </a:xfrm>
          <a:prstGeom prst="rect">
            <a:avLst/>
          </a:prstGeom>
        </p:spPr>
      </p:pic>
      <p:sp>
        <p:nvSpPr>
          <p:cNvPr id="5" name="Rubrik 4">
            <a:extLst>
              <a:ext uri="{FF2B5EF4-FFF2-40B4-BE49-F238E27FC236}">
                <a16:creationId xmlns:a16="http://schemas.microsoft.com/office/drawing/2014/main" id="{E1951109-5FB7-4F36-A460-E49EC57AE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6123"/>
            <a:ext cx="5550877" cy="119575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DA6AFB2-F0E1-4AE4-BEB2-720267B496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21877"/>
            <a:ext cx="5550877" cy="380999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3914983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A81A622D-3432-1153-8003-95F1585962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3A30A-6E2D-4AA0-A698-C7EC701A20A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D4F6E73-C975-AB85-3309-A26E868E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2023-04-17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278945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ld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8EF153A-A8A2-4474-B96A-EACEC7EAB1A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1999" cy="6857999"/>
          </a:xfrm>
          <a:custGeom>
            <a:avLst/>
            <a:gdLst>
              <a:gd name="connsiteX0" fmla="*/ 11473653 w 12191999"/>
              <a:gd name="connsiteY0" fmla="*/ 875613 h 6857999"/>
              <a:gd name="connsiteX1" fmla="*/ 11506450 w 12191999"/>
              <a:gd name="connsiteY1" fmla="*/ 916490 h 6857999"/>
              <a:gd name="connsiteX2" fmla="*/ 11513448 w 12191999"/>
              <a:gd name="connsiteY2" fmla="*/ 968429 h 6857999"/>
              <a:gd name="connsiteX3" fmla="*/ 11502120 w 12191999"/>
              <a:gd name="connsiteY3" fmla="*/ 958910 h 6857999"/>
              <a:gd name="connsiteX4" fmla="*/ 11478122 w 12191999"/>
              <a:gd name="connsiteY4" fmla="*/ 920598 h 6857999"/>
              <a:gd name="connsiteX5" fmla="*/ 11269340 w 12191999"/>
              <a:gd name="connsiteY5" fmla="*/ 793933 h 6857999"/>
              <a:gd name="connsiteX6" fmla="*/ 11176536 w 12191999"/>
              <a:gd name="connsiteY6" fmla="*/ 833728 h 6857999"/>
              <a:gd name="connsiteX7" fmla="*/ 11197905 w 12191999"/>
              <a:gd name="connsiteY7" fmla="*/ 972327 h 6857999"/>
              <a:gd name="connsiteX8" fmla="*/ 11317098 w 12191999"/>
              <a:gd name="connsiteY8" fmla="*/ 970850 h 6857999"/>
              <a:gd name="connsiteX9" fmla="*/ 11354574 w 12191999"/>
              <a:gd name="connsiteY9" fmla="*/ 877078 h 6857999"/>
              <a:gd name="connsiteX10" fmla="*/ 11269340 w 12191999"/>
              <a:gd name="connsiteY10" fmla="*/ 793933 h 6857999"/>
              <a:gd name="connsiteX11" fmla="*/ 11556798 w 12191999"/>
              <a:gd name="connsiteY11" fmla="*/ 790378 h 6857999"/>
              <a:gd name="connsiteX12" fmla="*/ 11482841 w 12191999"/>
              <a:gd name="connsiteY12" fmla="*/ 844745 h 6857999"/>
              <a:gd name="connsiteX13" fmla="*/ 11473653 w 12191999"/>
              <a:gd name="connsiteY13" fmla="*/ 875613 h 6857999"/>
              <a:gd name="connsiteX14" fmla="*/ 11473653 w 12191999"/>
              <a:gd name="connsiteY14" fmla="*/ 875612 h 6857999"/>
              <a:gd name="connsiteX15" fmla="*/ 11354575 w 12191999"/>
              <a:gd name="connsiteY15" fmla="*/ 877078 h 6857999"/>
              <a:gd name="connsiteX16" fmla="*/ 11317099 w 12191999"/>
              <a:gd name="connsiteY16" fmla="*/ 970850 h 6857999"/>
              <a:gd name="connsiteX17" fmla="*/ 11430219 w 12191999"/>
              <a:gd name="connsiteY17" fmla="*/ 1053736 h 6857999"/>
              <a:gd name="connsiteX18" fmla="*/ 11513448 w 12191999"/>
              <a:gd name="connsiteY18" fmla="*/ 968429 h 6857999"/>
              <a:gd name="connsiteX19" fmla="*/ 11652040 w 12191999"/>
              <a:gd name="connsiteY19" fmla="*/ 947139 h 6857999"/>
              <a:gd name="connsiteX20" fmla="*/ 11650557 w 12191999"/>
              <a:gd name="connsiteY20" fmla="*/ 827866 h 6857999"/>
              <a:gd name="connsiteX21" fmla="*/ 11635827 w 12191999"/>
              <a:gd name="connsiteY21" fmla="*/ 829141 h 6857999"/>
              <a:gd name="connsiteX22" fmla="*/ 11556798 w 12191999"/>
              <a:gd name="connsiteY22" fmla="*/ 790378 h 6857999"/>
              <a:gd name="connsiteX23" fmla="*/ 11174127 w 12191999"/>
              <a:gd name="connsiteY23" fmla="*/ 637379 h 6857999"/>
              <a:gd name="connsiteX24" fmla="*/ 11091248 w 12191999"/>
              <a:gd name="connsiteY24" fmla="*/ 750504 h 6857999"/>
              <a:gd name="connsiteX25" fmla="*/ 11176561 w 12191999"/>
              <a:gd name="connsiteY25" fmla="*/ 833728 h 6857999"/>
              <a:gd name="connsiteX26" fmla="*/ 11186080 w 12191999"/>
              <a:gd name="connsiteY26" fmla="*/ 822400 h 6857999"/>
              <a:gd name="connsiteX27" fmla="*/ 11269339 w 12191999"/>
              <a:gd name="connsiteY27" fmla="*/ 793933 h 6857999"/>
              <a:gd name="connsiteX28" fmla="*/ 11267874 w 12191999"/>
              <a:gd name="connsiteY28" fmla="*/ 674855 h 6857999"/>
              <a:gd name="connsiteX29" fmla="*/ 11182805 w 12191999"/>
              <a:gd name="connsiteY29" fmla="*/ 647382 h 6857999"/>
              <a:gd name="connsiteX30" fmla="*/ 11174127 w 12191999"/>
              <a:gd name="connsiteY30" fmla="*/ 637379 h 6857999"/>
              <a:gd name="connsiteX31" fmla="*/ 11566960 w 12191999"/>
              <a:gd name="connsiteY31" fmla="*/ 473719 h 6857999"/>
              <a:gd name="connsiteX32" fmla="*/ 11507574 w 12191999"/>
              <a:gd name="connsiteY32" fmla="*/ 494408 h 6857999"/>
              <a:gd name="connsiteX33" fmla="*/ 11501865 w 12191999"/>
              <a:gd name="connsiteY33" fmla="*/ 546501 h 6857999"/>
              <a:gd name="connsiteX34" fmla="*/ 11470104 w 12191999"/>
              <a:gd name="connsiteY34" fmla="*/ 588173 h 6857999"/>
              <a:gd name="connsiteX35" fmla="*/ 11470098 w 12191999"/>
              <a:gd name="connsiteY35" fmla="*/ 588155 h 6857999"/>
              <a:gd name="connsiteX36" fmla="*/ 11470098 w 12191999"/>
              <a:gd name="connsiteY36" fmla="*/ 588180 h 6857999"/>
              <a:gd name="connsiteX37" fmla="*/ 11470104 w 12191999"/>
              <a:gd name="connsiteY37" fmla="*/ 588173 h 6857999"/>
              <a:gd name="connsiteX38" fmla="*/ 11480050 w 12191999"/>
              <a:gd name="connsiteY38" fmla="*/ 618787 h 6857999"/>
              <a:gd name="connsiteX39" fmla="*/ 11555333 w 12191999"/>
              <a:gd name="connsiteY39" fmla="*/ 671312 h 6857999"/>
              <a:gd name="connsiteX40" fmla="*/ 11621467 w 12191999"/>
              <a:gd name="connsiteY40" fmla="*/ 631489 h 6857999"/>
              <a:gd name="connsiteX41" fmla="*/ 11648148 w 12191999"/>
              <a:gd name="connsiteY41" fmla="*/ 631505 h 6857999"/>
              <a:gd name="connsiteX42" fmla="*/ 11607295 w 12191999"/>
              <a:gd name="connsiteY42" fmla="*/ 664326 h 6857999"/>
              <a:gd name="connsiteX43" fmla="*/ 11555358 w 12191999"/>
              <a:gd name="connsiteY43" fmla="*/ 671312 h 6857999"/>
              <a:gd name="connsiteX44" fmla="*/ 11556823 w 12191999"/>
              <a:gd name="connsiteY44" fmla="*/ 790377 h 6857999"/>
              <a:gd name="connsiteX45" fmla="*/ 11641892 w 12191999"/>
              <a:gd name="connsiteY45" fmla="*/ 817863 h 6857999"/>
              <a:gd name="connsiteX46" fmla="*/ 11650583 w 12191999"/>
              <a:gd name="connsiteY46" fmla="*/ 827853 h 6857999"/>
              <a:gd name="connsiteX47" fmla="*/ 11734645 w 12191999"/>
              <a:gd name="connsiteY47" fmla="*/ 729405 h 6857999"/>
              <a:gd name="connsiteX48" fmla="*/ 11682417 w 12191999"/>
              <a:gd name="connsiteY48" fmla="*/ 642503 h 6857999"/>
              <a:gd name="connsiteX49" fmla="*/ 11648149 w 12191999"/>
              <a:gd name="connsiteY49" fmla="*/ 631504 h 6857999"/>
              <a:gd name="connsiteX50" fmla="*/ 11664694 w 12191999"/>
              <a:gd name="connsiteY50" fmla="*/ 595778 h 6857999"/>
              <a:gd name="connsiteX51" fmla="*/ 11626846 w 12191999"/>
              <a:gd name="connsiteY51" fmla="*/ 492914 h 6857999"/>
              <a:gd name="connsiteX52" fmla="*/ 11566960 w 12191999"/>
              <a:gd name="connsiteY52" fmla="*/ 473719 h 6857999"/>
              <a:gd name="connsiteX53" fmla="*/ 11394448 w 12191999"/>
              <a:gd name="connsiteY53" fmla="*/ 411528 h 6857999"/>
              <a:gd name="connsiteX54" fmla="*/ 11320474 w 12191999"/>
              <a:gd name="connsiteY54" fmla="*/ 465981 h 6857999"/>
              <a:gd name="connsiteX55" fmla="*/ 11311225 w 12191999"/>
              <a:gd name="connsiteY55" fmla="*/ 496838 h 6857999"/>
              <a:gd name="connsiteX56" fmla="*/ 11311225 w 12191999"/>
              <a:gd name="connsiteY56" fmla="*/ 496816 h 6857999"/>
              <a:gd name="connsiteX57" fmla="*/ 11172642 w 12191999"/>
              <a:gd name="connsiteY57" fmla="*/ 518286 h 6857999"/>
              <a:gd name="connsiteX58" fmla="*/ 11174128 w 12191999"/>
              <a:gd name="connsiteY58" fmla="*/ 637379 h 6857999"/>
              <a:gd name="connsiteX59" fmla="*/ 11226221 w 12191999"/>
              <a:gd name="connsiteY59" fmla="*/ 643087 h 6857999"/>
              <a:gd name="connsiteX60" fmla="*/ 11267893 w 12191999"/>
              <a:gd name="connsiteY60" fmla="*/ 674848 h 6857999"/>
              <a:gd name="connsiteX61" fmla="*/ 11267875 w 12191999"/>
              <a:gd name="connsiteY61" fmla="*/ 674854 h 6857999"/>
              <a:gd name="connsiteX62" fmla="*/ 11267900 w 12191999"/>
              <a:gd name="connsiteY62" fmla="*/ 674854 h 6857999"/>
              <a:gd name="connsiteX63" fmla="*/ 11267893 w 12191999"/>
              <a:gd name="connsiteY63" fmla="*/ 674848 h 6857999"/>
              <a:gd name="connsiteX64" fmla="*/ 11298506 w 12191999"/>
              <a:gd name="connsiteY64" fmla="*/ 664903 h 6857999"/>
              <a:gd name="connsiteX65" fmla="*/ 11351019 w 12191999"/>
              <a:gd name="connsiteY65" fmla="*/ 589620 h 6857999"/>
              <a:gd name="connsiteX66" fmla="*/ 11311213 w 12191999"/>
              <a:gd name="connsiteY66" fmla="*/ 523493 h 6857999"/>
              <a:gd name="connsiteX67" fmla="*/ 11311225 w 12191999"/>
              <a:gd name="connsiteY67" fmla="*/ 496842 h 6857999"/>
              <a:gd name="connsiteX68" fmla="*/ 11322552 w 12191999"/>
              <a:gd name="connsiteY68" fmla="*/ 506360 h 6857999"/>
              <a:gd name="connsiteX69" fmla="*/ 11351019 w 12191999"/>
              <a:gd name="connsiteY69" fmla="*/ 589619 h 6857999"/>
              <a:gd name="connsiteX70" fmla="*/ 11470097 w 12191999"/>
              <a:gd name="connsiteY70" fmla="*/ 588154 h 6857999"/>
              <a:gd name="connsiteX71" fmla="*/ 11497583 w 12191999"/>
              <a:gd name="connsiteY71" fmla="*/ 503085 h 6857999"/>
              <a:gd name="connsiteX72" fmla="*/ 11507573 w 12191999"/>
              <a:gd name="connsiteY72" fmla="*/ 494407 h 6857999"/>
              <a:gd name="connsiteX73" fmla="*/ 11394448 w 12191999"/>
              <a:gd name="connsiteY73" fmla="*/ 411528 h 6857999"/>
              <a:gd name="connsiteX74" fmla="*/ 0 w 12191999"/>
              <a:gd name="connsiteY74" fmla="*/ 0 h 6857999"/>
              <a:gd name="connsiteX75" fmla="*/ 12191999 w 12191999"/>
              <a:gd name="connsiteY75" fmla="*/ 0 h 6857999"/>
              <a:gd name="connsiteX76" fmla="*/ 12191999 w 12191999"/>
              <a:gd name="connsiteY76" fmla="*/ 6857999 h 6857999"/>
              <a:gd name="connsiteX77" fmla="*/ 0 w 12191999"/>
              <a:gd name="connsiteY77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12191999" h="6857999">
                <a:moveTo>
                  <a:pt x="11473653" y="875613"/>
                </a:moveTo>
                <a:lnTo>
                  <a:pt x="11506450" y="916490"/>
                </a:lnTo>
                <a:cubicBezTo>
                  <a:pt x="11513339" y="932557"/>
                  <a:pt x="11515928" y="950468"/>
                  <a:pt x="11513448" y="968429"/>
                </a:cubicBezTo>
                <a:cubicBezTo>
                  <a:pt x="11509443" y="965537"/>
                  <a:pt x="11505657" y="962357"/>
                  <a:pt x="11502120" y="958910"/>
                </a:cubicBezTo>
                <a:cubicBezTo>
                  <a:pt x="11491127" y="948015"/>
                  <a:pt x="11482997" y="934863"/>
                  <a:pt x="11478122" y="920598"/>
                </a:cubicBezTo>
                <a:close/>
                <a:moveTo>
                  <a:pt x="11269340" y="793933"/>
                </a:moveTo>
                <a:cubicBezTo>
                  <a:pt x="11248168" y="823368"/>
                  <a:pt x="11212454" y="838682"/>
                  <a:pt x="11176536" y="833728"/>
                </a:cubicBezTo>
                <a:cubicBezTo>
                  <a:pt x="11144164" y="877902"/>
                  <a:pt x="11153731" y="939954"/>
                  <a:pt x="11197905" y="972327"/>
                </a:cubicBezTo>
                <a:cubicBezTo>
                  <a:pt x="11233531" y="998435"/>
                  <a:pt x="11282131" y="997833"/>
                  <a:pt x="11317098" y="970850"/>
                </a:cubicBezTo>
                <a:cubicBezTo>
                  <a:pt x="11311254" y="935064"/>
                  <a:pt x="11325674" y="898978"/>
                  <a:pt x="11354574" y="877078"/>
                </a:cubicBezTo>
                <a:cubicBezTo>
                  <a:pt x="11347953" y="833421"/>
                  <a:pt x="11313147" y="799470"/>
                  <a:pt x="11269340" y="793933"/>
                </a:cubicBezTo>
                <a:close/>
                <a:moveTo>
                  <a:pt x="11556798" y="790378"/>
                </a:moveTo>
                <a:cubicBezTo>
                  <a:pt x="11524055" y="795344"/>
                  <a:pt x="11496772" y="816164"/>
                  <a:pt x="11482841" y="844745"/>
                </a:cubicBezTo>
                <a:lnTo>
                  <a:pt x="11473653" y="875613"/>
                </a:lnTo>
                <a:lnTo>
                  <a:pt x="11473653" y="875612"/>
                </a:lnTo>
                <a:cubicBezTo>
                  <a:pt x="11438098" y="849421"/>
                  <a:pt x="11389475" y="850019"/>
                  <a:pt x="11354575" y="877078"/>
                </a:cubicBezTo>
                <a:cubicBezTo>
                  <a:pt x="11360431" y="912865"/>
                  <a:pt x="11346008" y="948957"/>
                  <a:pt x="11317099" y="970850"/>
                </a:cubicBezTo>
                <a:cubicBezTo>
                  <a:pt x="11325448" y="1024975"/>
                  <a:pt x="11376093" y="1062085"/>
                  <a:pt x="11430219" y="1053736"/>
                </a:cubicBezTo>
                <a:cubicBezTo>
                  <a:pt x="11473862" y="1047004"/>
                  <a:pt x="11507794" y="1012225"/>
                  <a:pt x="11513448" y="968429"/>
                </a:cubicBezTo>
                <a:cubicBezTo>
                  <a:pt x="11557598" y="1000820"/>
                  <a:pt x="11619649" y="991289"/>
                  <a:pt x="11652040" y="947139"/>
                </a:cubicBezTo>
                <a:cubicBezTo>
                  <a:pt x="11678190" y="911495"/>
                  <a:pt x="11677585" y="862847"/>
                  <a:pt x="11650557" y="827866"/>
                </a:cubicBezTo>
                <a:cubicBezTo>
                  <a:pt x="11645686" y="828654"/>
                  <a:pt x="11640762" y="829080"/>
                  <a:pt x="11635827" y="829141"/>
                </a:cubicBezTo>
                <a:cubicBezTo>
                  <a:pt x="11604875" y="829274"/>
                  <a:pt x="11575639" y="814934"/>
                  <a:pt x="11556798" y="790378"/>
                </a:cubicBezTo>
                <a:close/>
                <a:moveTo>
                  <a:pt x="11174127" y="637379"/>
                </a:moveTo>
                <a:cubicBezTo>
                  <a:pt x="11120002" y="645730"/>
                  <a:pt x="11082896" y="696378"/>
                  <a:pt x="11091248" y="750504"/>
                </a:cubicBezTo>
                <a:cubicBezTo>
                  <a:pt x="11097982" y="794147"/>
                  <a:pt x="11132765" y="828077"/>
                  <a:pt x="11176561" y="833728"/>
                </a:cubicBezTo>
                <a:cubicBezTo>
                  <a:pt x="11179452" y="829723"/>
                  <a:pt x="11182633" y="825937"/>
                  <a:pt x="11186080" y="822400"/>
                </a:cubicBezTo>
                <a:cubicBezTo>
                  <a:pt x="11207861" y="800424"/>
                  <a:pt x="11238663" y="789893"/>
                  <a:pt x="11269339" y="793933"/>
                </a:cubicBezTo>
                <a:cubicBezTo>
                  <a:pt x="11295530" y="758378"/>
                  <a:pt x="11294933" y="709755"/>
                  <a:pt x="11267874" y="674855"/>
                </a:cubicBezTo>
                <a:cubicBezTo>
                  <a:pt x="11236762" y="679748"/>
                  <a:pt x="11205178" y="669549"/>
                  <a:pt x="11182805" y="647382"/>
                </a:cubicBezTo>
                <a:cubicBezTo>
                  <a:pt x="11179695" y="644243"/>
                  <a:pt x="11176796" y="640901"/>
                  <a:pt x="11174127" y="637379"/>
                </a:cubicBezTo>
                <a:close/>
                <a:moveTo>
                  <a:pt x="11566960" y="473719"/>
                </a:moveTo>
                <a:cubicBezTo>
                  <a:pt x="11545970" y="473982"/>
                  <a:pt x="11525063" y="480892"/>
                  <a:pt x="11507574" y="494408"/>
                </a:cubicBezTo>
                <a:cubicBezTo>
                  <a:pt x="11510496" y="512301"/>
                  <a:pt x="11508352" y="530269"/>
                  <a:pt x="11501865" y="546501"/>
                </a:cubicBezTo>
                <a:lnTo>
                  <a:pt x="11470104" y="588173"/>
                </a:lnTo>
                <a:lnTo>
                  <a:pt x="11470098" y="588155"/>
                </a:lnTo>
                <a:lnTo>
                  <a:pt x="11470098" y="588180"/>
                </a:lnTo>
                <a:lnTo>
                  <a:pt x="11470104" y="588173"/>
                </a:lnTo>
                <a:lnTo>
                  <a:pt x="11480050" y="618787"/>
                </a:lnTo>
                <a:cubicBezTo>
                  <a:pt x="11494687" y="647014"/>
                  <a:pt x="11522477" y="667153"/>
                  <a:pt x="11555333" y="671312"/>
                </a:cubicBezTo>
                <a:cubicBezTo>
                  <a:pt x="11571208" y="649225"/>
                  <a:pt x="11595271" y="635084"/>
                  <a:pt x="11621467" y="631489"/>
                </a:cubicBezTo>
                <a:lnTo>
                  <a:pt x="11648148" y="631505"/>
                </a:lnTo>
                <a:lnTo>
                  <a:pt x="11607295" y="664326"/>
                </a:lnTo>
                <a:cubicBezTo>
                  <a:pt x="11591231" y="671218"/>
                  <a:pt x="11573319" y="673804"/>
                  <a:pt x="11555358" y="671312"/>
                </a:cubicBezTo>
                <a:cubicBezTo>
                  <a:pt x="11529168" y="706863"/>
                  <a:pt x="11529767" y="755481"/>
                  <a:pt x="11556823" y="790377"/>
                </a:cubicBezTo>
                <a:cubicBezTo>
                  <a:pt x="11587937" y="785491"/>
                  <a:pt x="11619519" y="795696"/>
                  <a:pt x="11641892" y="817863"/>
                </a:cubicBezTo>
                <a:cubicBezTo>
                  <a:pt x="11645014" y="820991"/>
                  <a:pt x="11647917" y="824328"/>
                  <a:pt x="11650583" y="827853"/>
                </a:cubicBezTo>
                <a:cubicBezTo>
                  <a:pt x="11699102" y="820357"/>
                  <a:pt x="11734842" y="778500"/>
                  <a:pt x="11734645" y="729405"/>
                </a:cubicBezTo>
                <a:cubicBezTo>
                  <a:pt x="11734455" y="692140"/>
                  <a:pt x="11713615" y="659288"/>
                  <a:pt x="11682417" y="642503"/>
                </a:cubicBezTo>
                <a:lnTo>
                  <a:pt x="11648149" y="631504"/>
                </a:lnTo>
                <a:lnTo>
                  <a:pt x="11664694" y="595778"/>
                </a:lnTo>
                <a:cubicBezTo>
                  <a:pt x="11673605" y="558181"/>
                  <a:pt x="11659961" y="517205"/>
                  <a:pt x="11626846" y="492914"/>
                </a:cubicBezTo>
                <a:cubicBezTo>
                  <a:pt x="11609023" y="479841"/>
                  <a:pt x="11587950" y="473456"/>
                  <a:pt x="11566960" y="473719"/>
                </a:cubicBezTo>
                <a:close/>
                <a:moveTo>
                  <a:pt x="11394448" y="411528"/>
                </a:moveTo>
                <a:cubicBezTo>
                  <a:pt x="11361716" y="416579"/>
                  <a:pt x="11334447" y="437407"/>
                  <a:pt x="11320474" y="465981"/>
                </a:cubicBezTo>
                <a:lnTo>
                  <a:pt x="11311225" y="496838"/>
                </a:lnTo>
                <a:lnTo>
                  <a:pt x="11311225" y="496816"/>
                </a:lnTo>
                <a:cubicBezTo>
                  <a:pt x="11267027" y="464476"/>
                  <a:pt x="11204981" y="474089"/>
                  <a:pt x="11172642" y="518286"/>
                </a:cubicBezTo>
                <a:cubicBezTo>
                  <a:pt x="11146587" y="553894"/>
                  <a:pt x="11147193" y="602432"/>
                  <a:pt x="11174128" y="637379"/>
                </a:cubicBezTo>
                <a:cubicBezTo>
                  <a:pt x="11192021" y="634457"/>
                  <a:pt x="11209989" y="636600"/>
                  <a:pt x="11226221" y="643087"/>
                </a:cubicBezTo>
                <a:lnTo>
                  <a:pt x="11267893" y="674848"/>
                </a:lnTo>
                <a:lnTo>
                  <a:pt x="11267875" y="674854"/>
                </a:lnTo>
                <a:lnTo>
                  <a:pt x="11267900" y="674854"/>
                </a:lnTo>
                <a:lnTo>
                  <a:pt x="11267893" y="674848"/>
                </a:lnTo>
                <a:lnTo>
                  <a:pt x="11298506" y="664903"/>
                </a:lnTo>
                <a:cubicBezTo>
                  <a:pt x="11326732" y="650267"/>
                  <a:pt x="11346867" y="622475"/>
                  <a:pt x="11351019" y="589620"/>
                </a:cubicBezTo>
                <a:cubicBezTo>
                  <a:pt x="11328943" y="573741"/>
                  <a:pt x="11314810" y="549683"/>
                  <a:pt x="11311213" y="523493"/>
                </a:cubicBezTo>
                <a:lnTo>
                  <a:pt x="11311225" y="496842"/>
                </a:lnTo>
                <a:lnTo>
                  <a:pt x="11322552" y="506360"/>
                </a:lnTo>
                <a:cubicBezTo>
                  <a:pt x="11344528" y="528141"/>
                  <a:pt x="11355059" y="558943"/>
                  <a:pt x="11351019" y="589619"/>
                </a:cubicBezTo>
                <a:cubicBezTo>
                  <a:pt x="11386574" y="615810"/>
                  <a:pt x="11435197" y="615213"/>
                  <a:pt x="11470097" y="588154"/>
                </a:cubicBezTo>
                <a:cubicBezTo>
                  <a:pt x="11465206" y="557039"/>
                  <a:pt x="11475410" y="525455"/>
                  <a:pt x="11497583" y="503085"/>
                </a:cubicBezTo>
                <a:cubicBezTo>
                  <a:pt x="11500718" y="499975"/>
                  <a:pt x="11504055" y="497077"/>
                  <a:pt x="11507573" y="494407"/>
                </a:cubicBezTo>
                <a:cubicBezTo>
                  <a:pt x="11499222" y="440282"/>
                  <a:pt x="11448574" y="403176"/>
                  <a:pt x="11394448" y="411528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360000" tIns="36000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20F998C-8F3E-4090-94F3-7E5DB26E00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078524"/>
            <a:ext cx="5550877" cy="890954"/>
          </a:xfrm>
        </p:spPr>
        <p:txBody>
          <a:bodyPr anchor="t" anchorCtr="0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för två rader</a:t>
            </a:r>
          </a:p>
        </p:txBody>
      </p:sp>
    </p:spTree>
    <p:extLst>
      <p:ext uri="{BB962C8B-B14F-4D97-AF65-F5344CB8AC3E}">
        <p14:creationId xmlns:p14="http://schemas.microsoft.com/office/powerpoint/2010/main" val="11912437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vsnitts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62D2034-1186-4CCA-9930-92AF40C37E5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1999" cy="6857999"/>
          </a:xfrm>
          <a:custGeom>
            <a:avLst/>
            <a:gdLst>
              <a:gd name="connsiteX0" fmla="*/ 11473653 w 12191999"/>
              <a:gd name="connsiteY0" fmla="*/ 875613 h 6857999"/>
              <a:gd name="connsiteX1" fmla="*/ 11506450 w 12191999"/>
              <a:gd name="connsiteY1" fmla="*/ 916490 h 6857999"/>
              <a:gd name="connsiteX2" fmla="*/ 11513448 w 12191999"/>
              <a:gd name="connsiteY2" fmla="*/ 968429 h 6857999"/>
              <a:gd name="connsiteX3" fmla="*/ 11502120 w 12191999"/>
              <a:gd name="connsiteY3" fmla="*/ 958910 h 6857999"/>
              <a:gd name="connsiteX4" fmla="*/ 11478122 w 12191999"/>
              <a:gd name="connsiteY4" fmla="*/ 920598 h 6857999"/>
              <a:gd name="connsiteX5" fmla="*/ 11269340 w 12191999"/>
              <a:gd name="connsiteY5" fmla="*/ 793933 h 6857999"/>
              <a:gd name="connsiteX6" fmla="*/ 11176536 w 12191999"/>
              <a:gd name="connsiteY6" fmla="*/ 833728 h 6857999"/>
              <a:gd name="connsiteX7" fmla="*/ 11197905 w 12191999"/>
              <a:gd name="connsiteY7" fmla="*/ 972327 h 6857999"/>
              <a:gd name="connsiteX8" fmla="*/ 11317098 w 12191999"/>
              <a:gd name="connsiteY8" fmla="*/ 970850 h 6857999"/>
              <a:gd name="connsiteX9" fmla="*/ 11354574 w 12191999"/>
              <a:gd name="connsiteY9" fmla="*/ 877078 h 6857999"/>
              <a:gd name="connsiteX10" fmla="*/ 11269340 w 12191999"/>
              <a:gd name="connsiteY10" fmla="*/ 793933 h 6857999"/>
              <a:gd name="connsiteX11" fmla="*/ 11556798 w 12191999"/>
              <a:gd name="connsiteY11" fmla="*/ 790378 h 6857999"/>
              <a:gd name="connsiteX12" fmla="*/ 11482841 w 12191999"/>
              <a:gd name="connsiteY12" fmla="*/ 844745 h 6857999"/>
              <a:gd name="connsiteX13" fmla="*/ 11473653 w 12191999"/>
              <a:gd name="connsiteY13" fmla="*/ 875613 h 6857999"/>
              <a:gd name="connsiteX14" fmla="*/ 11473653 w 12191999"/>
              <a:gd name="connsiteY14" fmla="*/ 875612 h 6857999"/>
              <a:gd name="connsiteX15" fmla="*/ 11354575 w 12191999"/>
              <a:gd name="connsiteY15" fmla="*/ 877078 h 6857999"/>
              <a:gd name="connsiteX16" fmla="*/ 11317099 w 12191999"/>
              <a:gd name="connsiteY16" fmla="*/ 970850 h 6857999"/>
              <a:gd name="connsiteX17" fmla="*/ 11430219 w 12191999"/>
              <a:gd name="connsiteY17" fmla="*/ 1053736 h 6857999"/>
              <a:gd name="connsiteX18" fmla="*/ 11513448 w 12191999"/>
              <a:gd name="connsiteY18" fmla="*/ 968429 h 6857999"/>
              <a:gd name="connsiteX19" fmla="*/ 11652040 w 12191999"/>
              <a:gd name="connsiteY19" fmla="*/ 947139 h 6857999"/>
              <a:gd name="connsiteX20" fmla="*/ 11650557 w 12191999"/>
              <a:gd name="connsiteY20" fmla="*/ 827866 h 6857999"/>
              <a:gd name="connsiteX21" fmla="*/ 11635827 w 12191999"/>
              <a:gd name="connsiteY21" fmla="*/ 829141 h 6857999"/>
              <a:gd name="connsiteX22" fmla="*/ 11556798 w 12191999"/>
              <a:gd name="connsiteY22" fmla="*/ 790378 h 6857999"/>
              <a:gd name="connsiteX23" fmla="*/ 11174127 w 12191999"/>
              <a:gd name="connsiteY23" fmla="*/ 637379 h 6857999"/>
              <a:gd name="connsiteX24" fmla="*/ 11091248 w 12191999"/>
              <a:gd name="connsiteY24" fmla="*/ 750504 h 6857999"/>
              <a:gd name="connsiteX25" fmla="*/ 11176561 w 12191999"/>
              <a:gd name="connsiteY25" fmla="*/ 833728 h 6857999"/>
              <a:gd name="connsiteX26" fmla="*/ 11186080 w 12191999"/>
              <a:gd name="connsiteY26" fmla="*/ 822400 h 6857999"/>
              <a:gd name="connsiteX27" fmla="*/ 11269339 w 12191999"/>
              <a:gd name="connsiteY27" fmla="*/ 793933 h 6857999"/>
              <a:gd name="connsiteX28" fmla="*/ 11267874 w 12191999"/>
              <a:gd name="connsiteY28" fmla="*/ 674855 h 6857999"/>
              <a:gd name="connsiteX29" fmla="*/ 11182805 w 12191999"/>
              <a:gd name="connsiteY29" fmla="*/ 647382 h 6857999"/>
              <a:gd name="connsiteX30" fmla="*/ 11174127 w 12191999"/>
              <a:gd name="connsiteY30" fmla="*/ 637379 h 6857999"/>
              <a:gd name="connsiteX31" fmla="*/ 11566960 w 12191999"/>
              <a:gd name="connsiteY31" fmla="*/ 473719 h 6857999"/>
              <a:gd name="connsiteX32" fmla="*/ 11507574 w 12191999"/>
              <a:gd name="connsiteY32" fmla="*/ 494408 h 6857999"/>
              <a:gd name="connsiteX33" fmla="*/ 11501865 w 12191999"/>
              <a:gd name="connsiteY33" fmla="*/ 546501 h 6857999"/>
              <a:gd name="connsiteX34" fmla="*/ 11470104 w 12191999"/>
              <a:gd name="connsiteY34" fmla="*/ 588173 h 6857999"/>
              <a:gd name="connsiteX35" fmla="*/ 11470098 w 12191999"/>
              <a:gd name="connsiteY35" fmla="*/ 588155 h 6857999"/>
              <a:gd name="connsiteX36" fmla="*/ 11470098 w 12191999"/>
              <a:gd name="connsiteY36" fmla="*/ 588180 h 6857999"/>
              <a:gd name="connsiteX37" fmla="*/ 11470104 w 12191999"/>
              <a:gd name="connsiteY37" fmla="*/ 588173 h 6857999"/>
              <a:gd name="connsiteX38" fmla="*/ 11480050 w 12191999"/>
              <a:gd name="connsiteY38" fmla="*/ 618787 h 6857999"/>
              <a:gd name="connsiteX39" fmla="*/ 11555333 w 12191999"/>
              <a:gd name="connsiteY39" fmla="*/ 671312 h 6857999"/>
              <a:gd name="connsiteX40" fmla="*/ 11621467 w 12191999"/>
              <a:gd name="connsiteY40" fmla="*/ 631489 h 6857999"/>
              <a:gd name="connsiteX41" fmla="*/ 11648148 w 12191999"/>
              <a:gd name="connsiteY41" fmla="*/ 631505 h 6857999"/>
              <a:gd name="connsiteX42" fmla="*/ 11607295 w 12191999"/>
              <a:gd name="connsiteY42" fmla="*/ 664326 h 6857999"/>
              <a:gd name="connsiteX43" fmla="*/ 11555358 w 12191999"/>
              <a:gd name="connsiteY43" fmla="*/ 671312 h 6857999"/>
              <a:gd name="connsiteX44" fmla="*/ 11556823 w 12191999"/>
              <a:gd name="connsiteY44" fmla="*/ 790377 h 6857999"/>
              <a:gd name="connsiteX45" fmla="*/ 11641892 w 12191999"/>
              <a:gd name="connsiteY45" fmla="*/ 817863 h 6857999"/>
              <a:gd name="connsiteX46" fmla="*/ 11650583 w 12191999"/>
              <a:gd name="connsiteY46" fmla="*/ 827853 h 6857999"/>
              <a:gd name="connsiteX47" fmla="*/ 11734645 w 12191999"/>
              <a:gd name="connsiteY47" fmla="*/ 729405 h 6857999"/>
              <a:gd name="connsiteX48" fmla="*/ 11682417 w 12191999"/>
              <a:gd name="connsiteY48" fmla="*/ 642503 h 6857999"/>
              <a:gd name="connsiteX49" fmla="*/ 11648149 w 12191999"/>
              <a:gd name="connsiteY49" fmla="*/ 631504 h 6857999"/>
              <a:gd name="connsiteX50" fmla="*/ 11664694 w 12191999"/>
              <a:gd name="connsiteY50" fmla="*/ 595778 h 6857999"/>
              <a:gd name="connsiteX51" fmla="*/ 11626846 w 12191999"/>
              <a:gd name="connsiteY51" fmla="*/ 492914 h 6857999"/>
              <a:gd name="connsiteX52" fmla="*/ 11566960 w 12191999"/>
              <a:gd name="connsiteY52" fmla="*/ 473719 h 6857999"/>
              <a:gd name="connsiteX53" fmla="*/ 11394448 w 12191999"/>
              <a:gd name="connsiteY53" fmla="*/ 411528 h 6857999"/>
              <a:gd name="connsiteX54" fmla="*/ 11320474 w 12191999"/>
              <a:gd name="connsiteY54" fmla="*/ 465981 h 6857999"/>
              <a:gd name="connsiteX55" fmla="*/ 11311225 w 12191999"/>
              <a:gd name="connsiteY55" fmla="*/ 496838 h 6857999"/>
              <a:gd name="connsiteX56" fmla="*/ 11311225 w 12191999"/>
              <a:gd name="connsiteY56" fmla="*/ 496816 h 6857999"/>
              <a:gd name="connsiteX57" fmla="*/ 11172642 w 12191999"/>
              <a:gd name="connsiteY57" fmla="*/ 518286 h 6857999"/>
              <a:gd name="connsiteX58" fmla="*/ 11174128 w 12191999"/>
              <a:gd name="connsiteY58" fmla="*/ 637379 h 6857999"/>
              <a:gd name="connsiteX59" fmla="*/ 11226221 w 12191999"/>
              <a:gd name="connsiteY59" fmla="*/ 643087 h 6857999"/>
              <a:gd name="connsiteX60" fmla="*/ 11267893 w 12191999"/>
              <a:gd name="connsiteY60" fmla="*/ 674848 h 6857999"/>
              <a:gd name="connsiteX61" fmla="*/ 11267875 w 12191999"/>
              <a:gd name="connsiteY61" fmla="*/ 674854 h 6857999"/>
              <a:gd name="connsiteX62" fmla="*/ 11267900 w 12191999"/>
              <a:gd name="connsiteY62" fmla="*/ 674854 h 6857999"/>
              <a:gd name="connsiteX63" fmla="*/ 11267893 w 12191999"/>
              <a:gd name="connsiteY63" fmla="*/ 674848 h 6857999"/>
              <a:gd name="connsiteX64" fmla="*/ 11298506 w 12191999"/>
              <a:gd name="connsiteY64" fmla="*/ 664903 h 6857999"/>
              <a:gd name="connsiteX65" fmla="*/ 11351019 w 12191999"/>
              <a:gd name="connsiteY65" fmla="*/ 589620 h 6857999"/>
              <a:gd name="connsiteX66" fmla="*/ 11311213 w 12191999"/>
              <a:gd name="connsiteY66" fmla="*/ 523493 h 6857999"/>
              <a:gd name="connsiteX67" fmla="*/ 11311225 w 12191999"/>
              <a:gd name="connsiteY67" fmla="*/ 496842 h 6857999"/>
              <a:gd name="connsiteX68" fmla="*/ 11322552 w 12191999"/>
              <a:gd name="connsiteY68" fmla="*/ 506360 h 6857999"/>
              <a:gd name="connsiteX69" fmla="*/ 11351019 w 12191999"/>
              <a:gd name="connsiteY69" fmla="*/ 589619 h 6857999"/>
              <a:gd name="connsiteX70" fmla="*/ 11470097 w 12191999"/>
              <a:gd name="connsiteY70" fmla="*/ 588154 h 6857999"/>
              <a:gd name="connsiteX71" fmla="*/ 11497583 w 12191999"/>
              <a:gd name="connsiteY71" fmla="*/ 503085 h 6857999"/>
              <a:gd name="connsiteX72" fmla="*/ 11507573 w 12191999"/>
              <a:gd name="connsiteY72" fmla="*/ 494407 h 6857999"/>
              <a:gd name="connsiteX73" fmla="*/ 11394448 w 12191999"/>
              <a:gd name="connsiteY73" fmla="*/ 411528 h 6857999"/>
              <a:gd name="connsiteX74" fmla="*/ 0 w 12191999"/>
              <a:gd name="connsiteY74" fmla="*/ 0 h 6857999"/>
              <a:gd name="connsiteX75" fmla="*/ 12191999 w 12191999"/>
              <a:gd name="connsiteY75" fmla="*/ 0 h 6857999"/>
              <a:gd name="connsiteX76" fmla="*/ 12191999 w 12191999"/>
              <a:gd name="connsiteY76" fmla="*/ 6857999 h 6857999"/>
              <a:gd name="connsiteX77" fmla="*/ 0 w 12191999"/>
              <a:gd name="connsiteY77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12191999" h="6857999">
                <a:moveTo>
                  <a:pt x="11473653" y="875613"/>
                </a:moveTo>
                <a:lnTo>
                  <a:pt x="11506450" y="916490"/>
                </a:lnTo>
                <a:cubicBezTo>
                  <a:pt x="11513339" y="932557"/>
                  <a:pt x="11515928" y="950468"/>
                  <a:pt x="11513448" y="968429"/>
                </a:cubicBezTo>
                <a:cubicBezTo>
                  <a:pt x="11509443" y="965537"/>
                  <a:pt x="11505657" y="962357"/>
                  <a:pt x="11502120" y="958910"/>
                </a:cubicBezTo>
                <a:cubicBezTo>
                  <a:pt x="11491127" y="948015"/>
                  <a:pt x="11482997" y="934863"/>
                  <a:pt x="11478122" y="920598"/>
                </a:cubicBezTo>
                <a:close/>
                <a:moveTo>
                  <a:pt x="11269340" y="793933"/>
                </a:moveTo>
                <a:cubicBezTo>
                  <a:pt x="11248168" y="823368"/>
                  <a:pt x="11212454" y="838682"/>
                  <a:pt x="11176536" y="833728"/>
                </a:cubicBezTo>
                <a:cubicBezTo>
                  <a:pt x="11144164" y="877902"/>
                  <a:pt x="11153731" y="939954"/>
                  <a:pt x="11197905" y="972327"/>
                </a:cubicBezTo>
                <a:cubicBezTo>
                  <a:pt x="11233531" y="998435"/>
                  <a:pt x="11282131" y="997833"/>
                  <a:pt x="11317098" y="970850"/>
                </a:cubicBezTo>
                <a:cubicBezTo>
                  <a:pt x="11311254" y="935064"/>
                  <a:pt x="11325674" y="898978"/>
                  <a:pt x="11354574" y="877078"/>
                </a:cubicBezTo>
                <a:cubicBezTo>
                  <a:pt x="11347953" y="833421"/>
                  <a:pt x="11313147" y="799470"/>
                  <a:pt x="11269340" y="793933"/>
                </a:cubicBezTo>
                <a:close/>
                <a:moveTo>
                  <a:pt x="11556798" y="790378"/>
                </a:moveTo>
                <a:cubicBezTo>
                  <a:pt x="11524055" y="795344"/>
                  <a:pt x="11496772" y="816164"/>
                  <a:pt x="11482841" y="844745"/>
                </a:cubicBezTo>
                <a:lnTo>
                  <a:pt x="11473653" y="875613"/>
                </a:lnTo>
                <a:lnTo>
                  <a:pt x="11473653" y="875612"/>
                </a:lnTo>
                <a:cubicBezTo>
                  <a:pt x="11438098" y="849421"/>
                  <a:pt x="11389475" y="850019"/>
                  <a:pt x="11354575" y="877078"/>
                </a:cubicBezTo>
                <a:cubicBezTo>
                  <a:pt x="11360431" y="912865"/>
                  <a:pt x="11346008" y="948957"/>
                  <a:pt x="11317099" y="970850"/>
                </a:cubicBezTo>
                <a:cubicBezTo>
                  <a:pt x="11325448" y="1024975"/>
                  <a:pt x="11376093" y="1062085"/>
                  <a:pt x="11430219" y="1053736"/>
                </a:cubicBezTo>
                <a:cubicBezTo>
                  <a:pt x="11473862" y="1047004"/>
                  <a:pt x="11507794" y="1012225"/>
                  <a:pt x="11513448" y="968429"/>
                </a:cubicBezTo>
                <a:cubicBezTo>
                  <a:pt x="11557598" y="1000820"/>
                  <a:pt x="11619649" y="991289"/>
                  <a:pt x="11652040" y="947139"/>
                </a:cubicBezTo>
                <a:cubicBezTo>
                  <a:pt x="11678190" y="911495"/>
                  <a:pt x="11677585" y="862847"/>
                  <a:pt x="11650557" y="827866"/>
                </a:cubicBezTo>
                <a:cubicBezTo>
                  <a:pt x="11645686" y="828654"/>
                  <a:pt x="11640762" y="829080"/>
                  <a:pt x="11635827" y="829141"/>
                </a:cubicBezTo>
                <a:cubicBezTo>
                  <a:pt x="11604875" y="829274"/>
                  <a:pt x="11575639" y="814934"/>
                  <a:pt x="11556798" y="790378"/>
                </a:cubicBezTo>
                <a:close/>
                <a:moveTo>
                  <a:pt x="11174127" y="637379"/>
                </a:moveTo>
                <a:cubicBezTo>
                  <a:pt x="11120002" y="645730"/>
                  <a:pt x="11082896" y="696378"/>
                  <a:pt x="11091248" y="750504"/>
                </a:cubicBezTo>
                <a:cubicBezTo>
                  <a:pt x="11097982" y="794147"/>
                  <a:pt x="11132765" y="828077"/>
                  <a:pt x="11176561" y="833728"/>
                </a:cubicBezTo>
                <a:cubicBezTo>
                  <a:pt x="11179452" y="829723"/>
                  <a:pt x="11182633" y="825937"/>
                  <a:pt x="11186080" y="822400"/>
                </a:cubicBezTo>
                <a:cubicBezTo>
                  <a:pt x="11207861" y="800424"/>
                  <a:pt x="11238663" y="789893"/>
                  <a:pt x="11269339" y="793933"/>
                </a:cubicBezTo>
                <a:cubicBezTo>
                  <a:pt x="11295530" y="758378"/>
                  <a:pt x="11294933" y="709755"/>
                  <a:pt x="11267874" y="674855"/>
                </a:cubicBezTo>
                <a:cubicBezTo>
                  <a:pt x="11236762" y="679748"/>
                  <a:pt x="11205178" y="669549"/>
                  <a:pt x="11182805" y="647382"/>
                </a:cubicBezTo>
                <a:cubicBezTo>
                  <a:pt x="11179695" y="644243"/>
                  <a:pt x="11176796" y="640901"/>
                  <a:pt x="11174127" y="637379"/>
                </a:cubicBezTo>
                <a:close/>
                <a:moveTo>
                  <a:pt x="11566960" y="473719"/>
                </a:moveTo>
                <a:cubicBezTo>
                  <a:pt x="11545970" y="473982"/>
                  <a:pt x="11525063" y="480892"/>
                  <a:pt x="11507574" y="494408"/>
                </a:cubicBezTo>
                <a:cubicBezTo>
                  <a:pt x="11510496" y="512301"/>
                  <a:pt x="11508352" y="530269"/>
                  <a:pt x="11501865" y="546501"/>
                </a:cubicBezTo>
                <a:lnTo>
                  <a:pt x="11470104" y="588173"/>
                </a:lnTo>
                <a:lnTo>
                  <a:pt x="11470098" y="588155"/>
                </a:lnTo>
                <a:lnTo>
                  <a:pt x="11470098" y="588180"/>
                </a:lnTo>
                <a:lnTo>
                  <a:pt x="11470104" y="588173"/>
                </a:lnTo>
                <a:lnTo>
                  <a:pt x="11480050" y="618787"/>
                </a:lnTo>
                <a:cubicBezTo>
                  <a:pt x="11494687" y="647014"/>
                  <a:pt x="11522477" y="667153"/>
                  <a:pt x="11555333" y="671312"/>
                </a:cubicBezTo>
                <a:cubicBezTo>
                  <a:pt x="11571208" y="649225"/>
                  <a:pt x="11595271" y="635084"/>
                  <a:pt x="11621467" y="631489"/>
                </a:cubicBezTo>
                <a:lnTo>
                  <a:pt x="11648148" y="631505"/>
                </a:lnTo>
                <a:lnTo>
                  <a:pt x="11607295" y="664326"/>
                </a:lnTo>
                <a:cubicBezTo>
                  <a:pt x="11591231" y="671218"/>
                  <a:pt x="11573319" y="673804"/>
                  <a:pt x="11555358" y="671312"/>
                </a:cubicBezTo>
                <a:cubicBezTo>
                  <a:pt x="11529168" y="706863"/>
                  <a:pt x="11529767" y="755481"/>
                  <a:pt x="11556823" y="790377"/>
                </a:cubicBezTo>
                <a:cubicBezTo>
                  <a:pt x="11587937" y="785491"/>
                  <a:pt x="11619519" y="795696"/>
                  <a:pt x="11641892" y="817863"/>
                </a:cubicBezTo>
                <a:cubicBezTo>
                  <a:pt x="11645014" y="820991"/>
                  <a:pt x="11647917" y="824328"/>
                  <a:pt x="11650583" y="827853"/>
                </a:cubicBezTo>
                <a:cubicBezTo>
                  <a:pt x="11699102" y="820357"/>
                  <a:pt x="11734842" y="778500"/>
                  <a:pt x="11734645" y="729405"/>
                </a:cubicBezTo>
                <a:cubicBezTo>
                  <a:pt x="11734455" y="692140"/>
                  <a:pt x="11713615" y="659288"/>
                  <a:pt x="11682417" y="642503"/>
                </a:cubicBezTo>
                <a:lnTo>
                  <a:pt x="11648149" y="631504"/>
                </a:lnTo>
                <a:lnTo>
                  <a:pt x="11664694" y="595778"/>
                </a:lnTo>
                <a:cubicBezTo>
                  <a:pt x="11673605" y="558181"/>
                  <a:pt x="11659961" y="517205"/>
                  <a:pt x="11626846" y="492914"/>
                </a:cubicBezTo>
                <a:cubicBezTo>
                  <a:pt x="11609023" y="479841"/>
                  <a:pt x="11587950" y="473456"/>
                  <a:pt x="11566960" y="473719"/>
                </a:cubicBezTo>
                <a:close/>
                <a:moveTo>
                  <a:pt x="11394448" y="411528"/>
                </a:moveTo>
                <a:cubicBezTo>
                  <a:pt x="11361716" y="416579"/>
                  <a:pt x="11334447" y="437407"/>
                  <a:pt x="11320474" y="465981"/>
                </a:cubicBezTo>
                <a:lnTo>
                  <a:pt x="11311225" y="496838"/>
                </a:lnTo>
                <a:lnTo>
                  <a:pt x="11311225" y="496816"/>
                </a:lnTo>
                <a:cubicBezTo>
                  <a:pt x="11267027" y="464476"/>
                  <a:pt x="11204981" y="474089"/>
                  <a:pt x="11172642" y="518286"/>
                </a:cubicBezTo>
                <a:cubicBezTo>
                  <a:pt x="11146587" y="553894"/>
                  <a:pt x="11147193" y="602432"/>
                  <a:pt x="11174128" y="637379"/>
                </a:cubicBezTo>
                <a:cubicBezTo>
                  <a:pt x="11192021" y="634457"/>
                  <a:pt x="11209989" y="636600"/>
                  <a:pt x="11226221" y="643087"/>
                </a:cubicBezTo>
                <a:lnTo>
                  <a:pt x="11267893" y="674848"/>
                </a:lnTo>
                <a:lnTo>
                  <a:pt x="11267875" y="674854"/>
                </a:lnTo>
                <a:lnTo>
                  <a:pt x="11267900" y="674854"/>
                </a:lnTo>
                <a:lnTo>
                  <a:pt x="11267893" y="674848"/>
                </a:lnTo>
                <a:lnTo>
                  <a:pt x="11298506" y="664903"/>
                </a:lnTo>
                <a:cubicBezTo>
                  <a:pt x="11326732" y="650267"/>
                  <a:pt x="11346867" y="622475"/>
                  <a:pt x="11351019" y="589620"/>
                </a:cubicBezTo>
                <a:cubicBezTo>
                  <a:pt x="11328943" y="573741"/>
                  <a:pt x="11314810" y="549683"/>
                  <a:pt x="11311213" y="523493"/>
                </a:cubicBezTo>
                <a:lnTo>
                  <a:pt x="11311225" y="496842"/>
                </a:lnTo>
                <a:lnTo>
                  <a:pt x="11322552" y="506360"/>
                </a:lnTo>
                <a:cubicBezTo>
                  <a:pt x="11344528" y="528141"/>
                  <a:pt x="11355059" y="558943"/>
                  <a:pt x="11351019" y="589619"/>
                </a:cubicBezTo>
                <a:cubicBezTo>
                  <a:pt x="11386574" y="615810"/>
                  <a:pt x="11435197" y="615213"/>
                  <a:pt x="11470097" y="588154"/>
                </a:cubicBezTo>
                <a:cubicBezTo>
                  <a:pt x="11465206" y="557039"/>
                  <a:pt x="11475410" y="525455"/>
                  <a:pt x="11497583" y="503085"/>
                </a:cubicBezTo>
                <a:cubicBezTo>
                  <a:pt x="11500718" y="499975"/>
                  <a:pt x="11504055" y="497077"/>
                  <a:pt x="11507573" y="494407"/>
                </a:cubicBezTo>
                <a:cubicBezTo>
                  <a:pt x="11499222" y="440282"/>
                  <a:pt x="11448574" y="403176"/>
                  <a:pt x="11394448" y="411528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360000" tIns="360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20F998C-8F3E-4090-94F3-7E5DB26E00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54598"/>
            <a:ext cx="9829800" cy="663188"/>
          </a:xfrm>
        </p:spPr>
        <p:txBody>
          <a:bodyPr anchor="t" anchorCtr="0"/>
          <a:lstStyle>
            <a:lvl1pPr>
              <a:defRPr sz="5400" b="1"/>
            </a:lvl1pPr>
          </a:lstStyle>
          <a:p>
            <a:r>
              <a:rPr lang="sv-SE" dirty="0"/>
              <a:t>Avsnittstitel</a:t>
            </a:r>
          </a:p>
        </p:txBody>
      </p:sp>
      <p:grpSp>
        <p:nvGrpSpPr>
          <p:cNvPr id="23" name="Bildobjekt 4">
            <a:extLst>
              <a:ext uri="{FF2B5EF4-FFF2-40B4-BE49-F238E27FC236}">
                <a16:creationId xmlns:a16="http://schemas.microsoft.com/office/drawing/2014/main" id="{55A2A061-289E-4462-9E8A-51C09602E3AE}"/>
              </a:ext>
            </a:extLst>
          </p:cNvPr>
          <p:cNvGrpSpPr/>
          <p:nvPr userDrawn="1"/>
        </p:nvGrpSpPr>
        <p:grpSpPr>
          <a:xfrm>
            <a:off x="11090075" y="410354"/>
            <a:ext cx="644570" cy="644554"/>
            <a:chOff x="11090075" y="410354"/>
            <a:chExt cx="644570" cy="644554"/>
          </a:xfrm>
          <a:solidFill>
            <a:schemeClr val="accent3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5900916-BC6A-4337-80BF-A649FAB5AAFC}"/>
                </a:ext>
              </a:extLst>
            </p:cNvPr>
            <p:cNvSpPr/>
            <p:nvPr/>
          </p:nvSpPr>
          <p:spPr>
            <a:xfrm>
              <a:off x="11311225" y="410354"/>
              <a:ext cx="196349" cy="198508"/>
            </a:xfrm>
            <a:custGeom>
              <a:avLst/>
              <a:gdLst>
                <a:gd name="connsiteX0" fmla="*/ 39795 w 196349"/>
                <a:gd name="connsiteY0" fmla="*/ 179265 h 198508"/>
                <a:gd name="connsiteX1" fmla="*/ 158873 w 196349"/>
                <a:gd name="connsiteY1" fmla="*/ 177800 h 198508"/>
                <a:gd name="connsiteX2" fmla="*/ 186359 w 196349"/>
                <a:gd name="connsiteY2" fmla="*/ 92731 h 198508"/>
                <a:gd name="connsiteX3" fmla="*/ 196349 w 196349"/>
                <a:gd name="connsiteY3" fmla="*/ 84053 h 198508"/>
                <a:gd name="connsiteX4" fmla="*/ 83224 w 196349"/>
                <a:gd name="connsiteY4" fmla="*/ 1174 h 198508"/>
                <a:gd name="connsiteX5" fmla="*/ 0 w 196349"/>
                <a:gd name="connsiteY5" fmla="*/ 86487 h 198508"/>
                <a:gd name="connsiteX6" fmla="*/ 11328 w 196349"/>
                <a:gd name="connsiteY6" fmla="*/ 96006 h 198508"/>
                <a:gd name="connsiteX7" fmla="*/ 39795 w 196349"/>
                <a:gd name="connsiteY7" fmla="*/ 179265 h 198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6349" h="198508">
                  <a:moveTo>
                    <a:pt x="39795" y="179265"/>
                  </a:moveTo>
                  <a:cubicBezTo>
                    <a:pt x="75350" y="205456"/>
                    <a:pt x="123973" y="204859"/>
                    <a:pt x="158873" y="177800"/>
                  </a:cubicBezTo>
                  <a:cubicBezTo>
                    <a:pt x="153982" y="146685"/>
                    <a:pt x="164186" y="115101"/>
                    <a:pt x="186359" y="92731"/>
                  </a:cubicBezTo>
                  <a:cubicBezTo>
                    <a:pt x="189494" y="89621"/>
                    <a:pt x="192831" y="86723"/>
                    <a:pt x="196349" y="84053"/>
                  </a:cubicBezTo>
                  <a:cubicBezTo>
                    <a:pt x="187998" y="29928"/>
                    <a:pt x="137350" y="-7178"/>
                    <a:pt x="83224" y="1174"/>
                  </a:cubicBezTo>
                  <a:cubicBezTo>
                    <a:pt x="39581" y="7908"/>
                    <a:pt x="5651" y="42691"/>
                    <a:pt x="0" y="86487"/>
                  </a:cubicBezTo>
                  <a:cubicBezTo>
                    <a:pt x="4005" y="89378"/>
                    <a:pt x="7791" y="92559"/>
                    <a:pt x="11328" y="96006"/>
                  </a:cubicBezTo>
                  <a:cubicBezTo>
                    <a:pt x="33304" y="117787"/>
                    <a:pt x="43835" y="148589"/>
                    <a:pt x="39795" y="179265"/>
                  </a:cubicBezTo>
                  <a:close/>
                </a:path>
              </a:pathLst>
            </a:custGeom>
            <a:grpFill/>
            <a:ln w="635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263309B-29F4-4C0D-B622-C4A72BD6AE9E}"/>
                </a:ext>
              </a:extLst>
            </p:cNvPr>
            <p:cNvSpPr/>
            <p:nvPr/>
          </p:nvSpPr>
          <p:spPr>
            <a:xfrm>
              <a:off x="11470099" y="473711"/>
              <a:ext cx="197260" cy="197601"/>
            </a:xfrm>
            <a:custGeom>
              <a:avLst/>
              <a:gdLst>
                <a:gd name="connsiteX0" fmla="*/ 0 w 197260"/>
                <a:gd name="connsiteY0" fmla="*/ 114444 h 197601"/>
                <a:gd name="connsiteX1" fmla="*/ 85235 w 197260"/>
                <a:gd name="connsiteY1" fmla="*/ 197601 h 197601"/>
                <a:gd name="connsiteX2" fmla="*/ 178051 w 197260"/>
                <a:gd name="connsiteY2" fmla="*/ 157794 h 197601"/>
                <a:gd name="connsiteX3" fmla="*/ 156748 w 197260"/>
                <a:gd name="connsiteY3" fmla="*/ 19203 h 197601"/>
                <a:gd name="connsiteX4" fmla="*/ 37476 w 197260"/>
                <a:gd name="connsiteY4" fmla="*/ 20697 h 197601"/>
                <a:gd name="connsiteX5" fmla="*/ 0 w 197260"/>
                <a:gd name="connsiteY5" fmla="*/ 114469 h 197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260" h="197601">
                  <a:moveTo>
                    <a:pt x="0" y="114444"/>
                  </a:moveTo>
                  <a:cubicBezTo>
                    <a:pt x="6625" y="158102"/>
                    <a:pt x="41427" y="192056"/>
                    <a:pt x="85235" y="197601"/>
                  </a:cubicBezTo>
                  <a:cubicBezTo>
                    <a:pt x="106401" y="168151"/>
                    <a:pt x="142125" y="152829"/>
                    <a:pt x="178051" y="157794"/>
                  </a:cubicBezTo>
                  <a:cubicBezTo>
                    <a:pt x="210440" y="113641"/>
                    <a:pt x="200902" y="51591"/>
                    <a:pt x="156748" y="19203"/>
                  </a:cubicBezTo>
                  <a:cubicBezTo>
                    <a:pt x="121103" y="-6944"/>
                    <a:pt x="72454" y="-6335"/>
                    <a:pt x="37476" y="20697"/>
                  </a:cubicBezTo>
                  <a:cubicBezTo>
                    <a:pt x="43321" y="56483"/>
                    <a:pt x="28900" y="92569"/>
                    <a:pt x="0" y="114469"/>
                  </a:cubicBezTo>
                  <a:close/>
                </a:path>
              </a:pathLst>
            </a:custGeom>
            <a:grpFill/>
            <a:ln w="635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A6239F7-7276-4627-94EF-4BB65C1FD41B}"/>
                </a:ext>
              </a:extLst>
            </p:cNvPr>
            <p:cNvSpPr/>
            <p:nvPr/>
          </p:nvSpPr>
          <p:spPr>
            <a:xfrm>
              <a:off x="11536117" y="631504"/>
              <a:ext cx="198529" cy="196349"/>
            </a:xfrm>
            <a:custGeom>
              <a:avLst/>
              <a:gdLst>
                <a:gd name="connsiteX0" fmla="*/ 198529 w 198529"/>
                <a:gd name="connsiteY0" fmla="*/ 97901 h 196349"/>
                <a:gd name="connsiteX1" fmla="*/ 112033 w 198529"/>
                <a:gd name="connsiteY1" fmla="*/ 0 h 196349"/>
                <a:gd name="connsiteX2" fmla="*/ 19242 w 198529"/>
                <a:gd name="connsiteY2" fmla="*/ 39808 h 196349"/>
                <a:gd name="connsiteX3" fmla="*/ 20707 w 198529"/>
                <a:gd name="connsiteY3" fmla="*/ 158873 h 196349"/>
                <a:gd name="connsiteX4" fmla="*/ 105776 w 198529"/>
                <a:gd name="connsiteY4" fmla="*/ 186359 h 196349"/>
                <a:gd name="connsiteX5" fmla="*/ 114467 w 198529"/>
                <a:gd name="connsiteY5" fmla="*/ 196349 h 196349"/>
                <a:gd name="connsiteX6" fmla="*/ 198529 w 198529"/>
                <a:gd name="connsiteY6" fmla="*/ 97901 h 19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529" h="196349">
                  <a:moveTo>
                    <a:pt x="198529" y="97901"/>
                  </a:moveTo>
                  <a:cubicBezTo>
                    <a:pt x="198275" y="48214"/>
                    <a:pt x="161311" y="6374"/>
                    <a:pt x="112033" y="0"/>
                  </a:cubicBezTo>
                  <a:cubicBezTo>
                    <a:pt x="90890" y="29464"/>
                    <a:pt x="55163" y="44791"/>
                    <a:pt x="19242" y="39808"/>
                  </a:cubicBezTo>
                  <a:cubicBezTo>
                    <a:pt x="-6948" y="75359"/>
                    <a:pt x="-6349" y="123977"/>
                    <a:pt x="20707" y="158873"/>
                  </a:cubicBezTo>
                  <a:cubicBezTo>
                    <a:pt x="51821" y="153987"/>
                    <a:pt x="83403" y="164192"/>
                    <a:pt x="105776" y="186359"/>
                  </a:cubicBezTo>
                  <a:cubicBezTo>
                    <a:pt x="108898" y="189487"/>
                    <a:pt x="111801" y="192824"/>
                    <a:pt x="114467" y="196349"/>
                  </a:cubicBezTo>
                  <a:cubicBezTo>
                    <a:pt x="162986" y="188853"/>
                    <a:pt x="198726" y="146996"/>
                    <a:pt x="198529" y="97901"/>
                  </a:cubicBezTo>
                  <a:close/>
                </a:path>
              </a:pathLst>
            </a:custGeom>
            <a:grpFill/>
            <a:ln w="635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EE87B7B-38C0-4FFF-AF3C-D643B4D1261C}"/>
                </a:ext>
              </a:extLst>
            </p:cNvPr>
            <p:cNvSpPr/>
            <p:nvPr/>
          </p:nvSpPr>
          <p:spPr>
            <a:xfrm>
              <a:off x="11473654" y="790378"/>
              <a:ext cx="197595" cy="197265"/>
            </a:xfrm>
            <a:custGeom>
              <a:avLst/>
              <a:gdLst>
                <a:gd name="connsiteX0" fmla="*/ 83145 w 197595"/>
                <a:gd name="connsiteY0" fmla="*/ 0 h 197265"/>
                <a:gd name="connsiteX1" fmla="*/ 0 w 197595"/>
                <a:gd name="connsiteY1" fmla="*/ 85235 h 197265"/>
                <a:gd name="connsiteX2" fmla="*/ 39795 w 197595"/>
                <a:gd name="connsiteY2" fmla="*/ 178051 h 197265"/>
                <a:gd name="connsiteX3" fmla="*/ 178387 w 197595"/>
                <a:gd name="connsiteY3" fmla="*/ 156761 h 197265"/>
                <a:gd name="connsiteX4" fmla="*/ 176904 w 197595"/>
                <a:gd name="connsiteY4" fmla="*/ 37488 h 197265"/>
                <a:gd name="connsiteX5" fmla="*/ 162174 w 197595"/>
                <a:gd name="connsiteY5" fmla="*/ 38763 h 197265"/>
                <a:gd name="connsiteX6" fmla="*/ 83145 w 197595"/>
                <a:gd name="connsiteY6" fmla="*/ 0 h 197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595" h="197265">
                  <a:moveTo>
                    <a:pt x="83145" y="0"/>
                  </a:moveTo>
                  <a:cubicBezTo>
                    <a:pt x="39488" y="6621"/>
                    <a:pt x="5537" y="41427"/>
                    <a:pt x="0" y="85235"/>
                  </a:cubicBezTo>
                  <a:cubicBezTo>
                    <a:pt x="29439" y="106409"/>
                    <a:pt x="44754" y="142128"/>
                    <a:pt x="39795" y="178051"/>
                  </a:cubicBezTo>
                  <a:cubicBezTo>
                    <a:pt x="83945" y="210442"/>
                    <a:pt x="145996" y="200911"/>
                    <a:pt x="178387" y="156761"/>
                  </a:cubicBezTo>
                  <a:cubicBezTo>
                    <a:pt x="204537" y="121117"/>
                    <a:pt x="203932" y="72469"/>
                    <a:pt x="176904" y="37488"/>
                  </a:cubicBezTo>
                  <a:cubicBezTo>
                    <a:pt x="172033" y="38276"/>
                    <a:pt x="167109" y="38702"/>
                    <a:pt x="162174" y="38763"/>
                  </a:cubicBezTo>
                  <a:cubicBezTo>
                    <a:pt x="131222" y="38896"/>
                    <a:pt x="101986" y="24556"/>
                    <a:pt x="83145" y="0"/>
                  </a:cubicBezTo>
                  <a:close/>
                </a:path>
              </a:pathLst>
            </a:custGeom>
            <a:grpFill/>
            <a:ln w="635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390F785-ACFA-458A-9584-BE02F67FEFD3}"/>
                </a:ext>
              </a:extLst>
            </p:cNvPr>
            <p:cNvSpPr/>
            <p:nvPr/>
          </p:nvSpPr>
          <p:spPr>
            <a:xfrm>
              <a:off x="11317100" y="856369"/>
              <a:ext cx="196349" cy="198539"/>
            </a:xfrm>
            <a:custGeom>
              <a:avLst/>
              <a:gdLst>
                <a:gd name="connsiteX0" fmla="*/ 156554 w 196349"/>
                <a:gd name="connsiteY0" fmla="*/ 19243 h 198539"/>
                <a:gd name="connsiteX1" fmla="*/ 37476 w 196349"/>
                <a:gd name="connsiteY1" fmla="*/ 20709 h 198539"/>
                <a:gd name="connsiteX2" fmla="*/ 0 w 196349"/>
                <a:gd name="connsiteY2" fmla="*/ 114481 h 198539"/>
                <a:gd name="connsiteX3" fmla="*/ 113120 w 196349"/>
                <a:gd name="connsiteY3" fmla="*/ 197367 h 198539"/>
                <a:gd name="connsiteX4" fmla="*/ 196349 w 196349"/>
                <a:gd name="connsiteY4" fmla="*/ 112060 h 198539"/>
                <a:gd name="connsiteX5" fmla="*/ 185021 w 196349"/>
                <a:gd name="connsiteY5" fmla="*/ 102541 h 198539"/>
                <a:gd name="connsiteX6" fmla="*/ 156554 w 196349"/>
                <a:gd name="connsiteY6" fmla="*/ 19243 h 198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349" h="198539">
                  <a:moveTo>
                    <a:pt x="156554" y="19243"/>
                  </a:moveTo>
                  <a:cubicBezTo>
                    <a:pt x="120999" y="-6948"/>
                    <a:pt x="72376" y="-6350"/>
                    <a:pt x="37476" y="20709"/>
                  </a:cubicBezTo>
                  <a:cubicBezTo>
                    <a:pt x="43332" y="56496"/>
                    <a:pt x="28909" y="92588"/>
                    <a:pt x="0" y="114481"/>
                  </a:cubicBezTo>
                  <a:cubicBezTo>
                    <a:pt x="8349" y="168606"/>
                    <a:pt x="58994" y="205716"/>
                    <a:pt x="113120" y="197367"/>
                  </a:cubicBezTo>
                  <a:cubicBezTo>
                    <a:pt x="156763" y="190635"/>
                    <a:pt x="190695" y="155856"/>
                    <a:pt x="196349" y="112060"/>
                  </a:cubicBezTo>
                  <a:cubicBezTo>
                    <a:pt x="192344" y="109168"/>
                    <a:pt x="188558" y="105988"/>
                    <a:pt x="185021" y="102541"/>
                  </a:cubicBezTo>
                  <a:cubicBezTo>
                    <a:pt x="163034" y="80751"/>
                    <a:pt x="152502" y="49932"/>
                    <a:pt x="156554" y="19243"/>
                  </a:cubicBezTo>
                  <a:close/>
                </a:path>
              </a:pathLst>
            </a:custGeom>
            <a:grpFill/>
            <a:ln w="635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A3C56F8-FBD8-4D0C-B64B-8F43968B0A42}"/>
                </a:ext>
              </a:extLst>
            </p:cNvPr>
            <p:cNvSpPr/>
            <p:nvPr/>
          </p:nvSpPr>
          <p:spPr>
            <a:xfrm>
              <a:off x="11157352" y="793933"/>
              <a:ext cx="197223" cy="197572"/>
            </a:xfrm>
            <a:custGeom>
              <a:avLst/>
              <a:gdLst>
                <a:gd name="connsiteX0" fmla="*/ 197223 w 197223"/>
                <a:gd name="connsiteY0" fmla="*/ 83145 h 197572"/>
                <a:gd name="connsiteX1" fmla="*/ 111989 w 197223"/>
                <a:gd name="connsiteY1" fmla="*/ 0 h 197572"/>
                <a:gd name="connsiteX2" fmla="*/ 19185 w 197223"/>
                <a:gd name="connsiteY2" fmla="*/ 39795 h 197572"/>
                <a:gd name="connsiteX3" fmla="*/ 40554 w 197223"/>
                <a:gd name="connsiteY3" fmla="*/ 178394 h 197572"/>
                <a:gd name="connsiteX4" fmla="*/ 159747 w 197223"/>
                <a:gd name="connsiteY4" fmla="*/ 176917 h 197572"/>
                <a:gd name="connsiteX5" fmla="*/ 197223 w 197223"/>
                <a:gd name="connsiteY5" fmla="*/ 83145 h 197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223" h="197572">
                  <a:moveTo>
                    <a:pt x="197223" y="83145"/>
                  </a:moveTo>
                  <a:cubicBezTo>
                    <a:pt x="190602" y="39488"/>
                    <a:pt x="155796" y="5537"/>
                    <a:pt x="111989" y="0"/>
                  </a:cubicBezTo>
                  <a:cubicBezTo>
                    <a:pt x="90817" y="29435"/>
                    <a:pt x="55103" y="44749"/>
                    <a:pt x="19185" y="39795"/>
                  </a:cubicBezTo>
                  <a:cubicBezTo>
                    <a:pt x="-13187" y="83969"/>
                    <a:pt x="-3620" y="146021"/>
                    <a:pt x="40554" y="178394"/>
                  </a:cubicBezTo>
                  <a:cubicBezTo>
                    <a:pt x="76180" y="204502"/>
                    <a:pt x="124780" y="203900"/>
                    <a:pt x="159747" y="176917"/>
                  </a:cubicBezTo>
                  <a:cubicBezTo>
                    <a:pt x="153903" y="141131"/>
                    <a:pt x="168323" y="105045"/>
                    <a:pt x="197223" y="83145"/>
                  </a:cubicBezTo>
                  <a:close/>
                </a:path>
              </a:pathLst>
            </a:custGeom>
            <a:grpFill/>
            <a:ln w="635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89EEC9F-1602-4C79-9590-9CC5295828D5}"/>
                </a:ext>
              </a:extLst>
            </p:cNvPr>
            <p:cNvSpPr/>
            <p:nvPr/>
          </p:nvSpPr>
          <p:spPr>
            <a:xfrm>
              <a:off x="11090075" y="637379"/>
              <a:ext cx="198508" cy="196349"/>
            </a:xfrm>
            <a:custGeom>
              <a:avLst/>
              <a:gdLst>
                <a:gd name="connsiteX0" fmla="*/ 179265 w 198508"/>
                <a:gd name="connsiteY0" fmla="*/ 156554 h 196349"/>
                <a:gd name="connsiteX1" fmla="*/ 177800 w 198508"/>
                <a:gd name="connsiteY1" fmla="*/ 37476 h 196349"/>
                <a:gd name="connsiteX2" fmla="*/ 92731 w 198508"/>
                <a:gd name="connsiteY2" fmla="*/ 10003 h 196349"/>
                <a:gd name="connsiteX3" fmla="*/ 84053 w 198508"/>
                <a:gd name="connsiteY3" fmla="*/ 0 h 196349"/>
                <a:gd name="connsiteX4" fmla="*/ 1174 w 198508"/>
                <a:gd name="connsiteY4" fmla="*/ 113125 h 196349"/>
                <a:gd name="connsiteX5" fmla="*/ 86487 w 198508"/>
                <a:gd name="connsiteY5" fmla="*/ 196349 h 196349"/>
                <a:gd name="connsiteX6" fmla="*/ 96006 w 198508"/>
                <a:gd name="connsiteY6" fmla="*/ 185021 h 196349"/>
                <a:gd name="connsiteX7" fmla="*/ 179265 w 198508"/>
                <a:gd name="connsiteY7" fmla="*/ 156554 h 19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8508" h="196349">
                  <a:moveTo>
                    <a:pt x="179265" y="156554"/>
                  </a:moveTo>
                  <a:cubicBezTo>
                    <a:pt x="205456" y="120999"/>
                    <a:pt x="204859" y="72376"/>
                    <a:pt x="177800" y="37476"/>
                  </a:cubicBezTo>
                  <a:cubicBezTo>
                    <a:pt x="146688" y="42369"/>
                    <a:pt x="115104" y="32170"/>
                    <a:pt x="92731" y="10003"/>
                  </a:cubicBezTo>
                  <a:cubicBezTo>
                    <a:pt x="89621" y="6864"/>
                    <a:pt x="86722" y="3522"/>
                    <a:pt x="84053" y="0"/>
                  </a:cubicBezTo>
                  <a:cubicBezTo>
                    <a:pt x="29928" y="8351"/>
                    <a:pt x="-7178" y="58999"/>
                    <a:pt x="1174" y="113125"/>
                  </a:cubicBezTo>
                  <a:cubicBezTo>
                    <a:pt x="7908" y="156768"/>
                    <a:pt x="42691" y="190698"/>
                    <a:pt x="86487" y="196349"/>
                  </a:cubicBezTo>
                  <a:cubicBezTo>
                    <a:pt x="89378" y="192344"/>
                    <a:pt x="92559" y="188558"/>
                    <a:pt x="96006" y="185021"/>
                  </a:cubicBezTo>
                  <a:cubicBezTo>
                    <a:pt x="117787" y="163045"/>
                    <a:pt x="148589" y="152514"/>
                    <a:pt x="179265" y="156554"/>
                  </a:cubicBezTo>
                  <a:close/>
                </a:path>
              </a:pathLst>
            </a:custGeom>
            <a:grpFill/>
            <a:ln w="635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F418E69-29B3-435A-BBE6-36E2D53FA967}"/>
                </a:ext>
              </a:extLst>
            </p:cNvPr>
            <p:cNvSpPr/>
            <p:nvPr/>
          </p:nvSpPr>
          <p:spPr>
            <a:xfrm>
              <a:off x="11153507" y="477674"/>
              <a:ext cx="197513" cy="197180"/>
            </a:xfrm>
            <a:custGeom>
              <a:avLst/>
              <a:gdLst>
                <a:gd name="connsiteX0" fmla="*/ 114369 w 197513"/>
                <a:gd name="connsiteY0" fmla="*/ 197180 h 197180"/>
                <a:gd name="connsiteX1" fmla="*/ 197513 w 197513"/>
                <a:gd name="connsiteY1" fmla="*/ 111946 h 197180"/>
                <a:gd name="connsiteX2" fmla="*/ 157719 w 197513"/>
                <a:gd name="connsiteY2" fmla="*/ 19142 h 197180"/>
                <a:gd name="connsiteX3" fmla="*/ 19136 w 197513"/>
                <a:gd name="connsiteY3" fmla="*/ 40612 h 197180"/>
                <a:gd name="connsiteX4" fmla="*/ 20622 w 197513"/>
                <a:gd name="connsiteY4" fmla="*/ 159705 h 197180"/>
                <a:gd name="connsiteX5" fmla="*/ 114394 w 197513"/>
                <a:gd name="connsiteY5" fmla="*/ 197180 h 197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513" h="197180">
                  <a:moveTo>
                    <a:pt x="114369" y="197180"/>
                  </a:moveTo>
                  <a:cubicBezTo>
                    <a:pt x="158026" y="190559"/>
                    <a:pt x="191977" y="155753"/>
                    <a:pt x="197513" y="111946"/>
                  </a:cubicBezTo>
                  <a:cubicBezTo>
                    <a:pt x="168078" y="90774"/>
                    <a:pt x="152764" y="55061"/>
                    <a:pt x="157719" y="19142"/>
                  </a:cubicBezTo>
                  <a:cubicBezTo>
                    <a:pt x="113521" y="-13198"/>
                    <a:pt x="51475" y="-3585"/>
                    <a:pt x="19136" y="40612"/>
                  </a:cubicBezTo>
                  <a:cubicBezTo>
                    <a:pt x="-6919" y="76220"/>
                    <a:pt x="-6313" y="124758"/>
                    <a:pt x="20622" y="159705"/>
                  </a:cubicBezTo>
                  <a:cubicBezTo>
                    <a:pt x="56408" y="153860"/>
                    <a:pt x="92494" y="168280"/>
                    <a:pt x="114394" y="197180"/>
                  </a:cubicBezTo>
                  <a:close/>
                </a:path>
              </a:pathLst>
            </a:custGeom>
            <a:grpFill/>
            <a:ln w="635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</p:grpSp>
    </p:spTree>
    <p:extLst>
      <p:ext uri="{BB962C8B-B14F-4D97-AF65-F5344CB8AC3E}">
        <p14:creationId xmlns:p14="http://schemas.microsoft.com/office/powerpoint/2010/main" val="2052263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62D2034-1186-4CCA-9930-92AF40C37E5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1999" cy="6857999"/>
          </a:xfrm>
          <a:custGeom>
            <a:avLst/>
            <a:gdLst>
              <a:gd name="connsiteX0" fmla="*/ 11473653 w 12191999"/>
              <a:gd name="connsiteY0" fmla="*/ 875613 h 6857999"/>
              <a:gd name="connsiteX1" fmla="*/ 11506450 w 12191999"/>
              <a:gd name="connsiteY1" fmla="*/ 916490 h 6857999"/>
              <a:gd name="connsiteX2" fmla="*/ 11513448 w 12191999"/>
              <a:gd name="connsiteY2" fmla="*/ 968429 h 6857999"/>
              <a:gd name="connsiteX3" fmla="*/ 11502120 w 12191999"/>
              <a:gd name="connsiteY3" fmla="*/ 958910 h 6857999"/>
              <a:gd name="connsiteX4" fmla="*/ 11478122 w 12191999"/>
              <a:gd name="connsiteY4" fmla="*/ 920598 h 6857999"/>
              <a:gd name="connsiteX5" fmla="*/ 11269340 w 12191999"/>
              <a:gd name="connsiteY5" fmla="*/ 793933 h 6857999"/>
              <a:gd name="connsiteX6" fmla="*/ 11176536 w 12191999"/>
              <a:gd name="connsiteY6" fmla="*/ 833728 h 6857999"/>
              <a:gd name="connsiteX7" fmla="*/ 11197905 w 12191999"/>
              <a:gd name="connsiteY7" fmla="*/ 972327 h 6857999"/>
              <a:gd name="connsiteX8" fmla="*/ 11317098 w 12191999"/>
              <a:gd name="connsiteY8" fmla="*/ 970850 h 6857999"/>
              <a:gd name="connsiteX9" fmla="*/ 11354574 w 12191999"/>
              <a:gd name="connsiteY9" fmla="*/ 877078 h 6857999"/>
              <a:gd name="connsiteX10" fmla="*/ 11269340 w 12191999"/>
              <a:gd name="connsiteY10" fmla="*/ 793933 h 6857999"/>
              <a:gd name="connsiteX11" fmla="*/ 11556798 w 12191999"/>
              <a:gd name="connsiteY11" fmla="*/ 790378 h 6857999"/>
              <a:gd name="connsiteX12" fmla="*/ 11482841 w 12191999"/>
              <a:gd name="connsiteY12" fmla="*/ 844745 h 6857999"/>
              <a:gd name="connsiteX13" fmla="*/ 11473653 w 12191999"/>
              <a:gd name="connsiteY13" fmla="*/ 875613 h 6857999"/>
              <a:gd name="connsiteX14" fmla="*/ 11473653 w 12191999"/>
              <a:gd name="connsiteY14" fmla="*/ 875612 h 6857999"/>
              <a:gd name="connsiteX15" fmla="*/ 11354575 w 12191999"/>
              <a:gd name="connsiteY15" fmla="*/ 877078 h 6857999"/>
              <a:gd name="connsiteX16" fmla="*/ 11317099 w 12191999"/>
              <a:gd name="connsiteY16" fmla="*/ 970850 h 6857999"/>
              <a:gd name="connsiteX17" fmla="*/ 11430219 w 12191999"/>
              <a:gd name="connsiteY17" fmla="*/ 1053736 h 6857999"/>
              <a:gd name="connsiteX18" fmla="*/ 11513448 w 12191999"/>
              <a:gd name="connsiteY18" fmla="*/ 968429 h 6857999"/>
              <a:gd name="connsiteX19" fmla="*/ 11652040 w 12191999"/>
              <a:gd name="connsiteY19" fmla="*/ 947139 h 6857999"/>
              <a:gd name="connsiteX20" fmla="*/ 11650557 w 12191999"/>
              <a:gd name="connsiteY20" fmla="*/ 827866 h 6857999"/>
              <a:gd name="connsiteX21" fmla="*/ 11635827 w 12191999"/>
              <a:gd name="connsiteY21" fmla="*/ 829141 h 6857999"/>
              <a:gd name="connsiteX22" fmla="*/ 11556798 w 12191999"/>
              <a:gd name="connsiteY22" fmla="*/ 790378 h 6857999"/>
              <a:gd name="connsiteX23" fmla="*/ 11174127 w 12191999"/>
              <a:gd name="connsiteY23" fmla="*/ 637379 h 6857999"/>
              <a:gd name="connsiteX24" fmla="*/ 11091248 w 12191999"/>
              <a:gd name="connsiteY24" fmla="*/ 750504 h 6857999"/>
              <a:gd name="connsiteX25" fmla="*/ 11176561 w 12191999"/>
              <a:gd name="connsiteY25" fmla="*/ 833728 h 6857999"/>
              <a:gd name="connsiteX26" fmla="*/ 11186080 w 12191999"/>
              <a:gd name="connsiteY26" fmla="*/ 822400 h 6857999"/>
              <a:gd name="connsiteX27" fmla="*/ 11269339 w 12191999"/>
              <a:gd name="connsiteY27" fmla="*/ 793933 h 6857999"/>
              <a:gd name="connsiteX28" fmla="*/ 11267874 w 12191999"/>
              <a:gd name="connsiteY28" fmla="*/ 674855 h 6857999"/>
              <a:gd name="connsiteX29" fmla="*/ 11182805 w 12191999"/>
              <a:gd name="connsiteY29" fmla="*/ 647382 h 6857999"/>
              <a:gd name="connsiteX30" fmla="*/ 11174127 w 12191999"/>
              <a:gd name="connsiteY30" fmla="*/ 637379 h 6857999"/>
              <a:gd name="connsiteX31" fmla="*/ 11566960 w 12191999"/>
              <a:gd name="connsiteY31" fmla="*/ 473719 h 6857999"/>
              <a:gd name="connsiteX32" fmla="*/ 11507574 w 12191999"/>
              <a:gd name="connsiteY32" fmla="*/ 494408 h 6857999"/>
              <a:gd name="connsiteX33" fmla="*/ 11501865 w 12191999"/>
              <a:gd name="connsiteY33" fmla="*/ 546501 h 6857999"/>
              <a:gd name="connsiteX34" fmla="*/ 11470104 w 12191999"/>
              <a:gd name="connsiteY34" fmla="*/ 588173 h 6857999"/>
              <a:gd name="connsiteX35" fmla="*/ 11470098 w 12191999"/>
              <a:gd name="connsiteY35" fmla="*/ 588155 h 6857999"/>
              <a:gd name="connsiteX36" fmla="*/ 11470098 w 12191999"/>
              <a:gd name="connsiteY36" fmla="*/ 588180 h 6857999"/>
              <a:gd name="connsiteX37" fmla="*/ 11470104 w 12191999"/>
              <a:gd name="connsiteY37" fmla="*/ 588173 h 6857999"/>
              <a:gd name="connsiteX38" fmla="*/ 11480050 w 12191999"/>
              <a:gd name="connsiteY38" fmla="*/ 618787 h 6857999"/>
              <a:gd name="connsiteX39" fmla="*/ 11555333 w 12191999"/>
              <a:gd name="connsiteY39" fmla="*/ 671312 h 6857999"/>
              <a:gd name="connsiteX40" fmla="*/ 11621467 w 12191999"/>
              <a:gd name="connsiteY40" fmla="*/ 631489 h 6857999"/>
              <a:gd name="connsiteX41" fmla="*/ 11648148 w 12191999"/>
              <a:gd name="connsiteY41" fmla="*/ 631505 h 6857999"/>
              <a:gd name="connsiteX42" fmla="*/ 11607295 w 12191999"/>
              <a:gd name="connsiteY42" fmla="*/ 664326 h 6857999"/>
              <a:gd name="connsiteX43" fmla="*/ 11555358 w 12191999"/>
              <a:gd name="connsiteY43" fmla="*/ 671312 h 6857999"/>
              <a:gd name="connsiteX44" fmla="*/ 11556823 w 12191999"/>
              <a:gd name="connsiteY44" fmla="*/ 790377 h 6857999"/>
              <a:gd name="connsiteX45" fmla="*/ 11641892 w 12191999"/>
              <a:gd name="connsiteY45" fmla="*/ 817863 h 6857999"/>
              <a:gd name="connsiteX46" fmla="*/ 11650583 w 12191999"/>
              <a:gd name="connsiteY46" fmla="*/ 827853 h 6857999"/>
              <a:gd name="connsiteX47" fmla="*/ 11734645 w 12191999"/>
              <a:gd name="connsiteY47" fmla="*/ 729405 h 6857999"/>
              <a:gd name="connsiteX48" fmla="*/ 11682417 w 12191999"/>
              <a:gd name="connsiteY48" fmla="*/ 642503 h 6857999"/>
              <a:gd name="connsiteX49" fmla="*/ 11648149 w 12191999"/>
              <a:gd name="connsiteY49" fmla="*/ 631504 h 6857999"/>
              <a:gd name="connsiteX50" fmla="*/ 11664694 w 12191999"/>
              <a:gd name="connsiteY50" fmla="*/ 595778 h 6857999"/>
              <a:gd name="connsiteX51" fmla="*/ 11626846 w 12191999"/>
              <a:gd name="connsiteY51" fmla="*/ 492914 h 6857999"/>
              <a:gd name="connsiteX52" fmla="*/ 11566960 w 12191999"/>
              <a:gd name="connsiteY52" fmla="*/ 473719 h 6857999"/>
              <a:gd name="connsiteX53" fmla="*/ 11394448 w 12191999"/>
              <a:gd name="connsiteY53" fmla="*/ 411528 h 6857999"/>
              <a:gd name="connsiteX54" fmla="*/ 11320474 w 12191999"/>
              <a:gd name="connsiteY54" fmla="*/ 465981 h 6857999"/>
              <a:gd name="connsiteX55" fmla="*/ 11311225 w 12191999"/>
              <a:gd name="connsiteY55" fmla="*/ 496838 h 6857999"/>
              <a:gd name="connsiteX56" fmla="*/ 11311225 w 12191999"/>
              <a:gd name="connsiteY56" fmla="*/ 496816 h 6857999"/>
              <a:gd name="connsiteX57" fmla="*/ 11172642 w 12191999"/>
              <a:gd name="connsiteY57" fmla="*/ 518286 h 6857999"/>
              <a:gd name="connsiteX58" fmla="*/ 11174128 w 12191999"/>
              <a:gd name="connsiteY58" fmla="*/ 637379 h 6857999"/>
              <a:gd name="connsiteX59" fmla="*/ 11226221 w 12191999"/>
              <a:gd name="connsiteY59" fmla="*/ 643087 h 6857999"/>
              <a:gd name="connsiteX60" fmla="*/ 11267893 w 12191999"/>
              <a:gd name="connsiteY60" fmla="*/ 674848 h 6857999"/>
              <a:gd name="connsiteX61" fmla="*/ 11267875 w 12191999"/>
              <a:gd name="connsiteY61" fmla="*/ 674854 h 6857999"/>
              <a:gd name="connsiteX62" fmla="*/ 11267900 w 12191999"/>
              <a:gd name="connsiteY62" fmla="*/ 674854 h 6857999"/>
              <a:gd name="connsiteX63" fmla="*/ 11267893 w 12191999"/>
              <a:gd name="connsiteY63" fmla="*/ 674848 h 6857999"/>
              <a:gd name="connsiteX64" fmla="*/ 11298506 w 12191999"/>
              <a:gd name="connsiteY64" fmla="*/ 664903 h 6857999"/>
              <a:gd name="connsiteX65" fmla="*/ 11351019 w 12191999"/>
              <a:gd name="connsiteY65" fmla="*/ 589620 h 6857999"/>
              <a:gd name="connsiteX66" fmla="*/ 11311213 w 12191999"/>
              <a:gd name="connsiteY66" fmla="*/ 523493 h 6857999"/>
              <a:gd name="connsiteX67" fmla="*/ 11311225 w 12191999"/>
              <a:gd name="connsiteY67" fmla="*/ 496842 h 6857999"/>
              <a:gd name="connsiteX68" fmla="*/ 11322552 w 12191999"/>
              <a:gd name="connsiteY68" fmla="*/ 506360 h 6857999"/>
              <a:gd name="connsiteX69" fmla="*/ 11351019 w 12191999"/>
              <a:gd name="connsiteY69" fmla="*/ 589619 h 6857999"/>
              <a:gd name="connsiteX70" fmla="*/ 11470097 w 12191999"/>
              <a:gd name="connsiteY70" fmla="*/ 588154 h 6857999"/>
              <a:gd name="connsiteX71" fmla="*/ 11497583 w 12191999"/>
              <a:gd name="connsiteY71" fmla="*/ 503085 h 6857999"/>
              <a:gd name="connsiteX72" fmla="*/ 11507573 w 12191999"/>
              <a:gd name="connsiteY72" fmla="*/ 494407 h 6857999"/>
              <a:gd name="connsiteX73" fmla="*/ 11394448 w 12191999"/>
              <a:gd name="connsiteY73" fmla="*/ 411528 h 6857999"/>
              <a:gd name="connsiteX74" fmla="*/ 0 w 12191999"/>
              <a:gd name="connsiteY74" fmla="*/ 0 h 6857999"/>
              <a:gd name="connsiteX75" fmla="*/ 12191999 w 12191999"/>
              <a:gd name="connsiteY75" fmla="*/ 0 h 6857999"/>
              <a:gd name="connsiteX76" fmla="*/ 12191999 w 12191999"/>
              <a:gd name="connsiteY76" fmla="*/ 6857999 h 6857999"/>
              <a:gd name="connsiteX77" fmla="*/ 0 w 12191999"/>
              <a:gd name="connsiteY77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12191999" h="6857999">
                <a:moveTo>
                  <a:pt x="11473653" y="875613"/>
                </a:moveTo>
                <a:lnTo>
                  <a:pt x="11506450" y="916490"/>
                </a:lnTo>
                <a:cubicBezTo>
                  <a:pt x="11513339" y="932557"/>
                  <a:pt x="11515928" y="950468"/>
                  <a:pt x="11513448" y="968429"/>
                </a:cubicBezTo>
                <a:cubicBezTo>
                  <a:pt x="11509443" y="965537"/>
                  <a:pt x="11505657" y="962357"/>
                  <a:pt x="11502120" y="958910"/>
                </a:cubicBezTo>
                <a:cubicBezTo>
                  <a:pt x="11491127" y="948015"/>
                  <a:pt x="11482997" y="934863"/>
                  <a:pt x="11478122" y="920598"/>
                </a:cubicBezTo>
                <a:close/>
                <a:moveTo>
                  <a:pt x="11269340" y="793933"/>
                </a:moveTo>
                <a:cubicBezTo>
                  <a:pt x="11248168" y="823368"/>
                  <a:pt x="11212454" y="838682"/>
                  <a:pt x="11176536" y="833728"/>
                </a:cubicBezTo>
                <a:cubicBezTo>
                  <a:pt x="11144164" y="877902"/>
                  <a:pt x="11153731" y="939954"/>
                  <a:pt x="11197905" y="972327"/>
                </a:cubicBezTo>
                <a:cubicBezTo>
                  <a:pt x="11233531" y="998435"/>
                  <a:pt x="11282131" y="997833"/>
                  <a:pt x="11317098" y="970850"/>
                </a:cubicBezTo>
                <a:cubicBezTo>
                  <a:pt x="11311254" y="935064"/>
                  <a:pt x="11325674" y="898978"/>
                  <a:pt x="11354574" y="877078"/>
                </a:cubicBezTo>
                <a:cubicBezTo>
                  <a:pt x="11347953" y="833421"/>
                  <a:pt x="11313147" y="799470"/>
                  <a:pt x="11269340" y="793933"/>
                </a:cubicBezTo>
                <a:close/>
                <a:moveTo>
                  <a:pt x="11556798" y="790378"/>
                </a:moveTo>
                <a:cubicBezTo>
                  <a:pt x="11524055" y="795344"/>
                  <a:pt x="11496772" y="816164"/>
                  <a:pt x="11482841" y="844745"/>
                </a:cubicBezTo>
                <a:lnTo>
                  <a:pt x="11473653" y="875613"/>
                </a:lnTo>
                <a:lnTo>
                  <a:pt x="11473653" y="875612"/>
                </a:lnTo>
                <a:cubicBezTo>
                  <a:pt x="11438098" y="849421"/>
                  <a:pt x="11389475" y="850019"/>
                  <a:pt x="11354575" y="877078"/>
                </a:cubicBezTo>
                <a:cubicBezTo>
                  <a:pt x="11360431" y="912865"/>
                  <a:pt x="11346008" y="948957"/>
                  <a:pt x="11317099" y="970850"/>
                </a:cubicBezTo>
                <a:cubicBezTo>
                  <a:pt x="11325448" y="1024975"/>
                  <a:pt x="11376093" y="1062085"/>
                  <a:pt x="11430219" y="1053736"/>
                </a:cubicBezTo>
                <a:cubicBezTo>
                  <a:pt x="11473862" y="1047004"/>
                  <a:pt x="11507794" y="1012225"/>
                  <a:pt x="11513448" y="968429"/>
                </a:cubicBezTo>
                <a:cubicBezTo>
                  <a:pt x="11557598" y="1000820"/>
                  <a:pt x="11619649" y="991289"/>
                  <a:pt x="11652040" y="947139"/>
                </a:cubicBezTo>
                <a:cubicBezTo>
                  <a:pt x="11678190" y="911495"/>
                  <a:pt x="11677585" y="862847"/>
                  <a:pt x="11650557" y="827866"/>
                </a:cubicBezTo>
                <a:cubicBezTo>
                  <a:pt x="11645686" y="828654"/>
                  <a:pt x="11640762" y="829080"/>
                  <a:pt x="11635827" y="829141"/>
                </a:cubicBezTo>
                <a:cubicBezTo>
                  <a:pt x="11604875" y="829274"/>
                  <a:pt x="11575639" y="814934"/>
                  <a:pt x="11556798" y="790378"/>
                </a:cubicBezTo>
                <a:close/>
                <a:moveTo>
                  <a:pt x="11174127" y="637379"/>
                </a:moveTo>
                <a:cubicBezTo>
                  <a:pt x="11120002" y="645730"/>
                  <a:pt x="11082896" y="696378"/>
                  <a:pt x="11091248" y="750504"/>
                </a:cubicBezTo>
                <a:cubicBezTo>
                  <a:pt x="11097982" y="794147"/>
                  <a:pt x="11132765" y="828077"/>
                  <a:pt x="11176561" y="833728"/>
                </a:cubicBezTo>
                <a:cubicBezTo>
                  <a:pt x="11179452" y="829723"/>
                  <a:pt x="11182633" y="825937"/>
                  <a:pt x="11186080" y="822400"/>
                </a:cubicBezTo>
                <a:cubicBezTo>
                  <a:pt x="11207861" y="800424"/>
                  <a:pt x="11238663" y="789893"/>
                  <a:pt x="11269339" y="793933"/>
                </a:cubicBezTo>
                <a:cubicBezTo>
                  <a:pt x="11295530" y="758378"/>
                  <a:pt x="11294933" y="709755"/>
                  <a:pt x="11267874" y="674855"/>
                </a:cubicBezTo>
                <a:cubicBezTo>
                  <a:pt x="11236762" y="679748"/>
                  <a:pt x="11205178" y="669549"/>
                  <a:pt x="11182805" y="647382"/>
                </a:cubicBezTo>
                <a:cubicBezTo>
                  <a:pt x="11179695" y="644243"/>
                  <a:pt x="11176796" y="640901"/>
                  <a:pt x="11174127" y="637379"/>
                </a:cubicBezTo>
                <a:close/>
                <a:moveTo>
                  <a:pt x="11566960" y="473719"/>
                </a:moveTo>
                <a:cubicBezTo>
                  <a:pt x="11545970" y="473982"/>
                  <a:pt x="11525063" y="480892"/>
                  <a:pt x="11507574" y="494408"/>
                </a:cubicBezTo>
                <a:cubicBezTo>
                  <a:pt x="11510496" y="512301"/>
                  <a:pt x="11508352" y="530269"/>
                  <a:pt x="11501865" y="546501"/>
                </a:cubicBezTo>
                <a:lnTo>
                  <a:pt x="11470104" y="588173"/>
                </a:lnTo>
                <a:lnTo>
                  <a:pt x="11470098" y="588155"/>
                </a:lnTo>
                <a:lnTo>
                  <a:pt x="11470098" y="588180"/>
                </a:lnTo>
                <a:lnTo>
                  <a:pt x="11470104" y="588173"/>
                </a:lnTo>
                <a:lnTo>
                  <a:pt x="11480050" y="618787"/>
                </a:lnTo>
                <a:cubicBezTo>
                  <a:pt x="11494687" y="647014"/>
                  <a:pt x="11522477" y="667153"/>
                  <a:pt x="11555333" y="671312"/>
                </a:cubicBezTo>
                <a:cubicBezTo>
                  <a:pt x="11571208" y="649225"/>
                  <a:pt x="11595271" y="635084"/>
                  <a:pt x="11621467" y="631489"/>
                </a:cubicBezTo>
                <a:lnTo>
                  <a:pt x="11648148" y="631505"/>
                </a:lnTo>
                <a:lnTo>
                  <a:pt x="11607295" y="664326"/>
                </a:lnTo>
                <a:cubicBezTo>
                  <a:pt x="11591231" y="671218"/>
                  <a:pt x="11573319" y="673804"/>
                  <a:pt x="11555358" y="671312"/>
                </a:cubicBezTo>
                <a:cubicBezTo>
                  <a:pt x="11529168" y="706863"/>
                  <a:pt x="11529767" y="755481"/>
                  <a:pt x="11556823" y="790377"/>
                </a:cubicBezTo>
                <a:cubicBezTo>
                  <a:pt x="11587937" y="785491"/>
                  <a:pt x="11619519" y="795696"/>
                  <a:pt x="11641892" y="817863"/>
                </a:cubicBezTo>
                <a:cubicBezTo>
                  <a:pt x="11645014" y="820991"/>
                  <a:pt x="11647917" y="824328"/>
                  <a:pt x="11650583" y="827853"/>
                </a:cubicBezTo>
                <a:cubicBezTo>
                  <a:pt x="11699102" y="820357"/>
                  <a:pt x="11734842" y="778500"/>
                  <a:pt x="11734645" y="729405"/>
                </a:cubicBezTo>
                <a:cubicBezTo>
                  <a:pt x="11734455" y="692140"/>
                  <a:pt x="11713615" y="659288"/>
                  <a:pt x="11682417" y="642503"/>
                </a:cubicBezTo>
                <a:lnTo>
                  <a:pt x="11648149" y="631504"/>
                </a:lnTo>
                <a:lnTo>
                  <a:pt x="11664694" y="595778"/>
                </a:lnTo>
                <a:cubicBezTo>
                  <a:pt x="11673605" y="558181"/>
                  <a:pt x="11659961" y="517205"/>
                  <a:pt x="11626846" y="492914"/>
                </a:cubicBezTo>
                <a:cubicBezTo>
                  <a:pt x="11609023" y="479841"/>
                  <a:pt x="11587950" y="473456"/>
                  <a:pt x="11566960" y="473719"/>
                </a:cubicBezTo>
                <a:close/>
                <a:moveTo>
                  <a:pt x="11394448" y="411528"/>
                </a:moveTo>
                <a:cubicBezTo>
                  <a:pt x="11361716" y="416579"/>
                  <a:pt x="11334447" y="437407"/>
                  <a:pt x="11320474" y="465981"/>
                </a:cubicBezTo>
                <a:lnTo>
                  <a:pt x="11311225" y="496838"/>
                </a:lnTo>
                <a:lnTo>
                  <a:pt x="11311225" y="496816"/>
                </a:lnTo>
                <a:cubicBezTo>
                  <a:pt x="11267027" y="464476"/>
                  <a:pt x="11204981" y="474089"/>
                  <a:pt x="11172642" y="518286"/>
                </a:cubicBezTo>
                <a:cubicBezTo>
                  <a:pt x="11146587" y="553894"/>
                  <a:pt x="11147193" y="602432"/>
                  <a:pt x="11174128" y="637379"/>
                </a:cubicBezTo>
                <a:cubicBezTo>
                  <a:pt x="11192021" y="634457"/>
                  <a:pt x="11209989" y="636600"/>
                  <a:pt x="11226221" y="643087"/>
                </a:cubicBezTo>
                <a:lnTo>
                  <a:pt x="11267893" y="674848"/>
                </a:lnTo>
                <a:lnTo>
                  <a:pt x="11267875" y="674854"/>
                </a:lnTo>
                <a:lnTo>
                  <a:pt x="11267900" y="674854"/>
                </a:lnTo>
                <a:lnTo>
                  <a:pt x="11267893" y="674848"/>
                </a:lnTo>
                <a:lnTo>
                  <a:pt x="11298506" y="664903"/>
                </a:lnTo>
                <a:cubicBezTo>
                  <a:pt x="11326732" y="650267"/>
                  <a:pt x="11346867" y="622475"/>
                  <a:pt x="11351019" y="589620"/>
                </a:cubicBezTo>
                <a:cubicBezTo>
                  <a:pt x="11328943" y="573741"/>
                  <a:pt x="11314810" y="549683"/>
                  <a:pt x="11311213" y="523493"/>
                </a:cubicBezTo>
                <a:lnTo>
                  <a:pt x="11311225" y="496842"/>
                </a:lnTo>
                <a:lnTo>
                  <a:pt x="11322552" y="506360"/>
                </a:lnTo>
                <a:cubicBezTo>
                  <a:pt x="11344528" y="528141"/>
                  <a:pt x="11355059" y="558943"/>
                  <a:pt x="11351019" y="589619"/>
                </a:cubicBezTo>
                <a:cubicBezTo>
                  <a:pt x="11386574" y="615810"/>
                  <a:pt x="11435197" y="615213"/>
                  <a:pt x="11470097" y="588154"/>
                </a:cubicBezTo>
                <a:cubicBezTo>
                  <a:pt x="11465206" y="557039"/>
                  <a:pt x="11475410" y="525455"/>
                  <a:pt x="11497583" y="503085"/>
                </a:cubicBezTo>
                <a:cubicBezTo>
                  <a:pt x="11500718" y="499975"/>
                  <a:pt x="11504055" y="497077"/>
                  <a:pt x="11507573" y="494407"/>
                </a:cubicBezTo>
                <a:cubicBezTo>
                  <a:pt x="11499222" y="440282"/>
                  <a:pt x="11448574" y="403176"/>
                  <a:pt x="11394448" y="411528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360000" tIns="360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20F998C-8F3E-4090-94F3-7E5DB26E00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54598"/>
            <a:ext cx="9829800" cy="663188"/>
          </a:xfrm>
        </p:spPr>
        <p:txBody>
          <a:bodyPr anchor="t" anchorCtr="0"/>
          <a:lstStyle>
            <a:lvl1pPr>
              <a:defRPr sz="5400" b="1"/>
            </a:lvl1pPr>
          </a:lstStyle>
          <a:p>
            <a:r>
              <a:rPr lang="sv-SE" dirty="0"/>
              <a:t>Avsnittstitel</a:t>
            </a:r>
          </a:p>
        </p:txBody>
      </p:sp>
      <p:grpSp>
        <p:nvGrpSpPr>
          <p:cNvPr id="23" name="Bildobjekt 4">
            <a:extLst>
              <a:ext uri="{FF2B5EF4-FFF2-40B4-BE49-F238E27FC236}">
                <a16:creationId xmlns:a16="http://schemas.microsoft.com/office/drawing/2014/main" id="{55A2A061-289E-4462-9E8A-51C09602E3AE}"/>
              </a:ext>
            </a:extLst>
          </p:cNvPr>
          <p:cNvGrpSpPr/>
          <p:nvPr userDrawn="1"/>
        </p:nvGrpSpPr>
        <p:grpSpPr>
          <a:xfrm>
            <a:off x="11090075" y="410354"/>
            <a:ext cx="644570" cy="644554"/>
            <a:chOff x="11090075" y="410354"/>
            <a:chExt cx="644570" cy="644554"/>
          </a:xfrm>
          <a:solidFill>
            <a:schemeClr val="accent3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5900916-BC6A-4337-80BF-A649FAB5AAFC}"/>
                </a:ext>
              </a:extLst>
            </p:cNvPr>
            <p:cNvSpPr/>
            <p:nvPr/>
          </p:nvSpPr>
          <p:spPr>
            <a:xfrm>
              <a:off x="11311225" y="410354"/>
              <a:ext cx="196349" cy="198508"/>
            </a:xfrm>
            <a:custGeom>
              <a:avLst/>
              <a:gdLst>
                <a:gd name="connsiteX0" fmla="*/ 39795 w 196349"/>
                <a:gd name="connsiteY0" fmla="*/ 179265 h 198508"/>
                <a:gd name="connsiteX1" fmla="*/ 158873 w 196349"/>
                <a:gd name="connsiteY1" fmla="*/ 177800 h 198508"/>
                <a:gd name="connsiteX2" fmla="*/ 186359 w 196349"/>
                <a:gd name="connsiteY2" fmla="*/ 92731 h 198508"/>
                <a:gd name="connsiteX3" fmla="*/ 196349 w 196349"/>
                <a:gd name="connsiteY3" fmla="*/ 84053 h 198508"/>
                <a:gd name="connsiteX4" fmla="*/ 83224 w 196349"/>
                <a:gd name="connsiteY4" fmla="*/ 1174 h 198508"/>
                <a:gd name="connsiteX5" fmla="*/ 0 w 196349"/>
                <a:gd name="connsiteY5" fmla="*/ 86487 h 198508"/>
                <a:gd name="connsiteX6" fmla="*/ 11328 w 196349"/>
                <a:gd name="connsiteY6" fmla="*/ 96006 h 198508"/>
                <a:gd name="connsiteX7" fmla="*/ 39795 w 196349"/>
                <a:gd name="connsiteY7" fmla="*/ 179265 h 198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6349" h="198508">
                  <a:moveTo>
                    <a:pt x="39795" y="179265"/>
                  </a:moveTo>
                  <a:cubicBezTo>
                    <a:pt x="75350" y="205456"/>
                    <a:pt x="123973" y="204859"/>
                    <a:pt x="158873" y="177800"/>
                  </a:cubicBezTo>
                  <a:cubicBezTo>
                    <a:pt x="153982" y="146685"/>
                    <a:pt x="164186" y="115101"/>
                    <a:pt x="186359" y="92731"/>
                  </a:cubicBezTo>
                  <a:cubicBezTo>
                    <a:pt x="189494" y="89621"/>
                    <a:pt x="192831" y="86723"/>
                    <a:pt x="196349" y="84053"/>
                  </a:cubicBezTo>
                  <a:cubicBezTo>
                    <a:pt x="187998" y="29928"/>
                    <a:pt x="137350" y="-7178"/>
                    <a:pt x="83224" y="1174"/>
                  </a:cubicBezTo>
                  <a:cubicBezTo>
                    <a:pt x="39581" y="7908"/>
                    <a:pt x="5651" y="42691"/>
                    <a:pt x="0" y="86487"/>
                  </a:cubicBezTo>
                  <a:cubicBezTo>
                    <a:pt x="4005" y="89378"/>
                    <a:pt x="7791" y="92559"/>
                    <a:pt x="11328" y="96006"/>
                  </a:cubicBezTo>
                  <a:cubicBezTo>
                    <a:pt x="33304" y="117787"/>
                    <a:pt x="43835" y="148589"/>
                    <a:pt x="39795" y="179265"/>
                  </a:cubicBezTo>
                  <a:close/>
                </a:path>
              </a:pathLst>
            </a:custGeom>
            <a:grpFill/>
            <a:ln w="635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263309B-29F4-4C0D-B622-C4A72BD6AE9E}"/>
                </a:ext>
              </a:extLst>
            </p:cNvPr>
            <p:cNvSpPr/>
            <p:nvPr/>
          </p:nvSpPr>
          <p:spPr>
            <a:xfrm>
              <a:off x="11470099" y="473711"/>
              <a:ext cx="197260" cy="197601"/>
            </a:xfrm>
            <a:custGeom>
              <a:avLst/>
              <a:gdLst>
                <a:gd name="connsiteX0" fmla="*/ 0 w 197260"/>
                <a:gd name="connsiteY0" fmla="*/ 114444 h 197601"/>
                <a:gd name="connsiteX1" fmla="*/ 85235 w 197260"/>
                <a:gd name="connsiteY1" fmla="*/ 197601 h 197601"/>
                <a:gd name="connsiteX2" fmla="*/ 178051 w 197260"/>
                <a:gd name="connsiteY2" fmla="*/ 157794 h 197601"/>
                <a:gd name="connsiteX3" fmla="*/ 156748 w 197260"/>
                <a:gd name="connsiteY3" fmla="*/ 19203 h 197601"/>
                <a:gd name="connsiteX4" fmla="*/ 37476 w 197260"/>
                <a:gd name="connsiteY4" fmla="*/ 20697 h 197601"/>
                <a:gd name="connsiteX5" fmla="*/ 0 w 197260"/>
                <a:gd name="connsiteY5" fmla="*/ 114469 h 197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260" h="197601">
                  <a:moveTo>
                    <a:pt x="0" y="114444"/>
                  </a:moveTo>
                  <a:cubicBezTo>
                    <a:pt x="6625" y="158102"/>
                    <a:pt x="41427" y="192056"/>
                    <a:pt x="85235" y="197601"/>
                  </a:cubicBezTo>
                  <a:cubicBezTo>
                    <a:pt x="106401" y="168151"/>
                    <a:pt x="142125" y="152829"/>
                    <a:pt x="178051" y="157794"/>
                  </a:cubicBezTo>
                  <a:cubicBezTo>
                    <a:pt x="210440" y="113641"/>
                    <a:pt x="200902" y="51591"/>
                    <a:pt x="156748" y="19203"/>
                  </a:cubicBezTo>
                  <a:cubicBezTo>
                    <a:pt x="121103" y="-6944"/>
                    <a:pt x="72454" y="-6335"/>
                    <a:pt x="37476" y="20697"/>
                  </a:cubicBezTo>
                  <a:cubicBezTo>
                    <a:pt x="43321" y="56483"/>
                    <a:pt x="28900" y="92569"/>
                    <a:pt x="0" y="114469"/>
                  </a:cubicBezTo>
                  <a:close/>
                </a:path>
              </a:pathLst>
            </a:custGeom>
            <a:grpFill/>
            <a:ln w="635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A6239F7-7276-4627-94EF-4BB65C1FD41B}"/>
                </a:ext>
              </a:extLst>
            </p:cNvPr>
            <p:cNvSpPr/>
            <p:nvPr/>
          </p:nvSpPr>
          <p:spPr>
            <a:xfrm>
              <a:off x="11536117" y="631504"/>
              <a:ext cx="198529" cy="196349"/>
            </a:xfrm>
            <a:custGeom>
              <a:avLst/>
              <a:gdLst>
                <a:gd name="connsiteX0" fmla="*/ 198529 w 198529"/>
                <a:gd name="connsiteY0" fmla="*/ 97901 h 196349"/>
                <a:gd name="connsiteX1" fmla="*/ 112033 w 198529"/>
                <a:gd name="connsiteY1" fmla="*/ 0 h 196349"/>
                <a:gd name="connsiteX2" fmla="*/ 19242 w 198529"/>
                <a:gd name="connsiteY2" fmla="*/ 39808 h 196349"/>
                <a:gd name="connsiteX3" fmla="*/ 20707 w 198529"/>
                <a:gd name="connsiteY3" fmla="*/ 158873 h 196349"/>
                <a:gd name="connsiteX4" fmla="*/ 105776 w 198529"/>
                <a:gd name="connsiteY4" fmla="*/ 186359 h 196349"/>
                <a:gd name="connsiteX5" fmla="*/ 114467 w 198529"/>
                <a:gd name="connsiteY5" fmla="*/ 196349 h 196349"/>
                <a:gd name="connsiteX6" fmla="*/ 198529 w 198529"/>
                <a:gd name="connsiteY6" fmla="*/ 97901 h 19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529" h="196349">
                  <a:moveTo>
                    <a:pt x="198529" y="97901"/>
                  </a:moveTo>
                  <a:cubicBezTo>
                    <a:pt x="198275" y="48214"/>
                    <a:pt x="161311" y="6374"/>
                    <a:pt x="112033" y="0"/>
                  </a:cubicBezTo>
                  <a:cubicBezTo>
                    <a:pt x="90890" y="29464"/>
                    <a:pt x="55163" y="44791"/>
                    <a:pt x="19242" y="39808"/>
                  </a:cubicBezTo>
                  <a:cubicBezTo>
                    <a:pt x="-6948" y="75359"/>
                    <a:pt x="-6349" y="123977"/>
                    <a:pt x="20707" y="158873"/>
                  </a:cubicBezTo>
                  <a:cubicBezTo>
                    <a:pt x="51821" y="153987"/>
                    <a:pt x="83403" y="164192"/>
                    <a:pt x="105776" y="186359"/>
                  </a:cubicBezTo>
                  <a:cubicBezTo>
                    <a:pt x="108898" y="189487"/>
                    <a:pt x="111801" y="192824"/>
                    <a:pt x="114467" y="196349"/>
                  </a:cubicBezTo>
                  <a:cubicBezTo>
                    <a:pt x="162986" y="188853"/>
                    <a:pt x="198726" y="146996"/>
                    <a:pt x="198529" y="97901"/>
                  </a:cubicBezTo>
                  <a:close/>
                </a:path>
              </a:pathLst>
            </a:custGeom>
            <a:grpFill/>
            <a:ln w="635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EE87B7B-38C0-4FFF-AF3C-D643B4D1261C}"/>
                </a:ext>
              </a:extLst>
            </p:cNvPr>
            <p:cNvSpPr/>
            <p:nvPr/>
          </p:nvSpPr>
          <p:spPr>
            <a:xfrm>
              <a:off x="11473654" y="790378"/>
              <a:ext cx="197595" cy="197265"/>
            </a:xfrm>
            <a:custGeom>
              <a:avLst/>
              <a:gdLst>
                <a:gd name="connsiteX0" fmla="*/ 83145 w 197595"/>
                <a:gd name="connsiteY0" fmla="*/ 0 h 197265"/>
                <a:gd name="connsiteX1" fmla="*/ 0 w 197595"/>
                <a:gd name="connsiteY1" fmla="*/ 85235 h 197265"/>
                <a:gd name="connsiteX2" fmla="*/ 39795 w 197595"/>
                <a:gd name="connsiteY2" fmla="*/ 178051 h 197265"/>
                <a:gd name="connsiteX3" fmla="*/ 178387 w 197595"/>
                <a:gd name="connsiteY3" fmla="*/ 156761 h 197265"/>
                <a:gd name="connsiteX4" fmla="*/ 176904 w 197595"/>
                <a:gd name="connsiteY4" fmla="*/ 37488 h 197265"/>
                <a:gd name="connsiteX5" fmla="*/ 162174 w 197595"/>
                <a:gd name="connsiteY5" fmla="*/ 38763 h 197265"/>
                <a:gd name="connsiteX6" fmla="*/ 83145 w 197595"/>
                <a:gd name="connsiteY6" fmla="*/ 0 h 197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595" h="197265">
                  <a:moveTo>
                    <a:pt x="83145" y="0"/>
                  </a:moveTo>
                  <a:cubicBezTo>
                    <a:pt x="39488" y="6621"/>
                    <a:pt x="5537" y="41427"/>
                    <a:pt x="0" y="85235"/>
                  </a:cubicBezTo>
                  <a:cubicBezTo>
                    <a:pt x="29439" y="106409"/>
                    <a:pt x="44754" y="142128"/>
                    <a:pt x="39795" y="178051"/>
                  </a:cubicBezTo>
                  <a:cubicBezTo>
                    <a:pt x="83945" y="210442"/>
                    <a:pt x="145996" y="200911"/>
                    <a:pt x="178387" y="156761"/>
                  </a:cubicBezTo>
                  <a:cubicBezTo>
                    <a:pt x="204537" y="121117"/>
                    <a:pt x="203932" y="72469"/>
                    <a:pt x="176904" y="37488"/>
                  </a:cubicBezTo>
                  <a:cubicBezTo>
                    <a:pt x="172033" y="38276"/>
                    <a:pt x="167109" y="38702"/>
                    <a:pt x="162174" y="38763"/>
                  </a:cubicBezTo>
                  <a:cubicBezTo>
                    <a:pt x="131222" y="38896"/>
                    <a:pt x="101986" y="24556"/>
                    <a:pt x="83145" y="0"/>
                  </a:cubicBezTo>
                  <a:close/>
                </a:path>
              </a:pathLst>
            </a:custGeom>
            <a:grpFill/>
            <a:ln w="635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390F785-ACFA-458A-9584-BE02F67FEFD3}"/>
                </a:ext>
              </a:extLst>
            </p:cNvPr>
            <p:cNvSpPr/>
            <p:nvPr/>
          </p:nvSpPr>
          <p:spPr>
            <a:xfrm>
              <a:off x="11317100" y="856369"/>
              <a:ext cx="196349" cy="198539"/>
            </a:xfrm>
            <a:custGeom>
              <a:avLst/>
              <a:gdLst>
                <a:gd name="connsiteX0" fmla="*/ 156554 w 196349"/>
                <a:gd name="connsiteY0" fmla="*/ 19243 h 198539"/>
                <a:gd name="connsiteX1" fmla="*/ 37476 w 196349"/>
                <a:gd name="connsiteY1" fmla="*/ 20709 h 198539"/>
                <a:gd name="connsiteX2" fmla="*/ 0 w 196349"/>
                <a:gd name="connsiteY2" fmla="*/ 114481 h 198539"/>
                <a:gd name="connsiteX3" fmla="*/ 113120 w 196349"/>
                <a:gd name="connsiteY3" fmla="*/ 197367 h 198539"/>
                <a:gd name="connsiteX4" fmla="*/ 196349 w 196349"/>
                <a:gd name="connsiteY4" fmla="*/ 112060 h 198539"/>
                <a:gd name="connsiteX5" fmla="*/ 185021 w 196349"/>
                <a:gd name="connsiteY5" fmla="*/ 102541 h 198539"/>
                <a:gd name="connsiteX6" fmla="*/ 156554 w 196349"/>
                <a:gd name="connsiteY6" fmla="*/ 19243 h 198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349" h="198539">
                  <a:moveTo>
                    <a:pt x="156554" y="19243"/>
                  </a:moveTo>
                  <a:cubicBezTo>
                    <a:pt x="120999" y="-6948"/>
                    <a:pt x="72376" y="-6350"/>
                    <a:pt x="37476" y="20709"/>
                  </a:cubicBezTo>
                  <a:cubicBezTo>
                    <a:pt x="43332" y="56496"/>
                    <a:pt x="28909" y="92588"/>
                    <a:pt x="0" y="114481"/>
                  </a:cubicBezTo>
                  <a:cubicBezTo>
                    <a:pt x="8349" y="168606"/>
                    <a:pt x="58994" y="205716"/>
                    <a:pt x="113120" y="197367"/>
                  </a:cubicBezTo>
                  <a:cubicBezTo>
                    <a:pt x="156763" y="190635"/>
                    <a:pt x="190695" y="155856"/>
                    <a:pt x="196349" y="112060"/>
                  </a:cubicBezTo>
                  <a:cubicBezTo>
                    <a:pt x="192344" y="109168"/>
                    <a:pt x="188558" y="105988"/>
                    <a:pt x="185021" y="102541"/>
                  </a:cubicBezTo>
                  <a:cubicBezTo>
                    <a:pt x="163034" y="80751"/>
                    <a:pt x="152502" y="49932"/>
                    <a:pt x="156554" y="19243"/>
                  </a:cubicBezTo>
                  <a:close/>
                </a:path>
              </a:pathLst>
            </a:custGeom>
            <a:grpFill/>
            <a:ln w="635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A3C56F8-FBD8-4D0C-B64B-8F43968B0A42}"/>
                </a:ext>
              </a:extLst>
            </p:cNvPr>
            <p:cNvSpPr/>
            <p:nvPr/>
          </p:nvSpPr>
          <p:spPr>
            <a:xfrm>
              <a:off x="11157352" y="793933"/>
              <a:ext cx="197223" cy="197572"/>
            </a:xfrm>
            <a:custGeom>
              <a:avLst/>
              <a:gdLst>
                <a:gd name="connsiteX0" fmla="*/ 197223 w 197223"/>
                <a:gd name="connsiteY0" fmla="*/ 83145 h 197572"/>
                <a:gd name="connsiteX1" fmla="*/ 111989 w 197223"/>
                <a:gd name="connsiteY1" fmla="*/ 0 h 197572"/>
                <a:gd name="connsiteX2" fmla="*/ 19185 w 197223"/>
                <a:gd name="connsiteY2" fmla="*/ 39795 h 197572"/>
                <a:gd name="connsiteX3" fmla="*/ 40554 w 197223"/>
                <a:gd name="connsiteY3" fmla="*/ 178394 h 197572"/>
                <a:gd name="connsiteX4" fmla="*/ 159747 w 197223"/>
                <a:gd name="connsiteY4" fmla="*/ 176917 h 197572"/>
                <a:gd name="connsiteX5" fmla="*/ 197223 w 197223"/>
                <a:gd name="connsiteY5" fmla="*/ 83145 h 197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223" h="197572">
                  <a:moveTo>
                    <a:pt x="197223" y="83145"/>
                  </a:moveTo>
                  <a:cubicBezTo>
                    <a:pt x="190602" y="39488"/>
                    <a:pt x="155796" y="5537"/>
                    <a:pt x="111989" y="0"/>
                  </a:cubicBezTo>
                  <a:cubicBezTo>
                    <a:pt x="90817" y="29435"/>
                    <a:pt x="55103" y="44749"/>
                    <a:pt x="19185" y="39795"/>
                  </a:cubicBezTo>
                  <a:cubicBezTo>
                    <a:pt x="-13187" y="83969"/>
                    <a:pt x="-3620" y="146021"/>
                    <a:pt x="40554" y="178394"/>
                  </a:cubicBezTo>
                  <a:cubicBezTo>
                    <a:pt x="76180" y="204502"/>
                    <a:pt x="124780" y="203900"/>
                    <a:pt x="159747" y="176917"/>
                  </a:cubicBezTo>
                  <a:cubicBezTo>
                    <a:pt x="153903" y="141131"/>
                    <a:pt x="168323" y="105045"/>
                    <a:pt x="197223" y="83145"/>
                  </a:cubicBezTo>
                  <a:close/>
                </a:path>
              </a:pathLst>
            </a:custGeom>
            <a:grpFill/>
            <a:ln w="635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89EEC9F-1602-4C79-9590-9CC5295828D5}"/>
                </a:ext>
              </a:extLst>
            </p:cNvPr>
            <p:cNvSpPr/>
            <p:nvPr/>
          </p:nvSpPr>
          <p:spPr>
            <a:xfrm>
              <a:off x="11090075" y="637379"/>
              <a:ext cx="198508" cy="196349"/>
            </a:xfrm>
            <a:custGeom>
              <a:avLst/>
              <a:gdLst>
                <a:gd name="connsiteX0" fmla="*/ 179265 w 198508"/>
                <a:gd name="connsiteY0" fmla="*/ 156554 h 196349"/>
                <a:gd name="connsiteX1" fmla="*/ 177800 w 198508"/>
                <a:gd name="connsiteY1" fmla="*/ 37476 h 196349"/>
                <a:gd name="connsiteX2" fmla="*/ 92731 w 198508"/>
                <a:gd name="connsiteY2" fmla="*/ 10003 h 196349"/>
                <a:gd name="connsiteX3" fmla="*/ 84053 w 198508"/>
                <a:gd name="connsiteY3" fmla="*/ 0 h 196349"/>
                <a:gd name="connsiteX4" fmla="*/ 1174 w 198508"/>
                <a:gd name="connsiteY4" fmla="*/ 113125 h 196349"/>
                <a:gd name="connsiteX5" fmla="*/ 86487 w 198508"/>
                <a:gd name="connsiteY5" fmla="*/ 196349 h 196349"/>
                <a:gd name="connsiteX6" fmla="*/ 96006 w 198508"/>
                <a:gd name="connsiteY6" fmla="*/ 185021 h 196349"/>
                <a:gd name="connsiteX7" fmla="*/ 179265 w 198508"/>
                <a:gd name="connsiteY7" fmla="*/ 156554 h 19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8508" h="196349">
                  <a:moveTo>
                    <a:pt x="179265" y="156554"/>
                  </a:moveTo>
                  <a:cubicBezTo>
                    <a:pt x="205456" y="120999"/>
                    <a:pt x="204859" y="72376"/>
                    <a:pt x="177800" y="37476"/>
                  </a:cubicBezTo>
                  <a:cubicBezTo>
                    <a:pt x="146688" y="42369"/>
                    <a:pt x="115104" y="32170"/>
                    <a:pt x="92731" y="10003"/>
                  </a:cubicBezTo>
                  <a:cubicBezTo>
                    <a:pt x="89621" y="6864"/>
                    <a:pt x="86722" y="3522"/>
                    <a:pt x="84053" y="0"/>
                  </a:cubicBezTo>
                  <a:cubicBezTo>
                    <a:pt x="29928" y="8351"/>
                    <a:pt x="-7178" y="58999"/>
                    <a:pt x="1174" y="113125"/>
                  </a:cubicBezTo>
                  <a:cubicBezTo>
                    <a:pt x="7908" y="156768"/>
                    <a:pt x="42691" y="190698"/>
                    <a:pt x="86487" y="196349"/>
                  </a:cubicBezTo>
                  <a:cubicBezTo>
                    <a:pt x="89378" y="192344"/>
                    <a:pt x="92559" y="188558"/>
                    <a:pt x="96006" y="185021"/>
                  </a:cubicBezTo>
                  <a:cubicBezTo>
                    <a:pt x="117787" y="163045"/>
                    <a:pt x="148589" y="152514"/>
                    <a:pt x="179265" y="156554"/>
                  </a:cubicBezTo>
                  <a:close/>
                </a:path>
              </a:pathLst>
            </a:custGeom>
            <a:grpFill/>
            <a:ln w="635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F418E69-29B3-435A-BBE6-36E2D53FA967}"/>
                </a:ext>
              </a:extLst>
            </p:cNvPr>
            <p:cNvSpPr/>
            <p:nvPr/>
          </p:nvSpPr>
          <p:spPr>
            <a:xfrm>
              <a:off x="11153507" y="477674"/>
              <a:ext cx="197513" cy="197180"/>
            </a:xfrm>
            <a:custGeom>
              <a:avLst/>
              <a:gdLst>
                <a:gd name="connsiteX0" fmla="*/ 114369 w 197513"/>
                <a:gd name="connsiteY0" fmla="*/ 197180 h 197180"/>
                <a:gd name="connsiteX1" fmla="*/ 197513 w 197513"/>
                <a:gd name="connsiteY1" fmla="*/ 111946 h 197180"/>
                <a:gd name="connsiteX2" fmla="*/ 157719 w 197513"/>
                <a:gd name="connsiteY2" fmla="*/ 19142 h 197180"/>
                <a:gd name="connsiteX3" fmla="*/ 19136 w 197513"/>
                <a:gd name="connsiteY3" fmla="*/ 40612 h 197180"/>
                <a:gd name="connsiteX4" fmla="*/ 20622 w 197513"/>
                <a:gd name="connsiteY4" fmla="*/ 159705 h 197180"/>
                <a:gd name="connsiteX5" fmla="*/ 114394 w 197513"/>
                <a:gd name="connsiteY5" fmla="*/ 197180 h 197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513" h="197180">
                  <a:moveTo>
                    <a:pt x="114369" y="197180"/>
                  </a:moveTo>
                  <a:cubicBezTo>
                    <a:pt x="158026" y="190559"/>
                    <a:pt x="191977" y="155753"/>
                    <a:pt x="197513" y="111946"/>
                  </a:cubicBezTo>
                  <a:cubicBezTo>
                    <a:pt x="168078" y="90774"/>
                    <a:pt x="152764" y="55061"/>
                    <a:pt x="157719" y="19142"/>
                  </a:cubicBezTo>
                  <a:cubicBezTo>
                    <a:pt x="113521" y="-13198"/>
                    <a:pt x="51475" y="-3585"/>
                    <a:pt x="19136" y="40612"/>
                  </a:cubicBezTo>
                  <a:cubicBezTo>
                    <a:pt x="-6919" y="76220"/>
                    <a:pt x="-6313" y="124758"/>
                    <a:pt x="20622" y="159705"/>
                  </a:cubicBezTo>
                  <a:cubicBezTo>
                    <a:pt x="56408" y="153860"/>
                    <a:pt x="92494" y="168280"/>
                    <a:pt x="114394" y="197180"/>
                  </a:cubicBezTo>
                  <a:close/>
                </a:path>
              </a:pathLst>
            </a:custGeom>
            <a:grpFill/>
            <a:ln w="635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</p:grpSp>
    </p:spTree>
    <p:extLst>
      <p:ext uri="{BB962C8B-B14F-4D97-AF65-F5344CB8AC3E}">
        <p14:creationId xmlns:p14="http://schemas.microsoft.com/office/powerpoint/2010/main" val="403237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8EF153A-A8A2-4474-B96A-EACEC7EAB1A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1999" cy="6857999"/>
          </a:xfrm>
          <a:custGeom>
            <a:avLst/>
            <a:gdLst>
              <a:gd name="connsiteX0" fmla="*/ 11473653 w 12191999"/>
              <a:gd name="connsiteY0" fmla="*/ 875613 h 6857999"/>
              <a:gd name="connsiteX1" fmla="*/ 11506450 w 12191999"/>
              <a:gd name="connsiteY1" fmla="*/ 916490 h 6857999"/>
              <a:gd name="connsiteX2" fmla="*/ 11513448 w 12191999"/>
              <a:gd name="connsiteY2" fmla="*/ 968429 h 6857999"/>
              <a:gd name="connsiteX3" fmla="*/ 11502120 w 12191999"/>
              <a:gd name="connsiteY3" fmla="*/ 958910 h 6857999"/>
              <a:gd name="connsiteX4" fmla="*/ 11478122 w 12191999"/>
              <a:gd name="connsiteY4" fmla="*/ 920598 h 6857999"/>
              <a:gd name="connsiteX5" fmla="*/ 11269340 w 12191999"/>
              <a:gd name="connsiteY5" fmla="*/ 793933 h 6857999"/>
              <a:gd name="connsiteX6" fmla="*/ 11176536 w 12191999"/>
              <a:gd name="connsiteY6" fmla="*/ 833728 h 6857999"/>
              <a:gd name="connsiteX7" fmla="*/ 11197905 w 12191999"/>
              <a:gd name="connsiteY7" fmla="*/ 972327 h 6857999"/>
              <a:gd name="connsiteX8" fmla="*/ 11317098 w 12191999"/>
              <a:gd name="connsiteY8" fmla="*/ 970850 h 6857999"/>
              <a:gd name="connsiteX9" fmla="*/ 11354574 w 12191999"/>
              <a:gd name="connsiteY9" fmla="*/ 877078 h 6857999"/>
              <a:gd name="connsiteX10" fmla="*/ 11269340 w 12191999"/>
              <a:gd name="connsiteY10" fmla="*/ 793933 h 6857999"/>
              <a:gd name="connsiteX11" fmla="*/ 11556798 w 12191999"/>
              <a:gd name="connsiteY11" fmla="*/ 790378 h 6857999"/>
              <a:gd name="connsiteX12" fmla="*/ 11482841 w 12191999"/>
              <a:gd name="connsiteY12" fmla="*/ 844745 h 6857999"/>
              <a:gd name="connsiteX13" fmla="*/ 11473653 w 12191999"/>
              <a:gd name="connsiteY13" fmla="*/ 875613 h 6857999"/>
              <a:gd name="connsiteX14" fmla="*/ 11473653 w 12191999"/>
              <a:gd name="connsiteY14" fmla="*/ 875612 h 6857999"/>
              <a:gd name="connsiteX15" fmla="*/ 11354575 w 12191999"/>
              <a:gd name="connsiteY15" fmla="*/ 877078 h 6857999"/>
              <a:gd name="connsiteX16" fmla="*/ 11317099 w 12191999"/>
              <a:gd name="connsiteY16" fmla="*/ 970850 h 6857999"/>
              <a:gd name="connsiteX17" fmla="*/ 11430219 w 12191999"/>
              <a:gd name="connsiteY17" fmla="*/ 1053736 h 6857999"/>
              <a:gd name="connsiteX18" fmla="*/ 11513448 w 12191999"/>
              <a:gd name="connsiteY18" fmla="*/ 968429 h 6857999"/>
              <a:gd name="connsiteX19" fmla="*/ 11652040 w 12191999"/>
              <a:gd name="connsiteY19" fmla="*/ 947139 h 6857999"/>
              <a:gd name="connsiteX20" fmla="*/ 11650557 w 12191999"/>
              <a:gd name="connsiteY20" fmla="*/ 827866 h 6857999"/>
              <a:gd name="connsiteX21" fmla="*/ 11635827 w 12191999"/>
              <a:gd name="connsiteY21" fmla="*/ 829141 h 6857999"/>
              <a:gd name="connsiteX22" fmla="*/ 11556798 w 12191999"/>
              <a:gd name="connsiteY22" fmla="*/ 790378 h 6857999"/>
              <a:gd name="connsiteX23" fmla="*/ 11174127 w 12191999"/>
              <a:gd name="connsiteY23" fmla="*/ 637379 h 6857999"/>
              <a:gd name="connsiteX24" fmla="*/ 11091248 w 12191999"/>
              <a:gd name="connsiteY24" fmla="*/ 750504 h 6857999"/>
              <a:gd name="connsiteX25" fmla="*/ 11176561 w 12191999"/>
              <a:gd name="connsiteY25" fmla="*/ 833728 h 6857999"/>
              <a:gd name="connsiteX26" fmla="*/ 11186080 w 12191999"/>
              <a:gd name="connsiteY26" fmla="*/ 822400 h 6857999"/>
              <a:gd name="connsiteX27" fmla="*/ 11269339 w 12191999"/>
              <a:gd name="connsiteY27" fmla="*/ 793933 h 6857999"/>
              <a:gd name="connsiteX28" fmla="*/ 11267874 w 12191999"/>
              <a:gd name="connsiteY28" fmla="*/ 674855 h 6857999"/>
              <a:gd name="connsiteX29" fmla="*/ 11182805 w 12191999"/>
              <a:gd name="connsiteY29" fmla="*/ 647382 h 6857999"/>
              <a:gd name="connsiteX30" fmla="*/ 11174127 w 12191999"/>
              <a:gd name="connsiteY30" fmla="*/ 637379 h 6857999"/>
              <a:gd name="connsiteX31" fmla="*/ 11566960 w 12191999"/>
              <a:gd name="connsiteY31" fmla="*/ 473719 h 6857999"/>
              <a:gd name="connsiteX32" fmla="*/ 11507574 w 12191999"/>
              <a:gd name="connsiteY32" fmla="*/ 494408 h 6857999"/>
              <a:gd name="connsiteX33" fmla="*/ 11501865 w 12191999"/>
              <a:gd name="connsiteY33" fmla="*/ 546501 h 6857999"/>
              <a:gd name="connsiteX34" fmla="*/ 11470104 w 12191999"/>
              <a:gd name="connsiteY34" fmla="*/ 588173 h 6857999"/>
              <a:gd name="connsiteX35" fmla="*/ 11470098 w 12191999"/>
              <a:gd name="connsiteY35" fmla="*/ 588155 h 6857999"/>
              <a:gd name="connsiteX36" fmla="*/ 11470098 w 12191999"/>
              <a:gd name="connsiteY36" fmla="*/ 588180 h 6857999"/>
              <a:gd name="connsiteX37" fmla="*/ 11470104 w 12191999"/>
              <a:gd name="connsiteY37" fmla="*/ 588173 h 6857999"/>
              <a:gd name="connsiteX38" fmla="*/ 11480050 w 12191999"/>
              <a:gd name="connsiteY38" fmla="*/ 618787 h 6857999"/>
              <a:gd name="connsiteX39" fmla="*/ 11555333 w 12191999"/>
              <a:gd name="connsiteY39" fmla="*/ 671312 h 6857999"/>
              <a:gd name="connsiteX40" fmla="*/ 11621467 w 12191999"/>
              <a:gd name="connsiteY40" fmla="*/ 631489 h 6857999"/>
              <a:gd name="connsiteX41" fmla="*/ 11648148 w 12191999"/>
              <a:gd name="connsiteY41" fmla="*/ 631505 h 6857999"/>
              <a:gd name="connsiteX42" fmla="*/ 11607295 w 12191999"/>
              <a:gd name="connsiteY42" fmla="*/ 664326 h 6857999"/>
              <a:gd name="connsiteX43" fmla="*/ 11555358 w 12191999"/>
              <a:gd name="connsiteY43" fmla="*/ 671312 h 6857999"/>
              <a:gd name="connsiteX44" fmla="*/ 11556823 w 12191999"/>
              <a:gd name="connsiteY44" fmla="*/ 790377 h 6857999"/>
              <a:gd name="connsiteX45" fmla="*/ 11641892 w 12191999"/>
              <a:gd name="connsiteY45" fmla="*/ 817863 h 6857999"/>
              <a:gd name="connsiteX46" fmla="*/ 11650583 w 12191999"/>
              <a:gd name="connsiteY46" fmla="*/ 827853 h 6857999"/>
              <a:gd name="connsiteX47" fmla="*/ 11734645 w 12191999"/>
              <a:gd name="connsiteY47" fmla="*/ 729405 h 6857999"/>
              <a:gd name="connsiteX48" fmla="*/ 11682417 w 12191999"/>
              <a:gd name="connsiteY48" fmla="*/ 642503 h 6857999"/>
              <a:gd name="connsiteX49" fmla="*/ 11648149 w 12191999"/>
              <a:gd name="connsiteY49" fmla="*/ 631504 h 6857999"/>
              <a:gd name="connsiteX50" fmla="*/ 11664694 w 12191999"/>
              <a:gd name="connsiteY50" fmla="*/ 595778 h 6857999"/>
              <a:gd name="connsiteX51" fmla="*/ 11626846 w 12191999"/>
              <a:gd name="connsiteY51" fmla="*/ 492914 h 6857999"/>
              <a:gd name="connsiteX52" fmla="*/ 11566960 w 12191999"/>
              <a:gd name="connsiteY52" fmla="*/ 473719 h 6857999"/>
              <a:gd name="connsiteX53" fmla="*/ 11394448 w 12191999"/>
              <a:gd name="connsiteY53" fmla="*/ 411528 h 6857999"/>
              <a:gd name="connsiteX54" fmla="*/ 11320474 w 12191999"/>
              <a:gd name="connsiteY54" fmla="*/ 465981 h 6857999"/>
              <a:gd name="connsiteX55" fmla="*/ 11311225 w 12191999"/>
              <a:gd name="connsiteY55" fmla="*/ 496838 h 6857999"/>
              <a:gd name="connsiteX56" fmla="*/ 11311225 w 12191999"/>
              <a:gd name="connsiteY56" fmla="*/ 496816 h 6857999"/>
              <a:gd name="connsiteX57" fmla="*/ 11172642 w 12191999"/>
              <a:gd name="connsiteY57" fmla="*/ 518286 h 6857999"/>
              <a:gd name="connsiteX58" fmla="*/ 11174128 w 12191999"/>
              <a:gd name="connsiteY58" fmla="*/ 637379 h 6857999"/>
              <a:gd name="connsiteX59" fmla="*/ 11226221 w 12191999"/>
              <a:gd name="connsiteY59" fmla="*/ 643087 h 6857999"/>
              <a:gd name="connsiteX60" fmla="*/ 11267893 w 12191999"/>
              <a:gd name="connsiteY60" fmla="*/ 674848 h 6857999"/>
              <a:gd name="connsiteX61" fmla="*/ 11267875 w 12191999"/>
              <a:gd name="connsiteY61" fmla="*/ 674854 h 6857999"/>
              <a:gd name="connsiteX62" fmla="*/ 11267900 w 12191999"/>
              <a:gd name="connsiteY62" fmla="*/ 674854 h 6857999"/>
              <a:gd name="connsiteX63" fmla="*/ 11267893 w 12191999"/>
              <a:gd name="connsiteY63" fmla="*/ 674848 h 6857999"/>
              <a:gd name="connsiteX64" fmla="*/ 11298506 w 12191999"/>
              <a:gd name="connsiteY64" fmla="*/ 664903 h 6857999"/>
              <a:gd name="connsiteX65" fmla="*/ 11351019 w 12191999"/>
              <a:gd name="connsiteY65" fmla="*/ 589620 h 6857999"/>
              <a:gd name="connsiteX66" fmla="*/ 11311213 w 12191999"/>
              <a:gd name="connsiteY66" fmla="*/ 523493 h 6857999"/>
              <a:gd name="connsiteX67" fmla="*/ 11311225 w 12191999"/>
              <a:gd name="connsiteY67" fmla="*/ 496842 h 6857999"/>
              <a:gd name="connsiteX68" fmla="*/ 11322552 w 12191999"/>
              <a:gd name="connsiteY68" fmla="*/ 506360 h 6857999"/>
              <a:gd name="connsiteX69" fmla="*/ 11351019 w 12191999"/>
              <a:gd name="connsiteY69" fmla="*/ 589619 h 6857999"/>
              <a:gd name="connsiteX70" fmla="*/ 11470097 w 12191999"/>
              <a:gd name="connsiteY70" fmla="*/ 588154 h 6857999"/>
              <a:gd name="connsiteX71" fmla="*/ 11497583 w 12191999"/>
              <a:gd name="connsiteY71" fmla="*/ 503085 h 6857999"/>
              <a:gd name="connsiteX72" fmla="*/ 11507573 w 12191999"/>
              <a:gd name="connsiteY72" fmla="*/ 494407 h 6857999"/>
              <a:gd name="connsiteX73" fmla="*/ 11394448 w 12191999"/>
              <a:gd name="connsiteY73" fmla="*/ 411528 h 6857999"/>
              <a:gd name="connsiteX74" fmla="*/ 0 w 12191999"/>
              <a:gd name="connsiteY74" fmla="*/ 0 h 6857999"/>
              <a:gd name="connsiteX75" fmla="*/ 12191999 w 12191999"/>
              <a:gd name="connsiteY75" fmla="*/ 0 h 6857999"/>
              <a:gd name="connsiteX76" fmla="*/ 12191999 w 12191999"/>
              <a:gd name="connsiteY76" fmla="*/ 6857999 h 6857999"/>
              <a:gd name="connsiteX77" fmla="*/ 0 w 12191999"/>
              <a:gd name="connsiteY77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12191999" h="6857999">
                <a:moveTo>
                  <a:pt x="11473653" y="875613"/>
                </a:moveTo>
                <a:lnTo>
                  <a:pt x="11506450" y="916490"/>
                </a:lnTo>
                <a:cubicBezTo>
                  <a:pt x="11513339" y="932557"/>
                  <a:pt x="11515928" y="950468"/>
                  <a:pt x="11513448" y="968429"/>
                </a:cubicBezTo>
                <a:cubicBezTo>
                  <a:pt x="11509443" y="965537"/>
                  <a:pt x="11505657" y="962357"/>
                  <a:pt x="11502120" y="958910"/>
                </a:cubicBezTo>
                <a:cubicBezTo>
                  <a:pt x="11491127" y="948015"/>
                  <a:pt x="11482997" y="934863"/>
                  <a:pt x="11478122" y="920598"/>
                </a:cubicBezTo>
                <a:close/>
                <a:moveTo>
                  <a:pt x="11269340" y="793933"/>
                </a:moveTo>
                <a:cubicBezTo>
                  <a:pt x="11248168" y="823368"/>
                  <a:pt x="11212454" y="838682"/>
                  <a:pt x="11176536" y="833728"/>
                </a:cubicBezTo>
                <a:cubicBezTo>
                  <a:pt x="11144164" y="877902"/>
                  <a:pt x="11153731" y="939954"/>
                  <a:pt x="11197905" y="972327"/>
                </a:cubicBezTo>
                <a:cubicBezTo>
                  <a:pt x="11233531" y="998435"/>
                  <a:pt x="11282131" y="997833"/>
                  <a:pt x="11317098" y="970850"/>
                </a:cubicBezTo>
                <a:cubicBezTo>
                  <a:pt x="11311254" y="935064"/>
                  <a:pt x="11325674" y="898978"/>
                  <a:pt x="11354574" y="877078"/>
                </a:cubicBezTo>
                <a:cubicBezTo>
                  <a:pt x="11347953" y="833421"/>
                  <a:pt x="11313147" y="799470"/>
                  <a:pt x="11269340" y="793933"/>
                </a:cubicBezTo>
                <a:close/>
                <a:moveTo>
                  <a:pt x="11556798" y="790378"/>
                </a:moveTo>
                <a:cubicBezTo>
                  <a:pt x="11524055" y="795344"/>
                  <a:pt x="11496772" y="816164"/>
                  <a:pt x="11482841" y="844745"/>
                </a:cubicBezTo>
                <a:lnTo>
                  <a:pt x="11473653" y="875613"/>
                </a:lnTo>
                <a:lnTo>
                  <a:pt x="11473653" y="875612"/>
                </a:lnTo>
                <a:cubicBezTo>
                  <a:pt x="11438098" y="849421"/>
                  <a:pt x="11389475" y="850019"/>
                  <a:pt x="11354575" y="877078"/>
                </a:cubicBezTo>
                <a:cubicBezTo>
                  <a:pt x="11360431" y="912865"/>
                  <a:pt x="11346008" y="948957"/>
                  <a:pt x="11317099" y="970850"/>
                </a:cubicBezTo>
                <a:cubicBezTo>
                  <a:pt x="11325448" y="1024975"/>
                  <a:pt x="11376093" y="1062085"/>
                  <a:pt x="11430219" y="1053736"/>
                </a:cubicBezTo>
                <a:cubicBezTo>
                  <a:pt x="11473862" y="1047004"/>
                  <a:pt x="11507794" y="1012225"/>
                  <a:pt x="11513448" y="968429"/>
                </a:cubicBezTo>
                <a:cubicBezTo>
                  <a:pt x="11557598" y="1000820"/>
                  <a:pt x="11619649" y="991289"/>
                  <a:pt x="11652040" y="947139"/>
                </a:cubicBezTo>
                <a:cubicBezTo>
                  <a:pt x="11678190" y="911495"/>
                  <a:pt x="11677585" y="862847"/>
                  <a:pt x="11650557" y="827866"/>
                </a:cubicBezTo>
                <a:cubicBezTo>
                  <a:pt x="11645686" y="828654"/>
                  <a:pt x="11640762" y="829080"/>
                  <a:pt x="11635827" y="829141"/>
                </a:cubicBezTo>
                <a:cubicBezTo>
                  <a:pt x="11604875" y="829274"/>
                  <a:pt x="11575639" y="814934"/>
                  <a:pt x="11556798" y="790378"/>
                </a:cubicBezTo>
                <a:close/>
                <a:moveTo>
                  <a:pt x="11174127" y="637379"/>
                </a:moveTo>
                <a:cubicBezTo>
                  <a:pt x="11120002" y="645730"/>
                  <a:pt x="11082896" y="696378"/>
                  <a:pt x="11091248" y="750504"/>
                </a:cubicBezTo>
                <a:cubicBezTo>
                  <a:pt x="11097982" y="794147"/>
                  <a:pt x="11132765" y="828077"/>
                  <a:pt x="11176561" y="833728"/>
                </a:cubicBezTo>
                <a:cubicBezTo>
                  <a:pt x="11179452" y="829723"/>
                  <a:pt x="11182633" y="825937"/>
                  <a:pt x="11186080" y="822400"/>
                </a:cubicBezTo>
                <a:cubicBezTo>
                  <a:pt x="11207861" y="800424"/>
                  <a:pt x="11238663" y="789893"/>
                  <a:pt x="11269339" y="793933"/>
                </a:cubicBezTo>
                <a:cubicBezTo>
                  <a:pt x="11295530" y="758378"/>
                  <a:pt x="11294933" y="709755"/>
                  <a:pt x="11267874" y="674855"/>
                </a:cubicBezTo>
                <a:cubicBezTo>
                  <a:pt x="11236762" y="679748"/>
                  <a:pt x="11205178" y="669549"/>
                  <a:pt x="11182805" y="647382"/>
                </a:cubicBezTo>
                <a:cubicBezTo>
                  <a:pt x="11179695" y="644243"/>
                  <a:pt x="11176796" y="640901"/>
                  <a:pt x="11174127" y="637379"/>
                </a:cubicBezTo>
                <a:close/>
                <a:moveTo>
                  <a:pt x="11566960" y="473719"/>
                </a:moveTo>
                <a:cubicBezTo>
                  <a:pt x="11545970" y="473982"/>
                  <a:pt x="11525063" y="480892"/>
                  <a:pt x="11507574" y="494408"/>
                </a:cubicBezTo>
                <a:cubicBezTo>
                  <a:pt x="11510496" y="512301"/>
                  <a:pt x="11508352" y="530269"/>
                  <a:pt x="11501865" y="546501"/>
                </a:cubicBezTo>
                <a:lnTo>
                  <a:pt x="11470104" y="588173"/>
                </a:lnTo>
                <a:lnTo>
                  <a:pt x="11470098" y="588155"/>
                </a:lnTo>
                <a:lnTo>
                  <a:pt x="11470098" y="588180"/>
                </a:lnTo>
                <a:lnTo>
                  <a:pt x="11470104" y="588173"/>
                </a:lnTo>
                <a:lnTo>
                  <a:pt x="11480050" y="618787"/>
                </a:lnTo>
                <a:cubicBezTo>
                  <a:pt x="11494687" y="647014"/>
                  <a:pt x="11522477" y="667153"/>
                  <a:pt x="11555333" y="671312"/>
                </a:cubicBezTo>
                <a:cubicBezTo>
                  <a:pt x="11571208" y="649225"/>
                  <a:pt x="11595271" y="635084"/>
                  <a:pt x="11621467" y="631489"/>
                </a:cubicBezTo>
                <a:lnTo>
                  <a:pt x="11648148" y="631505"/>
                </a:lnTo>
                <a:lnTo>
                  <a:pt x="11607295" y="664326"/>
                </a:lnTo>
                <a:cubicBezTo>
                  <a:pt x="11591231" y="671218"/>
                  <a:pt x="11573319" y="673804"/>
                  <a:pt x="11555358" y="671312"/>
                </a:cubicBezTo>
                <a:cubicBezTo>
                  <a:pt x="11529168" y="706863"/>
                  <a:pt x="11529767" y="755481"/>
                  <a:pt x="11556823" y="790377"/>
                </a:cubicBezTo>
                <a:cubicBezTo>
                  <a:pt x="11587937" y="785491"/>
                  <a:pt x="11619519" y="795696"/>
                  <a:pt x="11641892" y="817863"/>
                </a:cubicBezTo>
                <a:cubicBezTo>
                  <a:pt x="11645014" y="820991"/>
                  <a:pt x="11647917" y="824328"/>
                  <a:pt x="11650583" y="827853"/>
                </a:cubicBezTo>
                <a:cubicBezTo>
                  <a:pt x="11699102" y="820357"/>
                  <a:pt x="11734842" y="778500"/>
                  <a:pt x="11734645" y="729405"/>
                </a:cubicBezTo>
                <a:cubicBezTo>
                  <a:pt x="11734455" y="692140"/>
                  <a:pt x="11713615" y="659288"/>
                  <a:pt x="11682417" y="642503"/>
                </a:cubicBezTo>
                <a:lnTo>
                  <a:pt x="11648149" y="631504"/>
                </a:lnTo>
                <a:lnTo>
                  <a:pt x="11664694" y="595778"/>
                </a:lnTo>
                <a:cubicBezTo>
                  <a:pt x="11673605" y="558181"/>
                  <a:pt x="11659961" y="517205"/>
                  <a:pt x="11626846" y="492914"/>
                </a:cubicBezTo>
                <a:cubicBezTo>
                  <a:pt x="11609023" y="479841"/>
                  <a:pt x="11587950" y="473456"/>
                  <a:pt x="11566960" y="473719"/>
                </a:cubicBezTo>
                <a:close/>
                <a:moveTo>
                  <a:pt x="11394448" y="411528"/>
                </a:moveTo>
                <a:cubicBezTo>
                  <a:pt x="11361716" y="416579"/>
                  <a:pt x="11334447" y="437407"/>
                  <a:pt x="11320474" y="465981"/>
                </a:cubicBezTo>
                <a:lnTo>
                  <a:pt x="11311225" y="496838"/>
                </a:lnTo>
                <a:lnTo>
                  <a:pt x="11311225" y="496816"/>
                </a:lnTo>
                <a:cubicBezTo>
                  <a:pt x="11267027" y="464476"/>
                  <a:pt x="11204981" y="474089"/>
                  <a:pt x="11172642" y="518286"/>
                </a:cubicBezTo>
                <a:cubicBezTo>
                  <a:pt x="11146587" y="553894"/>
                  <a:pt x="11147193" y="602432"/>
                  <a:pt x="11174128" y="637379"/>
                </a:cubicBezTo>
                <a:cubicBezTo>
                  <a:pt x="11192021" y="634457"/>
                  <a:pt x="11209989" y="636600"/>
                  <a:pt x="11226221" y="643087"/>
                </a:cubicBezTo>
                <a:lnTo>
                  <a:pt x="11267893" y="674848"/>
                </a:lnTo>
                <a:lnTo>
                  <a:pt x="11267875" y="674854"/>
                </a:lnTo>
                <a:lnTo>
                  <a:pt x="11267900" y="674854"/>
                </a:lnTo>
                <a:lnTo>
                  <a:pt x="11267893" y="674848"/>
                </a:lnTo>
                <a:lnTo>
                  <a:pt x="11298506" y="664903"/>
                </a:lnTo>
                <a:cubicBezTo>
                  <a:pt x="11326732" y="650267"/>
                  <a:pt x="11346867" y="622475"/>
                  <a:pt x="11351019" y="589620"/>
                </a:cubicBezTo>
                <a:cubicBezTo>
                  <a:pt x="11328943" y="573741"/>
                  <a:pt x="11314810" y="549683"/>
                  <a:pt x="11311213" y="523493"/>
                </a:cubicBezTo>
                <a:lnTo>
                  <a:pt x="11311225" y="496842"/>
                </a:lnTo>
                <a:lnTo>
                  <a:pt x="11322552" y="506360"/>
                </a:lnTo>
                <a:cubicBezTo>
                  <a:pt x="11344528" y="528141"/>
                  <a:pt x="11355059" y="558943"/>
                  <a:pt x="11351019" y="589619"/>
                </a:cubicBezTo>
                <a:cubicBezTo>
                  <a:pt x="11386574" y="615810"/>
                  <a:pt x="11435197" y="615213"/>
                  <a:pt x="11470097" y="588154"/>
                </a:cubicBezTo>
                <a:cubicBezTo>
                  <a:pt x="11465206" y="557039"/>
                  <a:pt x="11475410" y="525455"/>
                  <a:pt x="11497583" y="503085"/>
                </a:cubicBezTo>
                <a:cubicBezTo>
                  <a:pt x="11500718" y="499975"/>
                  <a:pt x="11504055" y="497077"/>
                  <a:pt x="11507573" y="494407"/>
                </a:cubicBezTo>
                <a:cubicBezTo>
                  <a:pt x="11499222" y="440282"/>
                  <a:pt x="11448574" y="403176"/>
                  <a:pt x="11394448" y="411528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360000" tIns="36000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20F998C-8F3E-4090-94F3-7E5DB26E00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078524"/>
            <a:ext cx="5550877" cy="890954"/>
          </a:xfrm>
        </p:spPr>
        <p:txBody>
          <a:bodyPr anchor="t" anchorCtr="0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för två rader</a:t>
            </a:r>
          </a:p>
        </p:txBody>
      </p:sp>
    </p:spTree>
    <p:extLst>
      <p:ext uri="{BB962C8B-B14F-4D97-AF65-F5344CB8AC3E}">
        <p14:creationId xmlns:p14="http://schemas.microsoft.com/office/powerpoint/2010/main" val="877239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ED41E46-F94C-4F40-A4EA-0451A75220C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876421" y="2"/>
            <a:ext cx="5315580" cy="6857999"/>
          </a:xfrm>
          <a:custGeom>
            <a:avLst/>
            <a:gdLst>
              <a:gd name="connsiteX0" fmla="*/ 4597232 w 5315580"/>
              <a:gd name="connsiteY0" fmla="*/ 875611 h 6857999"/>
              <a:gd name="connsiteX1" fmla="*/ 4630029 w 5315580"/>
              <a:gd name="connsiteY1" fmla="*/ 916488 h 6857999"/>
              <a:gd name="connsiteX2" fmla="*/ 4637027 w 5315580"/>
              <a:gd name="connsiteY2" fmla="*/ 968427 h 6857999"/>
              <a:gd name="connsiteX3" fmla="*/ 4625699 w 5315580"/>
              <a:gd name="connsiteY3" fmla="*/ 958908 h 6857999"/>
              <a:gd name="connsiteX4" fmla="*/ 4601701 w 5315580"/>
              <a:gd name="connsiteY4" fmla="*/ 920596 h 6857999"/>
              <a:gd name="connsiteX5" fmla="*/ 4300143 w 5315580"/>
              <a:gd name="connsiteY5" fmla="*/ 833722 h 6857999"/>
              <a:gd name="connsiteX6" fmla="*/ 4300140 w 5315580"/>
              <a:gd name="connsiteY6" fmla="*/ 833726 h 6857999"/>
              <a:gd name="connsiteX7" fmla="*/ 4300132 w 5315580"/>
              <a:gd name="connsiteY7" fmla="*/ 833724 h 6857999"/>
              <a:gd name="connsiteX8" fmla="*/ 4680377 w 5315580"/>
              <a:gd name="connsiteY8" fmla="*/ 790376 h 6857999"/>
              <a:gd name="connsiteX9" fmla="*/ 4606420 w 5315580"/>
              <a:gd name="connsiteY9" fmla="*/ 844743 h 6857999"/>
              <a:gd name="connsiteX10" fmla="*/ 4597232 w 5315580"/>
              <a:gd name="connsiteY10" fmla="*/ 875611 h 6857999"/>
              <a:gd name="connsiteX11" fmla="*/ 4597232 w 5315580"/>
              <a:gd name="connsiteY11" fmla="*/ 875610 h 6857999"/>
              <a:gd name="connsiteX12" fmla="*/ 4478154 w 5315580"/>
              <a:gd name="connsiteY12" fmla="*/ 877076 h 6857999"/>
              <a:gd name="connsiteX13" fmla="*/ 4440678 w 5315580"/>
              <a:gd name="connsiteY13" fmla="*/ 970848 h 6857999"/>
              <a:gd name="connsiteX14" fmla="*/ 4553798 w 5315580"/>
              <a:gd name="connsiteY14" fmla="*/ 1053734 h 6857999"/>
              <a:gd name="connsiteX15" fmla="*/ 4637027 w 5315580"/>
              <a:gd name="connsiteY15" fmla="*/ 968427 h 6857999"/>
              <a:gd name="connsiteX16" fmla="*/ 4775619 w 5315580"/>
              <a:gd name="connsiteY16" fmla="*/ 947137 h 6857999"/>
              <a:gd name="connsiteX17" fmla="*/ 4774136 w 5315580"/>
              <a:gd name="connsiteY17" fmla="*/ 827864 h 6857999"/>
              <a:gd name="connsiteX18" fmla="*/ 4759406 w 5315580"/>
              <a:gd name="connsiteY18" fmla="*/ 829139 h 6857999"/>
              <a:gd name="connsiteX19" fmla="*/ 4680377 w 5315580"/>
              <a:gd name="connsiteY19" fmla="*/ 790376 h 6857999"/>
              <a:gd name="connsiteX20" fmla="*/ 4297706 w 5315580"/>
              <a:gd name="connsiteY20" fmla="*/ 637377 h 6857999"/>
              <a:gd name="connsiteX21" fmla="*/ 4214827 w 5315580"/>
              <a:gd name="connsiteY21" fmla="*/ 750502 h 6857999"/>
              <a:gd name="connsiteX22" fmla="*/ 4269280 w 5315580"/>
              <a:gd name="connsiteY22" fmla="*/ 824476 h 6857999"/>
              <a:gd name="connsiteX23" fmla="*/ 4300132 w 5315580"/>
              <a:gd name="connsiteY23" fmla="*/ 833724 h 6857999"/>
              <a:gd name="connsiteX24" fmla="*/ 4300115 w 5315580"/>
              <a:gd name="connsiteY24" fmla="*/ 833726 h 6857999"/>
              <a:gd name="connsiteX25" fmla="*/ 4321484 w 5315580"/>
              <a:gd name="connsiteY25" fmla="*/ 972325 h 6857999"/>
              <a:gd name="connsiteX26" fmla="*/ 4440677 w 5315580"/>
              <a:gd name="connsiteY26" fmla="*/ 970848 h 6857999"/>
              <a:gd name="connsiteX27" fmla="*/ 4478153 w 5315580"/>
              <a:gd name="connsiteY27" fmla="*/ 877076 h 6857999"/>
              <a:gd name="connsiteX28" fmla="*/ 4392919 w 5315580"/>
              <a:gd name="connsiteY28" fmla="*/ 793931 h 6857999"/>
              <a:gd name="connsiteX29" fmla="*/ 4352047 w 5315580"/>
              <a:gd name="connsiteY29" fmla="*/ 826725 h 6857999"/>
              <a:gd name="connsiteX30" fmla="*/ 4300143 w 5315580"/>
              <a:gd name="connsiteY30" fmla="*/ 833722 h 6857999"/>
              <a:gd name="connsiteX31" fmla="*/ 4309659 w 5315580"/>
              <a:gd name="connsiteY31" fmla="*/ 822398 h 6857999"/>
              <a:gd name="connsiteX32" fmla="*/ 4392918 w 5315580"/>
              <a:gd name="connsiteY32" fmla="*/ 793931 h 6857999"/>
              <a:gd name="connsiteX33" fmla="*/ 4391453 w 5315580"/>
              <a:gd name="connsiteY33" fmla="*/ 674853 h 6857999"/>
              <a:gd name="connsiteX34" fmla="*/ 4306384 w 5315580"/>
              <a:gd name="connsiteY34" fmla="*/ 647380 h 6857999"/>
              <a:gd name="connsiteX35" fmla="*/ 4297706 w 5315580"/>
              <a:gd name="connsiteY35" fmla="*/ 637377 h 6857999"/>
              <a:gd name="connsiteX36" fmla="*/ 4690539 w 5315580"/>
              <a:gd name="connsiteY36" fmla="*/ 473717 h 6857999"/>
              <a:gd name="connsiteX37" fmla="*/ 4631153 w 5315580"/>
              <a:gd name="connsiteY37" fmla="*/ 494406 h 6857999"/>
              <a:gd name="connsiteX38" fmla="*/ 4625444 w 5315580"/>
              <a:gd name="connsiteY38" fmla="*/ 546499 h 6857999"/>
              <a:gd name="connsiteX39" fmla="*/ 4593683 w 5315580"/>
              <a:gd name="connsiteY39" fmla="*/ 588171 h 6857999"/>
              <a:gd name="connsiteX40" fmla="*/ 4593677 w 5315580"/>
              <a:gd name="connsiteY40" fmla="*/ 588153 h 6857999"/>
              <a:gd name="connsiteX41" fmla="*/ 4593677 w 5315580"/>
              <a:gd name="connsiteY41" fmla="*/ 588178 h 6857999"/>
              <a:gd name="connsiteX42" fmla="*/ 4593683 w 5315580"/>
              <a:gd name="connsiteY42" fmla="*/ 588171 h 6857999"/>
              <a:gd name="connsiteX43" fmla="*/ 4603629 w 5315580"/>
              <a:gd name="connsiteY43" fmla="*/ 618785 h 6857999"/>
              <a:gd name="connsiteX44" fmla="*/ 4678912 w 5315580"/>
              <a:gd name="connsiteY44" fmla="*/ 671310 h 6857999"/>
              <a:gd name="connsiteX45" fmla="*/ 4745046 w 5315580"/>
              <a:gd name="connsiteY45" fmla="*/ 631487 h 6857999"/>
              <a:gd name="connsiteX46" fmla="*/ 4771727 w 5315580"/>
              <a:gd name="connsiteY46" fmla="*/ 631503 h 6857999"/>
              <a:gd name="connsiteX47" fmla="*/ 4730874 w 5315580"/>
              <a:gd name="connsiteY47" fmla="*/ 664324 h 6857999"/>
              <a:gd name="connsiteX48" fmla="*/ 4678937 w 5315580"/>
              <a:gd name="connsiteY48" fmla="*/ 671310 h 6857999"/>
              <a:gd name="connsiteX49" fmla="*/ 4680402 w 5315580"/>
              <a:gd name="connsiteY49" fmla="*/ 790375 h 6857999"/>
              <a:gd name="connsiteX50" fmla="*/ 4765471 w 5315580"/>
              <a:gd name="connsiteY50" fmla="*/ 817861 h 6857999"/>
              <a:gd name="connsiteX51" fmla="*/ 4774162 w 5315580"/>
              <a:gd name="connsiteY51" fmla="*/ 827851 h 6857999"/>
              <a:gd name="connsiteX52" fmla="*/ 4858224 w 5315580"/>
              <a:gd name="connsiteY52" fmla="*/ 729403 h 6857999"/>
              <a:gd name="connsiteX53" fmla="*/ 4805996 w 5315580"/>
              <a:gd name="connsiteY53" fmla="*/ 642501 h 6857999"/>
              <a:gd name="connsiteX54" fmla="*/ 4771728 w 5315580"/>
              <a:gd name="connsiteY54" fmla="*/ 631502 h 6857999"/>
              <a:gd name="connsiteX55" fmla="*/ 4788273 w 5315580"/>
              <a:gd name="connsiteY55" fmla="*/ 595776 h 6857999"/>
              <a:gd name="connsiteX56" fmla="*/ 4750425 w 5315580"/>
              <a:gd name="connsiteY56" fmla="*/ 492912 h 6857999"/>
              <a:gd name="connsiteX57" fmla="*/ 4690539 w 5315580"/>
              <a:gd name="connsiteY57" fmla="*/ 473717 h 6857999"/>
              <a:gd name="connsiteX58" fmla="*/ 4518027 w 5315580"/>
              <a:gd name="connsiteY58" fmla="*/ 411526 h 6857999"/>
              <a:gd name="connsiteX59" fmla="*/ 4444053 w 5315580"/>
              <a:gd name="connsiteY59" fmla="*/ 465979 h 6857999"/>
              <a:gd name="connsiteX60" fmla="*/ 4434804 w 5315580"/>
              <a:gd name="connsiteY60" fmla="*/ 496836 h 6857999"/>
              <a:gd name="connsiteX61" fmla="*/ 4434804 w 5315580"/>
              <a:gd name="connsiteY61" fmla="*/ 496814 h 6857999"/>
              <a:gd name="connsiteX62" fmla="*/ 4296221 w 5315580"/>
              <a:gd name="connsiteY62" fmla="*/ 518284 h 6857999"/>
              <a:gd name="connsiteX63" fmla="*/ 4297707 w 5315580"/>
              <a:gd name="connsiteY63" fmla="*/ 637377 h 6857999"/>
              <a:gd name="connsiteX64" fmla="*/ 4349800 w 5315580"/>
              <a:gd name="connsiteY64" fmla="*/ 643085 h 6857999"/>
              <a:gd name="connsiteX65" fmla="*/ 4391472 w 5315580"/>
              <a:gd name="connsiteY65" fmla="*/ 674846 h 6857999"/>
              <a:gd name="connsiteX66" fmla="*/ 4391454 w 5315580"/>
              <a:gd name="connsiteY66" fmla="*/ 674852 h 6857999"/>
              <a:gd name="connsiteX67" fmla="*/ 4391479 w 5315580"/>
              <a:gd name="connsiteY67" fmla="*/ 674852 h 6857999"/>
              <a:gd name="connsiteX68" fmla="*/ 4391472 w 5315580"/>
              <a:gd name="connsiteY68" fmla="*/ 674846 h 6857999"/>
              <a:gd name="connsiteX69" fmla="*/ 4422085 w 5315580"/>
              <a:gd name="connsiteY69" fmla="*/ 664901 h 6857999"/>
              <a:gd name="connsiteX70" fmla="*/ 4474598 w 5315580"/>
              <a:gd name="connsiteY70" fmla="*/ 589618 h 6857999"/>
              <a:gd name="connsiteX71" fmla="*/ 4434792 w 5315580"/>
              <a:gd name="connsiteY71" fmla="*/ 523491 h 6857999"/>
              <a:gd name="connsiteX72" fmla="*/ 4434804 w 5315580"/>
              <a:gd name="connsiteY72" fmla="*/ 496840 h 6857999"/>
              <a:gd name="connsiteX73" fmla="*/ 4446131 w 5315580"/>
              <a:gd name="connsiteY73" fmla="*/ 506358 h 6857999"/>
              <a:gd name="connsiteX74" fmla="*/ 4474598 w 5315580"/>
              <a:gd name="connsiteY74" fmla="*/ 589617 h 6857999"/>
              <a:gd name="connsiteX75" fmla="*/ 4593676 w 5315580"/>
              <a:gd name="connsiteY75" fmla="*/ 588152 h 6857999"/>
              <a:gd name="connsiteX76" fmla="*/ 4621162 w 5315580"/>
              <a:gd name="connsiteY76" fmla="*/ 503083 h 6857999"/>
              <a:gd name="connsiteX77" fmla="*/ 4631152 w 5315580"/>
              <a:gd name="connsiteY77" fmla="*/ 494405 h 6857999"/>
              <a:gd name="connsiteX78" fmla="*/ 4518027 w 5315580"/>
              <a:gd name="connsiteY78" fmla="*/ 411526 h 6857999"/>
              <a:gd name="connsiteX79" fmla="*/ 1670201 w 5315580"/>
              <a:gd name="connsiteY79" fmla="*/ 0 h 6857999"/>
              <a:gd name="connsiteX80" fmla="*/ 5315580 w 5315580"/>
              <a:gd name="connsiteY80" fmla="*/ 0 h 6857999"/>
              <a:gd name="connsiteX81" fmla="*/ 5315580 w 5315580"/>
              <a:gd name="connsiteY81" fmla="*/ 6857999 h 6857999"/>
              <a:gd name="connsiteX82" fmla="*/ 1670201 w 5315580"/>
              <a:gd name="connsiteY82" fmla="*/ 6857999 h 6857999"/>
              <a:gd name="connsiteX83" fmla="*/ 0 w 5315580"/>
              <a:gd name="connsiteY83" fmla="*/ 3429000 h 6857999"/>
              <a:gd name="connsiteX84" fmla="*/ 1670201 w 5315580"/>
              <a:gd name="connsiteY84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315580" h="6857999">
                <a:moveTo>
                  <a:pt x="4597232" y="875611"/>
                </a:moveTo>
                <a:lnTo>
                  <a:pt x="4630029" y="916488"/>
                </a:lnTo>
                <a:cubicBezTo>
                  <a:pt x="4636918" y="932555"/>
                  <a:pt x="4639507" y="950466"/>
                  <a:pt x="4637027" y="968427"/>
                </a:cubicBezTo>
                <a:cubicBezTo>
                  <a:pt x="4633022" y="965535"/>
                  <a:pt x="4629236" y="962355"/>
                  <a:pt x="4625699" y="958908"/>
                </a:cubicBezTo>
                <a:cubicBezTo>
                  <a:pt x="4614706" y="948013"/>
                  <a:pt x="4606576" y="934861"/>
                  <a:pt x="4601701" y="920596"/>
                </a:cubicBezTo>
                <a:close/>
                <a:moveTo>
                  <a:pt x="4300143" y="833722"/>
                </a:moveTo>
                <a:lnTo>
                  <a:pt x="4300140" y="833726"/>
                </a:lnTo>
                <a:lnTo>
                  <a:pt x="4300132" y="833724"/>
                </a:lnTo>
                <a:close/>
                <a:moveTo>
                  <a:pt x="4680377" y="790376"/>
                </a:moveTo>
                <a:cubicBezTo>
                  <a:pt x="4647634" y="795342"/>
                  <a:pt x="4620351" y="816162"/>
                  <a:pt x="4606420" y="844743"/>
                </a:cubicBezTo>
                <a:lnTo>
                  <a:pt x="4597232" y="875611"/>
                </a:lnTo>
                <a:lnTo>
                  <a:pt x="4597232" y="875610"/>
                </a:lnTo>
                <a:cubicBezTo>
                  <a:pt x="4561677" y="849419"/>
                  <a:pt x="4513054" y="850017"/>
                  <a:pt x="4478154" y="877076"/>
                </a:cubicBezTo>
                <a:cubicBezTo>
                  <a:pt x="4484010" y="912863"/>
                  <a:pt x="4469587" y="948955"/>
                  <a:pt x="4440678" y="970848"/>
                </a:cubicBezTo>
                <a:cubicBezTo>
                  <a:pt x="4449027" y="1024973"/>
                  <a:pt x="4499672" y="1062083"/>
                  <a:pt x="4553798" y="1053734"/>
                </a:cubicBezTo>
                <a:cubicBezTo>
                  <a:pt x="4597441" y="1047002"/>
                  <a:pt x="4631373" y="1012223"/>
                  <a:pt x="4637027" y="968427"/>
                </a:cubicBezTo>
                <a:cubicBezTo>
                  <a:pt x="4681177" y="1000818"/>
                  <a:pt x="4743228" y="991287"/>
                  <a:pt x="4775619" y="947137"/>
                </a:cubicBezTo>
                <a:cubicBezTo>
                  <a:pt x="4801769" y="911493"/>
                  <a:pt x="4801164" y="862845"/>
                  <a:pt x="4774136" y="827864"/>
                </a:cubicBezTo>
                <a:cubicBezTo>
                  <a:pt x="4769265" y="828652"/>
                  <a:pt x="4764341" y="829078"/>
                  <a:pt x="4759406" y="829139"/>
                </a:cubicBezTo>
                <a:cubicBezTo>
                  <a:pt x="4728454" y="829272"/>
                  <a:pt x="4699218" y="814932"/>
                  <a:pt x="4680377" y="790376"/>
                </a:cubicBezTo>
                <a:close/>
                <a:moveTo>
                  <a:pt x="4297706" y="637377"/>
                </a:moveTo>
                <a:cubicBezTo>
                  <a:pt x="4243581" y="645728"/>
                  <a:pt x="4206475" y="696376"/>
                  <a:pt x="4214827" y="750502"/>
                </a:cubicBezTo>
                <a:cubicBezTo>
                  <a:pt x="4219877" y="783234"/>
                  <a:pt x="4240706" y="810503"/>
                  <a:pt x="4269280" y="824476"/>
                </a:cubicBezTo>
                <a:lnTo>
                  <a:pt x="4300132" y="833724"/>
                </a:lnTo>
                <a:lnTo>
                  <a:pt x="4300115" y="833726"/>
                </a:lnTo>
                <a:cubicBezTo>
                  <a:pt x="4267743" y="877900"/>
                  <a:pt x="4277310" y="939952"/>
                  <a:pt x="4321484" y="972325"/>
                </a:cubicBezTo>
                <a:cubicBezTo>
                  <a:pt x="4357110" y="998433"/>
                  <a:pt x="4405710" y="997831"/>
                  <a:pt x="4440677" y="970848"/>
                </a:cubicBezTo>
                <a:cubicBezTo>
                  <a:pt x="4434833" y="935062"/>
                  <a:pt x="4449253" y="898976"/>
                  <a:pt x="4478153" y="877076"/>
                </a:cubicBezTo>
                <a:cubicBezTo>
                  <a:pt x="4471532" y="833419"/>
                  <a:pt x="4436726" y="799468"/>
                  <a:pt x="4392919" y="793931"/>
                </a:cubicBezTo>
                <a:cubicBezTo>
                  <a:pt x="4382333" y="808649"/>
                  <a:pt x="4368111" y="819836"/>
                  <a:pt x="4352047" y="826725"/>
                </a:cubicBezTo>
                <a:lnTo>
                  <a:pt x="4300143" y="833722"/>
                </a:lnTo>
                <a:lnTo>
                  <a:pt x="4309659" y="822398"/>
                </a:lnTo>
                <a:cubicBezTo>
                  <a:pt x="4331440" y="800422"/>
                  <a:pt x="4362242" y="789891"/>
                  <a:pt x="4392918" y="793931"/>
                </a:cubicBezTo>
                <a:cubicBezTo>
                  <a:pt x="4419109" y="758376"/>
                  <a:pt x="4418512" y="709753"/>
                  <a:pt x="4391453" y="674853"/>
                </a:cubicBezTo>
                <a:cubicBezTo>
                  <a:pt x="4360341" y="679746"/>
                  <a:pt x="4328757" y="669547"/>
                  <a:pt x="4306384" y="647380"/>
                </a:cubicBezTo>
                <a:cubicBezTo>
                  <a:pt x="4303274" y="644241"/>
                  <a:pt x="4300375" y="640899"/>
                  <a:pt x="4297706" y="637377"/>
                </a:cubicBezTo>
                <a:close/>
                <a:moveTo>
                  <a:pt x="4690539" y="473717"/>
                </a:moveTo>
                <a:cubicBezTo>
                  <a:pt x="4669549" y="473980"/>
                  <a:pt x="4648642" y="480890"/>
                  <a:pt x="4631153" y="494406"/>
                </a:cubicBezTo>
                <a:cubicBezTo>
                  <a:pt x="4634075" y="512299"/>
                  <a:pt x="4631931" y="530267"/>
                  <a:pt x="4625444" y="546499"/>
                </a:cubicBezTo>
                <a:lnTo>
                  <a:pt x="4593683" y="588171"/>
                </a:lnTo>
                <a:lnTo>
                  <a:pt x="4593677" y="588153"/>
                </a:lnTo>
                <a:lnTo>
                  <a:pt x="4593677" y="588178"/>
                </a:lnTo>
                <a:lnTo>
                  <a:pt x="4593683" y="588171"/>
                </a:lnTo>
                <a:lnTo>
                  <a:pt x="4603629" y="618785"/>
                </a:lnTo>
                <a:cubicBezTo>
                  <a:pt x="4618266" y="647012"/>
                  <a:pt x="4646056" y="667151"/>
                  <a:pt x="4678912" y="671310"/>
                </a:cubicBezTo>
                <a:cubicBezTo>
                  <a:pt x="4694787" y="649223"/>
                  <a:pt x="4718850" y="635082"/>
                  <a:pt x="4745046" y="631487"/>
                </a:cubicBezTo>
                <a:lnTo>
                  <a:pt x="4771727" y="631503"/>
                </a:lnTo>
                <a:lnTo>
                  <a:pt x="4730874" y="664324"/>
                </a:lnTo>
                <a:cubicBezTo>
                  <a:pt x="4714810" y="671216"/>
                  <a:pt x="4696898" y="673802"/>
                  <a:pt x="4678937" y="671310"/>
                </a:cubicBezTo>
                <a:cubicBezTo>
                  <a:pt x="4652747" y="706861"/>
                  <a:pt x="4653346" y="755479"/>
                  <a:pt x="4680402" y="790375"/>
                </a:cubicBezTo>
                <a:cubicBezTo>
                  <a:pt x="4711516" y="785489"/>
                  <a:pt x="4743098" y="795694"/>
                  <a:pt x="4765471" y="817861"/>
                </a:cubicBezTo>
                <a:cubicBezTo>
                  <a:pt x="4768593" y="820989"/>
                  <a:pt x="4771496" y="824326"/>
                  <a:pt x="4774162" y="827851"/>
                </a:cubicBezTo>
                <a:cubicBezTo>
                  <a:pt x="4822681" y="820355"/>
                  <a:pt x="4858421" y="778498"/>
                  <a:pt x="4858224" y="729403"/>
                </a:cubicBezTo>
                <a:cubicBezTo>
                  <a:pt x="4858034" y="692138"/>
                  <a:pt x="4837194" y="659286"/>
                  <a:pt x="4805996" y="642501"/>
                </a:cubicBezTo>
                <a:lnTo>
                  <a:pt x="4771728" y="631502"/>
                </a:lnTo>
                <a:lnTo>
                  <a:pt x="4788273" y="595776"/>
                </a:lnTo>
                <a:cubicBezTo>
                  <a:pt x="4797184" y="558179"/>
                  <a:pt x="4783540" y="517203"/>
                  <a:pt x="4750425" y="492912"/>
                </a:cubicBezTo>
                <a:cubicBezTo>
                  <a:pt x="4732602" y="479839"/>
                  <a:pt x="4711529" y="473454"/>
                  <a:pt x="4690539" y="473717"/>
                </a:cubicBezTo>
                <a:close/>
                <a:moveTo>
                  <a:pt x="4518027" y="411526"/>
                </a:moveTo>
                <a:cubicBezTo>
                  <a:pt x="4485295" y="416577"/>
                  <a:pt x="4458026" y="437405"/>
                  <a:pt x="4444053" y="465979"/>
                </a:cubicBezTo>
                <a:lnTo>
                  <a:pt x="4434804" y="496836"/>
                </a:lnTo>
                <a:lnTo>
                  <a:pt x="4434804" y="496814"/>
                </a:lnTo>
                <a:cubicBezTo>
                  <a:pt x="4390606" y="464474"/>
                  <a:pt x="4328560" y="474087"/>
                  <a:pt x="4296221" y="518284"/>
                </a:cubicBezTo>
                <a:cubicBezTo>
                  <a:pt x="4270166" y="553892"/>
                  <a:pt x="4270772" y="602430"/>
                  <a:pt x="4297707" y="637377"/>
                </a:cubicBezTo>
                <a:cubicBezTo>
                  <a:pt x="4315600" y="634455"/>
                  <a:pt x="4333568" y="636598"/>
                  <a:pt x="4349800" y="643085"/>
                </a:cubicBezTo>
                <a:lnTo>
                  <a:pt x="4391472" y="674846"/>
                </a:lnTo>
                <a:lnTo>
                  <a:pt x="4391454" y="674852"/>
                </a:lnTo>
                <a:lnTo>
                  <a:pt x="4391479" y="674852"/>
                </a:lnTo>
                <a:lnTo>
                  <a:pt x="4391472" y="674846"/>
                </a:lnTo>
                <a:lnTo>
                  <a:pt x="4422085" y="664901"/>
                </a:lnTo>
                <a:cubicBezTo>
                  <a:pt x="4450311" y="650265"/>
                  <a:pt x="4470446" y="622473"/>
                  <a:pt x="4474598" y="589618"/>
                </a:cubicBezTo>
                <a:cubicBezTo>
                  <a:pt x="4452522" y="573739"/>
                  <a:pt x="4438389" y="549681"/>
                  <a:pt x="4434792" y="523491"/>
                </a:cubicBezTo>
                <a:lnTo>
                  <a:pt x="4434804" y="496840"/>
                </a:lnTo>
                <a:lnTo>
                  <a:pt x="4446131" y="506358"/>
                </a:lnTo>
                <a:cubicBezTo>
                  <a:pt x="4468107" y="528139"/>
                  <a:pt x="4478638" y="558941"/>
                  <a:pt x="4474598" y="589617"/>
                </a:cubicBezTo>
                <a:cubicBezTo>
                  <a:pt x="4510153" y="615808"/>
                  <a:pt x="4558776" y="615211"/>
                  <a:pt x="4593676" y="588152"/>
                </a:cubicBezTo>
                <a:cubicBezTo>
                  <a:pt x="4588785" y="557037"/>
                  <a:pt x="4598989" y="525453"/>
                  <a:pt x="4621162" y="503083"/>
                </a:cubicBezTo>
                <a:cubicBezTo>
                  <a:pt x="4624297" y="499973"/>
                  <a:pt x="4627634" y="497075"/>
                  <a:pt x="4631152" y="494405"/>
                </a:cubicBezTo>
                <a:cubicBezTo>
                  <a:pt x="4622801" y="440280"/>
                  <a:pt x="4572153" y="403174"/>
                  <a:pt x="4518027" y="411526"/>
                </a:cubicBezTo>
                <a:close/>
                <a:moveTo>
                  <a:pt x="1670201" y="0"/>
                </a:moveTo>
                <a:lnTo>
                  <a:pt x="5315580" y="0"/>
                </a:lnTo>
                <a:lnTo>
                  <a:pt x="5315580" y="6857999"/>
                </a:lnTo>
                <a:lnTo>
                  <a:pt x="1670201" y="6857999"/>
                </a:lnTo>
                <a:cubicBezTo>
                  <a:pt x="654667" y="6068810"/>
                  <a:pt x="0" y="4827501"/>
                  <a:pt x="0" y="3429000"/>
                </a:cubicBezTo>
                <a:cubicBezTo>
                  <a:pt x="0" y="2030501"/>
                  <a:pt x="654667" y="789189"/>
                  <a:pt x="1670201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lIns="360000" tIns="360000" rIns="360000" bIns="360000" anchor="ctr" anchorCtr="0">
            <a:no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Placera din bild här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D4BE963-1EC5-49C0-A8F9-9E3381BCEE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2121877"/>
            <a:ext cx="5550877" cy="380999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2412442B-0D44-4C0C-82CA-F9B739578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6123"/>
            <a:ext cx="5550877" cy="119575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4" name="Platshållare för innehåll 10">
            <a:extLst>
              <a:ext uri="{FF2B5EF4-FFF2-40B4-BE49-F238E27FC236}">
                <a16:creationId xmlns:a16="http://schemas.microsoft.com/office/drawing/2014/main" id="{9C776CBF-FC20-BE81-7929-C1C64412231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55875" y="6391740"/>
            <a:ext cx="5202238" cy="205155"/>
          </a:xfrm>
        </p:spPr>
        <p:txBody>
          <a:bodyPr/>
          <a:lstStyle>
            <a:lvl1pPr marL="0" indent="0" algn="r">
              <a:buFontTx/>
              <a:buNone/>
              <a:defRPr sz="1000" b="0" i="0">
                <a:latin typeface="Trebuchet MS" panose="020B0703020202090204" pitchFamily="34" charset="0"/>
              </a:defRPr>
            </a:lvl1pPr>
            <a:lvl2pPr marL="180000" indent="0">
              <a:buFontTx/>
              <a:buNone/>
              <a:defRPr sz="1000" b="0" i="0">
                <a:latin typeface="Trebuchet MS" panose="020B0703020202090204" pitchFamily="34" charset="0"/>
              </a:defRPr>
            </a:lvl2pPr>
            <a:lvl3pPr marL="360000" indent="0">
              <a:buFontTx/>
              <a:buNone/>
              <a:defRPr sz="1000" b="0" i="0">
                <a:latin typeface="Trebuchet MS" panose="020B0703020202090204" pitchFamily="34" charset="0"/>
              </a:defRPr>
            </a:lvl3pPr>
            <a:lvl4pPr marL="540725" indent="0">
              <a:buFontTx/>
              <a:buNone/>
              <a:defRPr sz="1000" b="0" i="0">
                <a:latin typeface="Trebuchet MS" panose="020B0703020202090204" pitchFamily="34" charset="0"/>
              </a:defRPr>
            </a:lvl4pPr>
            <a:lvl5pPr marL="720000" indent="0">
              <a:buFontTx/>
              <a:buNone/>
              <a:defRPr sz="1000"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sv-SE" dirty="0"/>
              <a:t>Klicka här för att lägga till bildbyline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7559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- vänsterstäl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AD596A89-12D3-4684-A383-E14AA8161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6123"/>
            <a:ext cx="5550877" cy="119575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84422605-FE61-4CDB-ABFF-719D2E3FDE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21877"/>
            <a:ext cx="5550877" cy="380999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85478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sida - vänsterstäl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AD596A89-12D3-4684-A383-E14AA8161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6123"/>
            <a:ext cx="5550877" cy="119575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84422605-FE61-4CDB-ABFF-719D2E3FDE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21877"/>
            <a:ext cx="5550877" cy="380999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88B53D4D-580D-7738-09D3-4FB9B3FBE20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518275" y="1239982"/>
            <a:ext cx="5202238" cy="4301836"/>
          </a:xfrm>
        </p:spPr>
        <p:txBody>
          <a:bodyPr/>
          <a:lstStyle/>
          <a:p>
            <a:pPr lvl="0"/>
            <a:r>
              <a:rPr lang="sv-SE" dirty="0"/>
              <a:t>Klicka här för att lägga till bild</a:t>
            </a:r>
            <a:endParaRPr lang="en-GB" dirty="0"/>
          </a:p>
        </p:txBody>
      </p:sp>
      <p:sp>
        <p:nvSpPr>
          <p:cNvPr id="10" name="Platshållare för innehåll 10">
            <a:extLst>
              <a:ext uri="{FF2B5EF4-FFF2-40B4-BE49-F238E27FC236}">
                <a16:creationId xmlns:a16="http://schemas.microsoft.com/office/drawing/2014/main" id="{FC309480-0A27-5311-8011-02BB9FD5D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518275" y="5726721"/>
            <a:ext cx="5202238" cy="205155"/>
          </a:xfrm>
        </p:spPr>
        <p:txBody>
          <a:bodyPr/>
          <a:lstStyle>
            <a:lvl1pPr marL="0" indent="0">
              <a:buFontTx/>
              <a:buNone/>
              <a:defRPr sz="1000" b="0" i="0">
                <a:latin typeface="Trebuchet MS" panose="020B0703020202090204" pitchFamily="34" charset="0"/>
              </a:defRPr>
            </a:lvl1pPr>
            <a:lvl2pPr marL="180000" indent="0">
              <a:buFontTx/>
              <a:buNone/>
              <a:defRPr sz="1000" b="0" i="0">
                <a:latin typeface="Trebuchet MS" panose="020B0703020202090204" pitchFamily="34" charset="0"/>
              </a:defRPr>
            </a:lvl2pPr>
            <a:lvl3pPr marL="360000" indent="0">
              <a:buFontTx/>
              <a:buNone/>
              <a:defRPr sz="1000" b="0" i="0">
                <a:latin typeface="Trebuchet MS" panose="020B0703020202090204" pitchFamily="34" charset="0"/>
              </a:defRPr>
            </a:lvl3pPr>
            <a:lvl4pPr marL="540725" indent="0">
              <a:buFontTx/>
              <a:buNone/>
              <a:defRPr sz="1000" b="0" i="0">
                <a:latin typeface="Trebuchet MS" panose="020B0703020202090204" pitchFamily="34" charset="0"/>
              </a:defRPr>
            </a:lvl4pPr>
            <a:lvl5pPr marL="720000" indent="0">
              <a:buFontTx/>
              <a:buNone/>
              <a:defRPr sz="1000"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sv-SE" dirty="0"/>
              <a:t>Klicka här för att lägga till bildbyline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9786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sida - vänsterställd - lju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4">
            <a:extLst>
              <a:ext uri="{FF2B5EF4-FFF2-40B4-BE49-F238E27FC236}">
                <a16:creationId xmlns:a16="http://schemas.microsoft.com/office/drawing/2014/main" id="{E88FCE44-569B-4516-AC9B-E716D0A853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90029" y="410308"/>
            <a:ext cx="644770" cy="644770"/>
          </a:xfrm>
          <a:prstGeom prst="rect">
            <a:avLst/>
          </a:prstGeom>
        </p:spPr>
      </p:pic>
      <p:sp>
        <p:nvSpPr>
          <p:cNvPr id="5" name="Rubrik 4">
            <a:extLst>
              <a:ext uri="{FF2B5EF4-FFF2-40B4-BE49-F238E27FC236}">
                <a16:creationId xmlns:a16="http://schemas.microsoft.com/office/drawing/2014/main" id="{E1951109-5FB7-4F36-A460-E49EC57AE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6123"/>
            <a:ext cx="5550877" cy="119575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DA6AFB2-F0E1-4AE4-BEB2-720267B496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21877"/>
            <a:ext cx="5550877" cy="380999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59725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6D23ACEF-0D65-4B64-B7E1-33BEB08D7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A701460-F169-4EA0-8771-513473BCCF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4FEAD41-5FDB-4326-A1A1-01DB00B50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EC18A-B489-4BFF-BEBB-FDC8DFE1ED13}" type="datetimeFigureOut">
              <a:rPr lang="sv-SE" smtClean="0"/>
              <a:t>2025-09-10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6BD6422-B1D5-4F84-A58C-01B25F73A7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2C96CA1-6C5D-42CC-9E19-54E6E626C4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BE57C-E83A-4BA2-9E98-4F09D3EEF818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4">
            <a:extLst>
              <a:ext uri="{FF2B5EF4-FFF2-40B4-BE49-F238E27FC236}">
                <a16:creationId xmlns:a16="http://schemas.microsoft.com/office/drawing/2014/main" id="{7B3C69D9-3DD3-4712-9396-3EFE13BF7744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11090029" y="410308"/>
            <a:ext cx="644770" cy="64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829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70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1A3838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20725" indent="-18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84">
          <p15:clr>
            <a:srgbClr val="F26B43"/>
          </p15:clr>
        </p15:guide>
        <p15:guide id="2" pos="52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4B27A600-C534-5420-711F-3C28767D765E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2204000" cy="972000"/>
          </a:xfrm>
          <a:prstGeom prst="rect">
            <a:avLst/>
          </a:prstGeom>
          <a:solidFill>
            <a:srgbClr val="5B9BD5">
              <a:alpha val="20000"/>
            </a:srgbClr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Geneva" pitchFamily="1" charset="-128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58851" y="1079501"/>
            <a:ext cx="10267949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8851" y="2159000"/>
            <a:ext cx="10267949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54140" y="618609"/>
            <a:ext cx="4064572" cy="118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C3A30A-6E2D-4AA0-A698-C7EC701A20A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58" name="Rectangle 3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716909" y="118343"/>
            <a:ext cx="4213119" cy="439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3000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2023-04-17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3B92A1E3-95B2-AF1A-B32D-3DFA0184726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34" y="230072"/>
            <a:ext cx="1272131" cy="486234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243B6014-0490-8BF1-B9DA-4835949B33FA}"/>
              </a:ext>
            </a:extLst>
          </p:cNvPr>
          <p:cNvSpPr/>
          <p:nvPr userDrawn="1"/>
        </p:nvSpPr>
        <p:spPr bwMode="auto">
          <a:xfrm>
            <a:off x="0" y="6498558"/>
            <a:ext cx="12177600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Geneva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9608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  <a:ea typeface="Geneva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  <a:ea typeface="Geneva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  <a:ea typeface="Geneva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  <a:ea typeface="Geneva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  <a:ea typeface="Geneva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  <a:ea typeface="Geneva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  <a:ea typeface="Geneva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  <a:ea typeface="Geneva" pitchFamily="1" charset="-128"/>
        </a:defRPr>
      </a:lvl9pPr>
    </p:titleStyle>
    <p:bodyStyle>
      <a:lvl1pPr marL="342900" indent="-342900" algn="l" rtl="0" eaLnBrk="1" fontAlgn="base" hangingPunct="1">
        <a:lnSpc>
          <a:spcPct val="130000"/>
        </a:lnSpc>
        <a:spcBef>
          <a:spcPts val="500"/>
        </a:spcBef>
        <a:spcAft>
          <a:spcPts val="200"/>
        </a:spcAft>
        <a:buFont typeface="Wingdings" pitchFamily="2" charset="2"/>
        <a:buChar char="§"/>
        <a:defRPr sz="2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1" fontAlgn="base" hangingPunct="1">
        <a:lnSpc>
          <a:spcPct val="120000"/>
        </a:lnSpc>
        <a:spcBef>
          <a:spcPts val="400"/>
        </a:spcBef>
        <a:spcAft>
          <a:spcPts val="100"/>
        </a:spcAft>
        <a:buChar char="–"/>
        <a:defRPr sz="20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09550" algn="l" rtl="0" eaLnBrk="1" fontAlgn="base" hangingPunct="1">
        <a:lnSpc>
          <a:spcPct val="120000"/>
        </a:lnSpc>
        <a:spcBef>
          <a:spcPts val="400"/>
        </a:spcBef>
        <a:spcAft>
          <a:spcPts val="100"/>
        </a:spcAft>
        <a:buFont typeface="Wingdings" pitchFamily="2" charset="2"/>
        <a:buChar char="§"/>
        <a:defRPr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lnSpc>
          <a:spcPct val="120000"/>
        </a:lnSpc>
        <a:spcBef>
          <a:spcPts val="400"/>
        </a:spcBef>
        <a:spcAft>
          <a:spcPts val="100"/>
        </a:spcAft>
        <a:buChar char="–"/>
        <a:defRPr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lnSpc>
          <a:spcPct val="120000"/>
        </a:lnSpc>
        <a:spcBef>
          <a:spcPts val="400"/>
        </a:spcBef>
        <a:spcAft>
          <a:spcPts val="100"/>
        </a:spcAft>
        <a:buChar char="»"/>
        <a:defRPr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rtl="0" eaLnBrk="1" fontAlgn="base" hangingPunct="1">
        <a:lnSpc>
          <a:spcPct val="120000"/>
        </a:lnSpc>
        <a:spcBef>
          <a:spcPts val="400"/>
        </a:spcBef>
        <a:spcAft>
          <a:spcPts val="10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120000"/>
        </a:lnSpc>
        <a:spcBef>
          <a:spcPts val="400"/>
        </a:spcBef>
        <a:spcAft>
          <a:spcPts val="10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120000"/>
        </a:lnSpc>
        <a:spcBef>
          <a:spcPts val="400"/>
        </a:spcBef>
        <a:spcAft>
          <a:spcPts val="10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120000"/>
        </a:lnSpc>
        <a:spcBef>
          <a:spcPts val="400"/>
        </a:spcBef>
        <a:spcAft>
          <a:spcPts val="10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2025-09-10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023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www.rethinkbacteria.org/events" TargetMode="Externa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mailto:asa.a.olsson@akademiska.se" TargetMode="Externa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Pages/ResponsePage.aspx?id=bCpreHvSf02cWcwEqF0WUumoSs2WTttMlbsfDhKg1ExUN0E0UlBLWTRKQ0M2WEpBUkdHQ1dTRUhCNC4u" TargetMode="External"/><Relationship Id="rId2" Type="http://schemas.openxmlformats.org/officeDocument/2006/relationships/hyperlink" Target="https://www.elite.se/hotell/jonkoping/elite-stora-hotellet-jonkoping/?utm_source=google&amp;utm_medium=organic&amp;utm_campaign=google-local&amp;utm_content=elite-stora-hotellet-jonkoping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mailto:asa.a.olsson@akademiska.se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tibiotikasmartsverige.s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1.png"/><Relationship Id="rId4" Type="http://schemas.openxmlformats.org/officeDocument/2006/relationships/hyperlink" Target="mailto:antibiotikasmartsverige@folkhalsomyndigheten.se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4E5030F-AA05-91A2-C206-E9F7D2C5B0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030B9-2D5D-4145-9A31-E6F09FE79D3D}" type="slidenum">
              <a:rPr lang="sv-SE" smtClean="0"/>
              <a:pPr/>
              <a:t>1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D02CC57-BEED-5023-0021-C20B9D0C7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2023-04-17</a:t>
            </a:r>
            <a:endParaRPr lang="sv-SE" dirty="0"/>
          </a:p>
        </p:txBody>
      </p:sp>
      <p:pic>
        <p:nvPicPr>
          <p:cNvPr id="6" name="Bildobjekt 5" descr="En bild som visar mörkt&#10;&#10;Automatiskt genererad beskrivning">
            <a:extLst>
              <a:ext uri="{FF2B5EF4-FFF2-40B4-BE49-F238E27FC236}">
                <a16:creationId xmlns:a16="http://schemas.microsoft.com/office/drawing/2014/main" id="{74AA42E7-F228-5EB8-DE43-E0C0A0F03D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4" t="19829" r="25817" b="39479"/>
          <a:stretch/>
        </p:blipFill>
        <p:spPr>
          <a:xfrm>
            <a:off x="-224463" y="-11125"/>
            <a:ext cx="12640926" cy="8231223"/>
          </a:xfrm>
          <a:prstGeom prst="rect">
            <a:avLst/>
          </a:prstGeom>
        </p:spPr>
      </p:pic>
      <p:sp>
        <p:nvSpPr>
          <p:cNvPr id="10" name="Ellips 9">
            <a:extLst>
              <a:ext uri="{FF2B5EF4-FFF2-40B4-BE49-F238E27FC236}">
                <a16:creationId xmlns:a16="http://schemas.microsoft.com/office/drawing/2014/main" id="{1A039181-D703-4EB3-2309-93E8BBD334A0}"/>
              </a:ext>
            </a:extLst>
          </p:cNvPr>
          <p:cNvSpPr/>
          <p:nvPr/>
        </p:nvSpPr>
        <p:spPr>
          <a:xfrm>
            <a:off x="-368806" y="268049"/>
            <a:ext cx="11849593" cy="12176602"/>
          </a:xfrm>
          <a:prstGeom prst="ellipse">
            <a:avLst/>
          </a:prstGeom>
          <a:solidFill>
            <a:schemeClr val="bg1">
              <a:alpha val="82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9" name="Rubrik 25">
            <a:extLst>
              <a:ext uri="{FF2B5EF4-FFF2-40B4-BE49-F238E27FC236}">
                <a16:creationId xmlns:a16="http://schemas.microsoft.com/office/drawing/2014/main" id="{EDF8AE4B-E4CF-3CAF-57E9-53B9FB18677C}"/>
              </a:ext>
            </a:extLst>
          </p:cNvPr>
          <p:cNvSpPr txBox="1">
            <a:spLocks/>
          </p:cNvSpPr>
          <p:nvPr/>
        </p:nvSpPr>
        <p:spPr>
          <a:xfrm>
            <a:off x="1649098" y="489936"/>
            <a:ext cx="20331828" cy="3673440"/>
          </a:xfrm>
          <a:prstGeom prst="rect">
            <a:avLst/>
          </a:prstGeom>
          <a:ln>
            <a:noFill/>
          </a:ln>
        </p:spPr>
        <p:txBody>
          <a:bodyPr anchor="b">
            <a:normAutofit fontScale="62500" lnSpcReduction="20000"/>
          </a:bodyPr>
          <a:lstStyle>
            <a:lvl1pPr algn="ctr" defTabSz="180008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181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sv-SE" sz="5400" b="1" dirty="0">
              <a:ln w="3810">
                <a:solidFill>
                  <a:srgbClr val="000000"/>
                </a:solidFill>
              </a:ln>
              <a:solidFill>
                <a:srgbClr val="B0D461"/>
              </a:solidFill>
              <a:latin typeface="Trebuchet MS" panose="020B0603020202020204" pitchFamily="34" charset="0"/>
            </a:endParaRPr>
          </a:p>
          <a:p>
            <a:pPr algn="l">
              <a:defRPr/>
            </a:pPr>
            <a:endParaRPr lang="sv-SE" sz="5400" b="1" dirty="0">
              <a:ln w="3810">
                <a:solidFill>
                  <a:srgbClr val="000000"/>
                </a:solidFill>
              </a:ln>
              <a:solidFill>
                <a:srgbClr val="B0D461"/>
              </a:solidFill>
              <a:latin typeface="Trebuchet MS" panose="020B0603020202020204" pitchFamily="34" charset="0"/>
            </a:endParaRPr>
          </a:p>
          <a:p>
            <a:pPr algn="l">
              <a:defRPr/>
            </a:pPr>
            <a:endParaRPr lang="sv-SE" sz="5400" b="1" dirty="0">
              <a:ln w="3810">
                <a:solidFill>
                  <a:srgbClr val="000000"/>
                </a:solidFill>
              </a:ln>
              <a:solidFill>
                <a:srgbClr val="B0D461"/>
              </a:solidFill>
              <a:latin typeface="Trebuchet MS" panose="020B0603020202020204" pitchFamily="34" charset="0"/>
            </a:endParaRPr>
          </a:p>
          <a:p>
            <a:pPr algn="l">
              <a:defRPr/>
            </a:pPr>
            <a:endParaRPr lang="sv-SE" sz="8000" b="1" dirty="0">
              <a:ln w="3810">
                <a:solidFill>
                  <a:srgbClr val="000000"/>
                </a:solidFill>
              </a:ln>
              <a:solidFill>
                <a:srgbClr val="B0D461"/>
              </a:solidFill>
              <a:latin typeface="Trebuchet MS" panose="020B0603020202020204" pitchFamily="34" charset="0"/>
            </a:endParaRPr>
          </a:p>
          <a:p>
            <a:pPr algn="l">
              <a:lnSpc>
                <a:spcPct val="170000"/>
              </a:lnSpc>
              <a:defRPr/>
            </a:pPr>
            <a:r>
              <a:rPr lang="sv-SE" sz="8300" b="1" dirty="0">
                <a:ln w="3810">
                  <a:solidFill>
                    <a:srgbClr val="000000"/>
                  </a:solidFill>
                </a:ln>
                <a:solidFill>
                  <a:srgbClr val="B0D461"/>
                </a:solidFill>
                <a:latin typeface="Trebuchet MS" panose="020B0603020202020204" pitchFamily="34" charset="0"/>
              </a:rPr>
              <a:t>Tillsammans för</a:t>
            </a:r>
          </a:p>
          <a:p>
            <a:pPr algn="l">
              <a:defRPr/>
            </a:pPr>
            <a:r>
              <a:rPr lang="sv-SE" sz="8300" b="1" dirty="0">
                <a:ln w="3810">
                  <a:solidFill>
                    <a:srgbClr val="000000"/>
                  </a:solidFill>
                </a:ln>
                <a:solidFill>
                  <a:srgbClr val="B0D461"/>
                </a:solidFill>
                <a:latin typeface="Trebuchet MS" panose="020B0603020202020204" pitchFamily="34" charset="0"/>
              </a:rPr>
              <a:t>Antibiotikasmarta sjukhus!</a:t>
            </a:r>
          </a:p>
          <a:p>
            <a:pPr algn="l">
              <a:defRPr/>
            </a:pPr>
            <a:endParaRPr lang="sv-SE" sz="10900" b="1" dirty="0">
              <a:ln w="3810">
                <a:solidFill>
                  <a:srgbClr val="000000"/>
                </a:solidFill>
              </a:ln>
              <a:solidFill>
                <a:srgbClr val="B0D461"/>
              </a:solidFill>
              <a:latin typeface="Trebuchet MS" panose="020B0603020202020204" pitchFamily="34" charset="0"/>
            </a:endParaRPr>
          </a:p>
          <a:p>
            <a:pPr algn="l">
              <a:defRPr/>
            </a:pPr>
            <a:endParaRPr lang="sv-SE" sz="5400" b="1" dirty="0">
              <a:ln w="3810">
                <a:solidFill>
                  <a:srgbClr val="000000"/>
                </a:solidFill>
              </a:ln>
              <a:solidFill>
                <a:srgbClr val="B0D461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C1DBA960-68F4-063D-9050-40FAAB73CBB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943380" y="3021500"/>
            <a:ext cx="9225845" cy="1198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sv-SE" sz="2800" i="1" dirty="0"/>
          </a:p>
          <a:p>
            <a:pPr marL="0" indent="0">
              <a:buNone/>
            </a:pPr>
            <a:r>
              <a:rPr lang="sv-SE" sz="2400" i="1" dirty="0"/>
              <a:t>Nätverksmöte 250910</a:t>
            </a:r>
          </a:p>
          <a:p>
            <a:pPr marL="0" indent="0">
              <a:buNone/>
            </a:pPr>
            <a:endParaRPr lang="sv-SE" sz="1600" i="1" dirty="0"/>
          </a:p>
        </p:txBody>
      </p:sp>
      <p:pic>
        <p:nvPicPr>
          <p:cNvPr id="32" name="Bildobjekt 31" descr="En bild som visar svart, mörker&#10;&#10;Automatiskt genererad beskrivning">
            <a:extLst>
              <a:ext uri="{FF2B5EF4-FFF2-40B4-BE49-F238E27FC236}">
                <a16:creationId xmlns:a16="http://schemas.microsoft.com/office/drawing/2014/main" id="{3260D56E-8F71-B520-BBAE-3FCDB19A4F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36" t="53247" r="-164196" b="-15143"/>
          <a:stretch/>
        </p:blipFill>
        <p:spPr>
          <a:xfrm>
            <a:off x="3077027" y="6221828"/>
            <a:ext cx="2174164" cy="254362"/>
          </a:xfrm>
          <a:prstGeom prst="rect">
            <a:avLst/>
          </a:prstGeom>
        </p:spPr>
      </p:pic>
      <p:pic>
        <p:nvPicPr>
          <p:cNvPr id="34" name="Bildobjekt 33" descr="En bild som visar svart, mörker&#10;&#10;Automatiskt genererad beskrivning">
            <a:extLst>
              <a:ext uri="{FF2B5EF4-FFF2-40B4-BE49-F238E27FC236}">
                <a16:creationId xmlns:a16="http://schemas.microsoft.com/office/drawing/2014/main" id="{027FB726-6583-C816-9DA2-391909A8A7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22" y="5634704"/>
            <a:ext cx="3863802" cy="917741"/>
          </a:xfrm>
          <a:prstGeom prst="rect">
            <a:avLst/>
          </a:prstGeom>
        </p:spPr>
      </p:pic>
      <p:pic>
        <p:nvPicPr>
          <p:cNvPr id="7" name="Bildobjekt 6" descr="En bild som visar Grafik, Teckensnitt, grafisk design, logotyp&#10;&#10;Automatiskt genererad beskrivning">
            <a:extLst>
              <a:ext uri="{FF2B5EF4-FFF2-40B4-BE49-F238E27FC236}">
                <a16:creationId xmlns:a16="http://schemas.microsoft.com/office/drawing/2014/main" id="{A71181EB-172C-D2DE-8ED8-3AE3C08721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546" y="5729972"/>
            <a:ext cx="1910304" cy="720049"/>
          </a:xfrm>
          <a:prstGeom prst="rect">
            <a:avLst/>
          </a:prstGeom>
        </p:spPr>
      </p:pic>
      <p:sp>
        <p:nvSpPr>
          <p:cNvPr id="2" name="Platshållare för innehåll 11">
            <a:extLst>
              <a:ext uri="{FF2B5EF4-FFF2-40B4-BE49-F238E27FC236}">
                <a16:creationId xmlns:a16="http://schemas.microsoft.com/office/drawing/2014/main" id="{D6E199A4-0670-76E0-2A38-30820E161D59}"/>
              </a:ext>
            </a:extLst>
          </p:cNvPr>
          <p:cNvSpPr txBox="1">
            <a:spLocks/>
          </p:cNvSpPr>
          <p:nvPr/>
        </p:nvSpPr>
        <p:spPr>
          <a:xfrm>
            <a:off x="5051960" y="4219777"/>
            <a:ext cx="2088079" cy="77559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20725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2400" i="1" dirty="0"/>
              <a:t>Åsa Olsson	 </a:t>
            </a:r>
            <a:r>
              <a:rPr lang="sv-SE" sz="1600" i="1" dirty="0"/>
              <a:t>Processledare 	  </a:t>
            </a:r>
            <a:br>
              <a:rPr lang="sv-SE" sz="1600" i="1" dirty="0"/>
            </a:br>
            <a:r>
              <a:rPr lang="sv-SE" sz="1600" i="1" dirty="0"/>
              <a:t>NAG Strama</a:t>
            </a:r>
          </a:p>
        </p:txBody>
      </p:sp>
      <p:sp>
        <p:nvSpPr>
          <p:cNvPr id="3" name="Platshållare för innehåll 11">
            <a:extLst>
              <a:ext uri="{FF2B5EF4-FFF2-40B4-BE49-F238E27FC236}">
                <a16:creationId xmlns:a16="http://schemas.microsoft.com/office/drawing/2014/main" id="{7F83BD4B-F09B-9B50-4A95-9F01961029B5}"/>
              </a:ext>
            </a:extLst>
          </p:cNvPr>
          <p:cNvSpPr txBox="1">
            <a:spLocks/>
          </p:cNvSpPr>
          <p:nvPr/>
        </p:nvSpPr>
        <p:spPr>
          <a:xfrm>
            <a:off x="1839729" y="4177747"/>
            <a:ext cx="2664120" cy="77559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20725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2400" i="1" dirty="0"/>
              <a:t>Anna Wimmerstedt</a:t>
            </a:r>
            <a:br>
              <a:rPr lang="sv-SE" sz="2400" i="1" dirty="0"/>
            </a:br>
            <a:r>
              <a:rPr lang="sv-SE" sz="1600" i="1" dirty="0"/>
              <a:t>Infektionsläkare        </a:t>
            </a:r>
            <a:br>
              <a:rPr lang="sv-SE" sz="1600" i="1" dirty="0"/>
            </a:br>
            <a:r>
              <a:rPr lang="sv-SE" sz="1600" i="1" dirty="0"/>
              <a:t>Ordf Strama Värmland</a:t>
            </a:r>
          </a:p>
        </p:txBody>
      </p:sp>
      <p:sp>
        <p:nvSpPr>
          <p:cNvPr id="8" name="Platshållare för innehåll 11">
            <a:extLst>
              <a:ext uri="{FF2B5EF4-FFF2-40B4-BE49-F238E27FC236}">
                <a16:creationId xmlns:a16="http://schemas.microsoft.com/office/drawing/2014/main" id="{CEB2B8A4-0341-D6A3-E13E-0959CCE9F981}"/>
              </a:ext>
            </a:extLst>
          </p:cNvPr>
          <p:cNvSpPr txBox="1">
            <a:spLocks/>
          </p:cNvSpPr>
          <p:nvPr/>
        </p:nvSpPr>
        <p:spPr>
          <a:xfrm>
            <a:off x="7232373" y="4159428"/>
            <a:ext cx="2743171" cy="147527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20725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2400" i="1" dirty="0"/>
              <a:t>Stephan Stenmark</a:t>
            </a:r>
            <a:br>
              <a:rPr lang="sv-SE" sz="2400" i="1" dirty="0"/>
            </a:br>
            <a:r>
              <a:rPr lang="sv-SE" sz="1600" i="1" dirty="0"/>
              <a:t>Infektionsläkare </a:t>
            </a:r>
            <a:br>
              <a:rPr lang="sv-SE" sz="1600" i="1" dirty="0"/>
            </a:br>
            <a:r>
              <a:rPr lang="sv-SE" sz="1600" i="1" dirty="0"/>
              <a:t>Folkhälsomyndigheten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600" i="1" dirty="0"/>
              <a:t>(Förhinder idag)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600" i="1" dirty="0"/>
              <a:t>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053516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D56F293D-EB08-38F5-0DE1-630498664B1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1999" cy="6857999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E4759E6-239D-B2E1-49E7-66004084D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78975"/>
            <a:ext cx="9829800" cy="663188"/>
          </a:xfrm>
        </p:spPr>
        <p:txBody>
          <a:bodyPr/>
          <a:lstStyle/>
          <a:p>
            <a:r>
              <a:rPr lang="sv-SE" dirty="0"/>
              <a:t>Inspirationspresentation 2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4CEAE23-B4CA-D1D2-6695-D5765154705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13071" y="2629899"/>
            <a:ext cx="10355681" cy="2750301"/>
          </a:xfrm>
        </p:spPr>
        <p:txBody>
          <a:bodyPr/>
          <a:lstStyle/>
          <a:p>
            <a:pPr marL="0" indent="0">
              <a:buNone/>
            </a:pPr>
            <a:r>
              <a:rPr lang="sv-SE" sz="4000" dirty="0"/>
              <a:t>Antibiotikaanvändning idag och idéer framåt för antibiotikasmarta sjukhus</a:t>
            </a:r>
          </a:p>
          <a:p>
            <a:pPr marL="0" indent="0">
              <a:buNone/>
            </a:pPr>
            <a:r>
              <a:rPr lang="sv-SE" sz="4000" i="1" dirty="0"/>
              <a:t>Viktor Hultqvist, Region Kalmar</a:t>
            </a:r>
          </a:p>
          <a:p>
            <a:pPr marL="0" indent="0">
              <a:buNone/>
            </a:pPr>
            <a:endParaRPr lang="sv-SE" sz="4000" dirty="0"/>
          </a:p>
          <a:p>
            <a:pPr marL="0" indent="0">
              <a:buNone/>
            </a:pPr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3308535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latshållare för innehåll 7" descr="En bild som visar himmel, utomhus, staty, röd&#10;&#10;Automatiskt genererad beskrivning">
            <a:extLst>
              <a:ext uri="{FF2B5EF4-FFF2-40B4-BE49-F238E27FC236}">
                <a16:creationId xmlns:a16="http://schemas.microsoft.com/office/drawing/2014/main" id="{516F29D3-67BD-7FAA-C2B6-93200D1140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63" b="10037"/>
          <a:stretch/>
        </p:blipFill>
        <p:spPr>
          <a:xfrm>
            <a:off x="20" y="10"/>
            <a:ext cx="12191979" cy="6857989"/>
          </a:xfrm>
          <a:custGeom>
            <a:avLst/>
            <a:gdLst>
              <a:gd name="connsiteX0" fmla="*/ 11473653 w 12191999"/>
              <a:gd name="connsiteY0" fmla="*/ 875613 h 6857999"/>
              <a:gd name="connsiteX1" fmla="*/ 11506450 w 12191999"/>
              <a:gd name="connsiteY1" fmla="*/ 916490 h 6857999"/>
              <a:gd name="connsiteX2" fmla="*/ 11513448 w 12191999"/>
              <a:gd name="connsiteY2" fmla="*/ 968429 h 6857999"/>
              <a:gd name="connsiteX3" fmla="*/ 11502120 w 12191999"/>
              <a:gd name="connsiteY3" fmla="*/ 958910 h 6857999"/>
              <a:gd name="connsiteX4" fmla="*/ 11478122 w 12191999"/>
              <a:gd name="connsiteY4" fmla="*/ 920598 h 6857999"/>
              <a:gd name="connsiteX5" fmla="*/ 11269340 w 12191999"/>
              <a:gd name="connsiteY5" fmla="*/ 793933 h 6857999"/>
              <a:gd name="connsiteX6" fmla="*/ 11176536 w 12191999"/>
              <a:gd name="connsiteY6" fmla="*/ 833728 h 6857999"/>
              <a:gd name="connsiteX7" fmla="*/ 11197905 w 12191999"/>
              <a:gd name="connsiteY7" fmla="*/ 972327 h 6857999"/>
              <a:gd name="connsiteX8" fmla="*/ 11317098 w 12191999"/>
              <a:gd name="connsiteY8" fmla="*/ 970850 h 6857999"/>
              <a:gd name="connsiteX9" fmla="*/ 11354574 w 12191999"/>
              <a:gd name="connsiteY9" fmla="*/ 877078 h 6857999"/>
              <a:gd name="connsiteX10" fmla="*/ 11269340 w 12191999"/>
              <a:gd name="connsiteY10" fmla="*/ 793933 h 6857999"/>
              <a:gd name="connsiteX11" fmla="*/ 11556798 w 12191999"/>
              <a:gd name="connsiteY11" fmla="*/ 790378 h 6857999"/>
              <a:gd name="connsiteX12" fmla="*/ 11482841 w 12191999"/>
              <a:gd name="connsiteY12" fmla="*/ 844745 h 6857999"/>
              <a:gd name="connsiteX13" fmla="*/ 11473653 w 12191999"/>
              <a:gd name="connsiteY13" fmla="*/ 875613 h 6857999"/>
              <a:gd name="connsiteX14" fmla="*/ 11473653 w 12191999"/>
              <a:gd name="connsiteY14" fmla="*/ 875612 h 6857999"/>
              <a:gd name="connsiteX15" fmla="*/ 11354575 w 12191999"/>
              <a:gd name="connsiteY15" fmla="*/ 877078 h 6857999"/>
              <a:gd name="connsiteX16" fmla="*/ 11317099 w 12191999"/>
              <a:gd name="connsiteY16" fmla="*/ 970850 h 6857999"/>
              <a:gd name="connsiteX17" fmla="*/ 11430219 w 12191999"/>
              <a:gd name="connsiteY17" fmla="*/ 1053736 h 6857999"/>
              <a:gd name="connsiteX18" fmla="*/ 11513448 w 12191999"/>
              <a:gd name="connsiteY18" fmla="*/ 968429 h 6857999"/>
              <a:gd name="connsiteX19" fmla="*/ 11652040 w 12191999"/>
              <a:gd name="connsiteY19" fmla="*/ 947139 h 6857999"/>
              <a:gd name="connsiteX20" fmla="*/ 11650557 w 12191999"/>
              <a:gd name="connsiteY20" fmla="*/ 827866 h 6857999"/>
              <a:gd name="connsiteX21" fmla="*/ 11635827 w 12191999"/>
              <a:gd name="connsiteY21" fmla="*/ 829141 h 6857999"/>
              <a:gd name="connsiteX22" fmla="*/ 11556798 w 12191999"/>
              <a:gd name="connsiteY22" fmla="*/ 790378 h 6857999"/>
              <a:gd name="connsiteX23" fmla="*/ 11174127 w 12191999"/>
              <a:gd name="connsiteY23" fmla="*/ 637379 h 6857999"/>
              <a:gd name="connsiteX24" fmla="*/ 11091248 w 12191999"/>
              <a:gd name="connsiteY24" fmla="*/ 750504 h 6857999"/>
              <a:gd name="connsiteX25" fmla="*/ 11176561 w 12191999"/>
              <a:gd name="connsiteY25" fmla="*/ 833728 h 6857999"/>
              <a:gd name="connsiteX26" fmla="*/ 11186080 w 12191999"/>
              <a:gd name="connsiteY26" fmla="*/ 822400 h 6857999"/>
              <a:gd name="connsiteX27" fmla="*/ 11269339 w 12191999"/>
              <a:gd name="connsiteY27" fmla="*/ 793933 h 6857999"/>
              <a:gd name="connsiteX28" fmla="*/ 11267874 w 12191999"/>
              <a:gd name="connsiteY28" fmla="*/ 674855 h 6857999"/>
              <a:gd name="connsiteX29" fmla="*/ 11182805 w 12191999"/>
              <a:gd name="connsiteY29" fmla="*/ 647382 h 6857999"/>
              <a:gd name="connsiteX30" fmla="*/ 11174127 w 12191999"/>
              <a:gd name="connsiteY30" fmla="*/ 637379 h 6857999"/>
              <a:gd name="connsiteX31" fmla="*/ 11566960 w 12191999"/>
              <a:gd name="connsiteY31" fmla="*/ 473719 h 6857999"/>
              <a:gd name="connsiteX32" fmla="*/ 11507574 w 12191999"/>
              <a:gd name="connsiteY32" fmla="*/ 494408 h 6857999"/>
              <a:gd name="connsiteX33" fmla="*/ 11501865 w 12191999"/>
              <a:gd name="connsiteY33" fmla="*/ 546501 h 6857999"/>
              <a:gd name="connsiteX34" fmla="*/ 11470104 w 12191999"/>
              <a:gd name="connsiteY34" fmla="*/ 588173 h 6857999"/>
              <a:gd name="connsiteX35" fmla="*/ 11470098 w 12191999"/>
              <a:gd name="connsiteY35" fmla="*/ 588155 h 6857999"/>
              <a:gd name="connsiteX36" fmla="*/ 11470098 w 12191999"/>
              <a:gd name="connsiteY36" fmla="*/ 588180 h 6857999"/>
              <a:gd name="connsiteX37" fmla="*/ 11470104 w 12191999"/>
              <a:gd name="connsiteY37" fmla="*/ 588173 h 6857999"/>
              <a:gd name="connsiteX38" fmla="*/ 11480050 w 12191999"/>
              <a:gd name="connsiteY38" fmla="*/ 618787 h 6857999"/>
              <a:gd name="connsiteX39" fmla="*/ 11555333 w 12191999"/>
              <a:gd name="connsiteY39" fmla="*/ 671312 h 6857999"/>
              <a:gd name="connsiteX40" fmla="*/ 11621467 w 12191999"/>
              <a:gd name="connsiteY40" fmla="*/ 631489 h 6857999"/>
              <a:gd name="connsiteX41" fmla="*/ 11648148 w 12191999"/>
              <a:gd name="connsiteY41" fmla="*/ 631505 h 6857999"/>
              <a:gd name="connsiteX42" fmla="*/ 11607295 w 12191999"/>
              <a:gd name="connsiteY42" fmla="*/ 664326 h 6857999"/>
              <a:gd name="connsiteX43" fmla="*/ 11555358 w 12191999"/>
              <a:gd name="connsiteY43" fmla="*/ 671312 h 6857999"/>
              <a:gd name="connsiteX44" fmla="*/ 11556823 w 12191999"/>
              <a:gd name="connsiteY44" fmla="*/ 790377 h 6857999"/>
              <a:gd name="connsiteX45" fmla="*/ 11641892 w 12191999"/>
              <a:gd name="connsiteY45" fmla="*/ 817863 h 6857999"/>
              <a:gd name="connsiteX46" fmla="*/ 11650583 w 12191999"/>
              <a:gd name="connsiteY46" fmla="*/ 827853 h 6857999"/>
              <a:gd name="connsiteX47" fmla="*/ 11734645 w 12191999"/>
              <a:gd name="connsiteY47" fmla="*/ 729405 h 6857999"/>
              <a:gd name="connsiteX48" fmla="*/ 11682417 w 12191999"/>
              <a:gd name="connsiteY48" fmla="*/ 642503 h 6857999"/>
              <a:gd name="connsiteX49" fmla="*/ 11648149 w 12191999"/>
              <a:gd name="connsiteY49" fmla="*/ 631504 h 6857999"/>
              <a:gd name="connsiteX50" fmla="*/ 11664694 w 12191999"/>
              <a:gd name="connsiteY50" fmla="*/ 595778 h 6857999"/>
              <a:gd name="connsiteX51" fmla="*/ 11626846 w 12191999"/>
              <a:gd name="connsiteY51" fmla="*/ 492914 h 6857999"/>
              <a:gd name="connsiteX52" fmla="*/ 11566960 w 12191999"/>
              <a:gd name="connsiteY52" fmla="*/ 473719 h 6857999"/>
              <a:gd name="connsiteX53" fmla="*/ 11394448 w 12191999"/>
              <a:gd name="connsiteY53" fmla="*/ 411528 h 6857999"/>
              <a:gd name="connsiteX54" fmla="*/ 11320474 w 12191999"/>
              <a:gd name="connsiteY54" fmla="*/ 465981 h 6857999"/>
              <a:gd name="connsiteX55" fmla="*/ 11311225 w 12191999"/>
              <a:gd name="connsiteY55" fmla="*/ 496838 h 6857999"/>
              <a:gd name="connsiteX56" fmla="*/ 11311225 w 12191999"/>
              <a:gd name="connsiteY56" fmla="*/ 496816 h 6857999"/>
              <a:gd name="connsiteX57" fmla="*/ 11172642 w 12191999"/>
              <a:gd name="connsiteY57" fmla="*/ 518286 h 6857999"/>
              <a:gd name="connsiteX58" fmla="*/ 11174128 w 12191999"/>
              <a:gd name="connsiteY58" fmla="*/ 637379 h 6857999"/>
              <a:gd name="connsiteX59" fmla="*/ 11226221 w 12191999"/>
              <a:gd name="connsiteY59" fmla="*/ 643087 h 6857999"/>
              <a:gd name="connsiteX60" fmla="*/ 11267893 w 12191999"/>
              <a:gd name="connsiteY60" fmla="*/ 674848 h 6857999"/>
              <a:gd name="connsiteX61" fmla="*/ 11267875 w 12191999"/>
              <a:gd name="connsiteY61" fmla="*/ 674854 h 6857999"/>
              <a:gd name="connsiteX62" fmla="*/ 11267900 w 12191999"/>
              <a:gd name="connsiteY62" fmla="*/ 674854 h 6857999"/>
              <a:gd name="connsiteX63" fmla="*/ 11267893 w 12191999"/>
              <a:gd name="connsiteY63" fmla="*/ 674848 h 6857999"/>
              <a:gd name="connsiteX64" fmla="*/ 11298506 w 12191999"/>
              <a:gd name="connsiteY64" fmla="*/ 664903 h 6857999"/>
              <a:gd name="connsiteX65" fmla="*/ 11351019 w 12191999"/>
              <a:gd name="connsiteY65" fmla="*/ 589620 h 6857999"/>
              <a:gd name="connsiteX66" fmla="*/ 11311213 w 12191999"/>
              <a:gd name="connsiteY66" fmla="*/ 523493 h 6857999"/>
              <a:gd name="connsiteX67" fmla="*/ 11311225 w 12191999"/>
              <a:gd name="connsiteY67" fmla="*/ 496842 h 6857999"/>
              <a:gd name="connsiteX68" fmla="*/ 11322552 w 12191999"/>
              <a:gd name="connsiteY68" fmla="*/ 506360 h 6857999"/>
              <a:gd name="connsiteX69" fmla="*/ 11351019 w 12191999"/>
              <a:gd name="connsiteY69" fmla="*/ 589619 h 6857999"/>
              <a:gd name="connsiteX70" fmla="*/ 11470097 w 12191999"/>
              <a:gd name="connsiteY70" fmla="*/ 588154 h 6857999"/>
              <a:gd name="connsiteX71" fmla="*/ 11497583 w 12191999"/>
              <a:gd name="connsiteY71" fmla="*/ 503085 h 6857999"/>
              <a:gd name="connsiteX72" fmla="*/ 11507573 w 12191999"/>
              <a:gd name="connsiteY72" fmla="*/ 494407 h 6857999"/>
              <a:gd name="connsiteX73" fmla="*/ 11394448 w 12191999"/>
              <a:gd name="connsiteY73" fmla="*/ 411528 h 6857999"/>
              <a:gd name="connsiteX74" fmla="*/ 0 w 12191999"/>
              <a:gd name="connsiteY74" fmla="*/ 0 h 6857999"/>
              <a:gd name="connsiteX75" fmla="*/ 12191999 w 12191999"/>
              <a:gd name="connsiteY75" fmla="*/ 0 h 6857999"/>
              <a:gd name="connsiteX76" fmla="*/ 12191999 w 12191999"/>
              <a:gd name="connsiteY76" fmla="*/ 6857999 h 6857999"/>
              <a:gd name="connsiteX77" fmla="*/ 0 w 12191999"/>
              <a:gd name="connsiteY77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12191999" h="6857999">
                <a:moveTo>
                  <a:pt x="11473653" y="875613"/>
                </a:moveTo>
                <a:lnTo>
                  <a:pt x="11506450" y="916490"/>
                </a:lnTo>
                <a:cubicBezTo>
                  <a:pt x="11513339" y="932557"/>
                  <a:pt x="11515928" y="950468"/>
                  <a:pt x="11513448" y="968429"/>
                </a:cubicBezTo>
                <a:cubicBezTo>
                  <a:pt x="11509443" y="965537"/>
                  <a:pt x="11505657" y="962357"/>
                  <a:pt x="11502120" y="958910"/>
                </a:cubicBezTo>
                <a:cubicBezTo>
                  <a:pt x="11491127" y="948015"/>
                  <a:pt x="11482997" y="934863"/>
                  <a:pt x="11478122" y="920598"/>
                </a:cubicBezTo>
                <a:close/>
                <a:moveTo>
                  <a:pt x="11269340" y="793933"/>
                </a:moveTo>
                <a:cubicBezTo>
                  <a:pt x="11248168" y="823368"/>
                  <a:pt x="11212454" y="838682"/>
                  <a:pt x="11176536" y="833728"/>
                </a:cubicBezTo>
                <a:cubicBezTo>
                  <a:pt x="11144164" y="877902"/>
                  <a:pt x="11153731" y="939954"/>
                  <a:pt x="11197905" y="972327"/>
                </a:cubicBezTo>
                <a:cubicBezTo>
                  <a:pt x="11233531" y="998435"/>
                  <a:pt x="11282131" y="997833"/>
                  <a:pt x="11317098" y="970850"/>
                </a:cubicBezTo>
                <a:cubicBezTo>
                  <a:pt x="11311254" y="935064"/>
                  <a:pt x="11325674" y="898978"/>
                  <a:pt x="11354574" y="877078"/>
                </a:cubicBezTo>
                <a:cubicBezTo>
                  <a:pt x="11347953" y="833421"/>
                  <a:pt x="11313147" y="799470"/>
                  <a:pt x="11269340" y="793933"/>
                </a:cubicBezTo>
                <a:close/>
                <a:moveTo>
                  <a:pt x="11556798" y="790378"/>
                </a:moveTo>
                <a:cubicBezTo>
                  <a:pt x="11524055" y="795344"/>
                  <a:pt x="11496772" y="816164"/>
                  <a:pt x="11482841" y="844745"/>
                </a:cubicBezTo>
                <a:lnTo>
                  <a:pt x="11473653" y="875613"/>
                </a:lnTo>
                <a:lnTo>
                  <a:pt x="11473653" y="875612"/>
                </a:lnTo>
                <a:cubicBezTo>
                  <a:pt x="11438098" y="849421"/>
                  <a:pt x="11389475" y="850019"/>
                  <a:pt x="11354575" y="877078"/>
                </a:cubicBezTo>
                <a:cubicBezTo>
                  <a:pt x="11360431" y="912865"/>
                  <a:pt x="11346008" y="948957"/>
                  <a:pt x="11317099" y="970850"/>
                </a:cubicBezTo>
                <a:cubicBezTo>
                  <a:pt x="11325448" y="1024975"/>
                  <a:pt x="11376093" y="1062085"/>
                  <a:pt x="11430219" y="1053736"/>
                </a:cubicBezTo>
                <a:cubicBezTo>
                  <a:pt x="11473862" y="1047004"/>
                  <a:pt x="11507794" y="1012225"/>
                  <a:pt x="11513448" y="968429"/>
                </a:cubicBezTo>
                <a:cubicBezTo>
                  <a:pt x="11557598" y="1000820"/>
                  <a:pt x="11619649" y="991289"/>
                  <a:pt x="11652040" y="947139"/>
                </a:cubicBezTo>
                <a:cubicBezTo>
                  <a:pt x="11678190" y="911495"/>
                  <a:pt x="11677585" y="862847"/>
                  <a:pt x="11650557" y="827866"/>
                </a:cubicBezTo>
                <a:cubicBezTo>
                  <a:pt x="11645686" y="828654"/>
                  <a:pt x="11640762" y="829080"/>
                  <a:pt x="11635827" y="829141"/>
                </a:cubicBezTo>
                <a:cubicBezTo>
                  <a:pt x="11604875" y="829274"/>
                  <a:pt x="11575639" y="814934"/>
                  <a:pt x="11556798" y="790378"/>
                </a:cubicBezTo>
                <a:close/>
                <a:moveTo>
                  <a:pt x="11174127" y="637379"/>
                </a:moveTo>
                <a:cubicBezTo>
                  <a:pt x="11120002" y="645730"/>
                  <a:pt x="11082896" y="696378"/>
                  <a:pt x="11091248" y="750504"/>
                </a:cubicBezTo>
                <a:cubicBezTo>
                  <a:pt x="11097982" y="794147"/>
                  <a:pt x="11132765" y="828077"/>
                  <a:pt x="11176561" y="833728"/>
                </a:cubicBezTo>
                <a:cubicBezTo>
                  <a:pt x="11179452" y="829723"/>
                  <a:pt x="11182633" y="825937"/>
                  <a:pt x="11186080" y="822400"/>
                </a:cubicBezTo>
                <a:cubicBezTo>
                  <a:pt x="11207861" y="800424"/>
                  <a:pt x="11238663" y="789893"/>
                  <a:pt x="11269339" y="793933"/>
                </a:cubicBezTo>
                <a:cubicBezTo>
                  <a:pt x="11295530" y="758378"/>
                  <a:pt x="11294933" y="709755"/>
                  <a:pt x="11267874" y="674855"/>
                </a:cubicBezTo>
                <a:cubicBezTo>
                  <a:pt x="11236762" y="679748"/>
                  <a:pt x="11205178" y="669549"/>
                  <a:pt x="11182805" y="647382"/>
                </a:cubicBezTo>
                <a:cubicBezTo>
                  <a:pt x="11179695" y="644243"/>
                  <a:pt x="11176796" y="640901"/>
                  <a:pt x="11174127" y="637379"/>
                </a:cubicBezTo>
                <a:close/>
                <a:moveTo>
                  <a:pt x="11566960" y="473719"/>
                </a:moveTo>
                <a:cubicBezTo>
                  <a:pt x="11545970" y="473982"/>
                  <a:pt x="11525063" y="480892"/>
                  <a:pt x="11507574" y="494408"/>
                </a:cubicBezTo>
                <a:cubicBezTo>
                  <a:pt x="11510496" y="512301"/>
                  <a:pt x="11508352" y="530269"/>
                  <a:pt x="11501865" y="546501"/>
                </a:cubicBezTo>
                <a:lnTo>
                  <a:pt x="11470104" y="588173"/>
                </a:lnTo>
                <a:lnTo>
                  <a:pt x="11470098" y="588155"/>
                </a:lnTo>
                <a:lnTo>
                  <a:pt x="11470098" y="588180"/>
                </a:lnTo>
                <a:lnTo>
                  <a:pt x="11470104" y="588173"/>
                </a:lnTo>
                <a:lnTo>
                  <a:pt x="11480050" y="618787"/>
                </a:lnTo>
                <a:cubicBezTo>
                  <a:pt x="11494687" y="647014"/>
                  <a:pt x="11522477" y="667153"/>
                  <a:pt x="11555333" y="671312"/>
                </a:cubicBezTo>
                <a:cubicBezTo>
                  <a:pt x="11571208" y="649225"/>
                  <a:pt x="11595271" y="635084"/>
                  <a:pt x="11621467" y="631489"/>
                </a:cubicBezTo>
                <a:lnTo>
                  <a:pt x="11648148" y="631505"/>
                </a:lnTo>
                <a:lnTo>
                  <a:pt x="11607295" y="664326"/>
                </a:lnTo>
                <a:cubicBezTo>
                  <a:pt x="11591231" y="671218"/>
                  <a:pt x="11573319" y="673804"/>
                  <a:pt x="11555358" y="671312"/>
                </a:cubicBezTo>
                <a:cubicBezTo>
                  <a:pt x="11529168" y="706863"/>
                  <a:pt x="11529767" y="755481"/>
                  <a:pt x="11556823" y="790377"/>
                </a:cubicBezTo>
                <a:cubicBezTo>
                  <a:pt x="11587937" y="785491"/>
                  <a:pt x="11619519" y="795696"/>
                  <a:pt x="11641892" y="817863"/>
                </a:cubicBezTo>
                <a:cubicBezTo>
                  <a:pt x="11645014" y="820991"/>
                  <a:pt x="11647917" y="824328"/>
                  <a:pt x="11650583" y="827853"/>
                </a:cubicBezTo>
                <a:cubicBezTo>
                  <a:pt x="11699102" y="820357"/>
                  <a:pt x="11734842" y="778500"/>
                  <a:pt x="11734645" y="729405"/>
                </a:cubicBezTo>
                <a:cubicBezTo>
                  <a:pt x="11734455" y="692140"/>
                  <a:pt x="11713615" y="659288"/>
                  <a:pt x="11682417" y="642503"/>
                </a:cubicBezTo>
                <a:lnTo>
                  <a:pt x="11648149" y="631504"/>
                </a:lnTo>
                <a:lnTo>
                  <a:pt x="11664694" y="595778"/>
                </a:lnTo>
                <a:cubicBezTo>
                  <a:pt x="11673605" y="558181"/>
                  <a:pt x="11659961" y="517205"/>
                  <a:pt x="11626846" y="492914"/>
                </a:cubicBezTo>
                <a:cubicBezTo>
                  <a:pt x="11609023" y="479841"/>
                  <a:pt x="11587950" y="473456"/>
                  <a:pt x="11566960" y="473719"/>
                </a:cubicBezTo>
                <a:close/>
                <a:moveTo>
                  <a:pt x="11394448" y="411528"/>
                </a:moveTo>
                <a:cubicBezTo>
                  <a:pt x="11361716" y="416579"/>
                  <a:pt x="11334447" y="437407"/>
                  <a:pt x="11320474" y="465981"/>
                </a:cubicBezTo>
                <a:lnTo>
                  <a:pt x="11311225" y="496838"/>
                </a:lnTo>
                <a:lnTo>
                  <a:pt x="11311225" y="496816"/>
                </a:lnTo>
                <a:cubicBezTo>
                  <a:pt x="11267027" y="464476"/>
                  <a:pt x="11204981" y="474089"/>
                  <a:pt x="11172642" y="518286"/>
                </a:cubicBezTo>
                <a:cubicBezTo>
                  <a:pt x="11146587" y="553894"/>
                  <a:pt x="11147193" y="602432"/>
                  <a:pt x="11174128" y="637379"/>
                </a:cubicBezTo>
                <a:cubicBezTo>
                  <a:pt x="11192021" y="634457"/>
                  <a:pt x="11209989" y="636600"/>
                  <a:pt x="11226221" y="643087"/>
                </a:cubicBezTo>
                <a:lnTo>
                  <a:pt x="11267893" y="674848"/>
                </a:lnTo>
                <a:lnTo>
                  <a:pt x="11267875" y="674854"/>
                </a:lnTo>
                <a:lnTo>
                  <a:pt x="11267900" y="674854"/>
                </a:lnTo>
                <a:lnTo>
                  <a:pt x="11267893" y="674848"/>
                </a:lnTo>
                <a:lnTo>
                  <a:pt x="11298506" y="664903"/>
                </a:lnTo>
                <a:cubicBezTo>
                  <a:pt x="11326732" y="650267"/>
                  <a:pt x="11346867" y="622475"/>
                  <a:pt x="11351019" y="589620"/>
                </a:cubicBezTo>
                <a:cubicBezTo>
                  <a:pt x="11328943" y="573741"/>
                  <a:pt x="11314810" y="549683"/>
                  <a:pt x="11311213" y="523493"/>
                </a:cubicBezTo>
                <a:lnTo>
                  <a:pt x="11311225" y="496842"/>
                </a:lnTo>
                <a:lnTo>
                  <a:pt x="11322552" y="506360"/>
                </a:lnTo>
                <a:cubicBezTo>
                  <a:pt x="11344528" y="528141"/>
                  <a:pt x="11355059" y="558943"/>
                  <a:pt x="11351019" y="589619"/>
                </a:cubicBezTo>
                <a:cubicBezTo>
                  <a:pt x="11386574" y="615810"/>
                  <a:pt x="11435197" y="615213"/>
                  <a:pt x="11470097" y="588154"/>
                </a:cubicBezTo>
                <a:cubicBezTo>
                  <a:pt x="11465206" y="557039"/>
                  <a:pt x="11475410" y="525455"/>
                  <a:pt x="11497583" y="503085"/>
                </a:cubicBezTo>
                <a:cubicBezTo>
                  <a:pt x="11500718" y="499975"/>
                  <a:pt x="11504055" y="497077"/>
                  <a:pt x="11507573" y="494407"/>
                </a:cubicBezTo>
                <a:cubicBezTo>
                  <a:pt x="11499222" y="440282"/>
                  <a:pt x="11448574" y="403176"/>
                  <a:pt x="11394448" y="411528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  <a:noFill/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56AAB061-0FA9-E347-9411-22945373B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8524"/>
            <a:ext cx="5550877" cy="890954"/>
          </a:xfrm>
        </p:spPr>
        <p:txBody>
          <a:bodyPr anchor="t">
            <a:normAutofit/>
          </a:bodyPr>
          <a:lstStyle/>
          <a:p>
            <a:r>
              <a:rPr lang="sv-SE" sz="5400" dirty="0"/>
              <a:t>Paus</a:t>
            </a:r>
          </a:p>
        </p:txBody>
      </p:sp>
    </p:spTree>
    <p:extLst>
      <p:ext uri="{BB962C8B-B14F-4D97-AF65-F5344CB8AC3E}">
        <p14:creationId xmlns:p14="http://schemas.microsoft.com/office/powerpoint/2010/main" val="4128472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2647749-1E47-F818-6805-1F9E4F726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898042"/>
            <a:ext cx="9240520" cy="1195753"/>
          </a:xfrm>
        </p:spPr>
        <p:txBody>
          <a:bodyPr/>
          <a:lstStyle/>
          <a:p>
            <a:r>
              <a:rPr lang="sv-SE" dirty="0"/>
              <a:t>Tips! Aktuell utställning i Stockholm</a:t>
            </a:r>
          </a:p>
        </p:txBody>
      </p:sp>
      <p:pic>
        <p:nvPicPr>
          <p:cNvPr id="5" name="Bildobjekt 4">
            <a:hlinkClick r:id="rId2"/>
            <a:extLst>
              <a:ext uri="{FF2B5EF4-FFF2-40B4-BE49-F238E27FC236}">
                <a16:creationId xmlns:a16="http://schemas.microsoft.com/office/drawing/2014/main" id="{C7062BF9-FD32-0844-9BC2-F70405B3C3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280" y="1697555"/>
            <a:ext cx="8178800" cy="3966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0896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42D6B9E1-D73A-41CD-13D3-EB1DDE5AD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Grupparbete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5B16A3D1-F81B-1608-84B5-700B07884A73}"/>
              </a:ext>
            </a:extLst>
          </p:cNvPr>
          <p:cNvSpPr txBox="1">
            <a:spLocks/>
          </p:cNvSpPr>
          <p:nvPr/>
        </p:nvSpPr>
        <p:spPr>
          <a:xfrm>
            <a:off x="839787" y="1722533"/>
            <a:ext cx="10655527" cy="157801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1A383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Utse gruppledare som ansvarar för att fylla i och presentera vid återsamling (finns i inbjudan).</a:t>
            </a:r>
            <a:br>
              <a:rPr lang="sv-SE" sz="1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sv-SE" sz="1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Återsamling kl 14.35 </a:t>
            </a:r>
            <a:br>
              <a:rPr lang="sv-SE" sz="1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sv-SE" sz="1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Maila </a:t>
            </a:r>
            <a:r>
              <a:rPr lang="sv-SE" sz="1800" b="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asa.a.olsson@akademiska.se</a:t>
            </a:r>
            <a:r>
              <a:rPr lang="sv-SE" sz="1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vid tekniska bekymmer </a:t>
            </a:r>
            <a:br>
              <a:rPr lang="sv-SE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br>
              <a:rPr lang="sv-SE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sv-SE" sz="4400" dirty="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10C6356C-268A-D037-A3E1-33EEE6418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0091" y="3142557"/>
            <a:ext cx="6096528" cy="3429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424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43F867-564F-6305-72B4-7010F7A74B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75A52317-B74B-9C48-BC74-1151342D3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6123"/>
            <a:ext cx="9063446" cy="1195753"/>
          </a:xfrm>
        </p:spPr>
        <p:txBody>
          <a:bodyPr/>
          <a:lstStyle/>
          <a:p>
            <a:r>
              <a:rPr lang="sv-SE" dirty="0"/>
              <a:t>Återkoppling grupparbete - diskussion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69959D03-AF9A-A41A-3237-A7ED8C650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680" y="2411037"/>
            <a:ext cx="6096528" cy="3429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7404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80F53E-AC7C-2247-41FE-37D913021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Avslut och framåtblick</a:t>
            </a:r>
          </a:p>
        </p:txBody>
      </p:sp>
      <p:pic>
        <p:nvPicPr>
          <p:cNvPr id="1026" name="A764A5E9-AAEC-4DB3-85F7-72883E00442F">
            <a:extLst>
              <a:ext uri="{FF2B5EF4-FFF2-40B4-BE49-F238E27FC236}">
                <a16:creationId xmlns:a16="http://schemas.microsoft.com/office/drawing/2014/main" id="{21509EB7-5EFB-276D-C449-878579E50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153" y="1723381"/>
            <a:ext cx="3864179" cy="3864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37124672-04CE-EF93-C116-2AF3B060A3F0}"/>
              </a:ext>
            </a:extLst>
          </p:cNvPr>
          <p:cNvSpPr txBox="1"/>
          <p:nvPr/>
        </p:nvSpPr>
        <p:spPr>
          <a:xfrm>
            <a:off x="6389077" y="5931877"/>
            <a:ext cx="58029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Förslag på kommande tema: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Utvecklingsarbete av infektionsverktyget, </a:t>
            </a:r>
            <a:r>
              <a:rPr lang="sv-SE" sz="1400" dirty="0" err="1"/>
              <a:t>Inera</a:t>
            </a:r>
            <a:endParaRPr lang="sv-S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Vårdrelaterad pneumoni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Antibiotikasmarta sjuksköterskor</a:t>
            </a:r>
          </a:p>
        </p:txBody>
      </p:sp>
      <p:pic>
        <p:nvPicPr>
          <p:cNvPr id="5" name="Bildobjekt 4" descr="En bild som visar text, skärmbild, design, illustration&#10;&#10;AI-genererat innehåll kan vara felaktigt.">
            <a:extLst>
              <a:ext uri="{FF2B5EF4-FFF2-40B4-BE49-F238E27FC236}">
                <a16:creationId xmlns:a16="http://schemas.microsoft.com/office/drawing/2014/main" id="{1AA0C705-ACBD-7868-DC10-6A9CA4A956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622" y="1723381"/>
            <a:ext cx="3962400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677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23820CE-0883-B0C3-A0D3-5F61565FC5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25359" y="741187"/>
            <a:ext cx="3515361" cy="1859773"/>
          </a:xfrm>
          <a:solidFill>
            <a:schemeClr val="tx2">
              <a:lumMod val="20000"/>
              <a:lumOff val="80000"/>
            </a:schemeClr>
          </a:solidFill>
          <a:ln>
            <a:solidFill>
              <a:srgbClr val="1A3838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sv-SE" sz="1200" dirty="0">
                <a:hlinkClick r:id="rId2"/>
              </a:rPr>
              <a:t>Plats: Elite Stora hotellet Jönköping </a:t>
            </a:r>
            <a:endParaRPr lang="sv-SE" sz="1200" dirty="0"/>
          </a:p>
          <a:p>
            <a:r>
              <a:rPr lang="sv-SE" sz="1200" dirty="0"/>
              <a:t>Regionerna står för resekostnader, logi och </a:t>
            </a:r>
            <a:r>
              <a:rPr lang="sv-SE" sz="1200" dirty="0" err="1"/>
              <a:t>ev</a:t>
            </a:r>
            <a:r>
              <a:rPr lang="sv-SE" sz="1200" dirty="0"/>
              <a:t> middagskostnad.   </a:t>
            </a:r>
          </a:p>
          <a:p>
            <a:r>
              <a:rPr lang="sv-SE" sz="1200" dirty="0" err="1"/>
              <a:t>FoHM</a:t>
            </a:r>
            <a:r>
              <a:rPr lang="sv-SE" sz="1200" dirty="0"/>
              <a:t> står för konferenskostnad,  lunch och fika under dagen  </a:t>
            </a:r>
          </a:p>
          <a:p>
            <a:pPr marL="0" indent="0">
              <a:buNone/>
            </a:pPr>
            <a:r>
              <a:rPr lang="sv-SE" sz="1200" b="1" dirty="0"/>
              <a:t>OBS! </a:t>
            </a:r>
            <a:r>
              <a:rPr lang="sv-SE" sz="1200" b="1" dirty="0">
                <a:hlinkClick r:id="rId3"/>
              </a:rPr>
              <a:t>Definitiv anmälan via formsformulär </a:t>
            </a:r>
            <a:r>
              <a:rPr lang="sv-SE" sz="1200" b="1" dirty="0"/>
              <a:t>till Åsa Olsson så snart som möjligt, absolut senast 16/10. Hotellet föredrar om deltagare kan betala logi och middag på plats. . </a:t>
            </a:r>
            <a:r>
              <a:rPr lang="sv-SE" sz="1200" dirty="0"/>
              <a:t> </a:t>
            </a:r>
          </a:p>
        </p:txBody>
      </p:sp>
      <p:pic>
        <p:nvPicPr>
          <p:cNvPr id="4" name="A764A5E9-AAEC-4DB3-85F7-72883E00442F">
            <a:extLst>
              <a:ext uri="{FF2B5EF4-FFF2-40B4-BE49-F238E27FC236}">
                <a16:creationId xmlns:a16="http://schemas.microsoft.com/office/drawing/2014/main" id="{F4E25E5A-542A-7BEC-B7EF-BBB00EBDE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359" y="2774172"/>
            <a:ext cx="3586481" cy="3586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text 2">
            <a:extLst>
              <a:ext uri="{FF2B5EF4-FFF2-40B4-BE49-F238E27FC236}">
                <a16:creationId xmlns:a16="http://schemas.microsoft.com/office/drawing/2014/main" id="{1CCFD4F7-3EFB-B0DD-D778-0664B01297E7}"/>
              </a:ext>
            </a:extLst>
          </p:cNvPr>
          <p:cNvSpPr txBox="1">
            <a:spLocks/>
          </p:cNvSpPr>
          <p:nvPr/>
        </p:nvSpPr>
        <p:spPr>
          <a:xfrm>
            <a:off x="721361" y="536848"/>
            <a:ext cx="6141320" cy="58238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20725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2800" b="1" dirty="0">
                <a:solidFill>
                  <a:srgbClr val="1A3838"/>
                </a:solidFill>
                <a:latin typeface="+mj-lt"/>
                <a:ea typeface="+mj-ea"/>
                <a:cs typeface="+mj-cs"/>
              </a:rPr>
              <a:t>Anmäl dig till fysisk nätverksträff!</a:t>
            </a:r>
          </a:p>
          <a:p>
            <a:pPr marL="0" indent="0">
              <a:buNone/>
            </a:pPr>
            <a:r>
              <a:rPr lang="sv-SE" sz="1800" dirty="0"/>
              <a:t>Lägesanalys av processen 17/11 kl 10-16 </a:t>
            </a:r>
          </a:p>
          <a:p>
            <a:pPr marL="0" indent="0">
              <a:buNone/>
            </a:pPr>
            <a:r>
              <a:rPr lang="sv-SE" sz="1200" i="1" dirty="0"/>
              <a:t>Varje sjukhus förbereder underlag för hur långt man har kommit och vilka hinder som finns, framgångsfaktorer och vad man vill ha för hjälp av gruppen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400" dirty="0"/>
              <a:t>9.30 Fika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400" dirty="0"/>
              <a:t>10 Uppstart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400" dirty="0"/>
              <a:t>Sjukhus/region 1 Jönköping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400" dirty="0"/>
              <a:t>Sjukhus/region 2 Sörmland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400" dirty="0"/>
              <a:t>Lunch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400" dirty="0"/>
              <a:t>Sjukhus/region 3 </a:t>
            </a:r>
            <a:r>
              <a:rPr lang="sv-SE" sz="1400" dirty="0" err="1"/>
              <a:t>St</a:t>
            </a:r>
            <a:r>
              <a:rPr lang="sv-SE" sz="1400" dirty="0"/>
              <a:t> Göran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400" dirty="0"/>
              <a:t>Sjukhus/region 4 Örebro</a:t>
            </a:r>
          </a:p>
          <a:p>
            <a:pPr marL="0" indent="0">
              <a:buNone/>
            </a:pPr>
            <a:r>
              <a:rPr lang="sv-SE" sz="1400" dirty="0"/>
              <a:t>Sjukhus/region 5 Östergötland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400" dirty="0"/>
              <a:t>Sjukhus/region 5 Värmland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400" dirty="0"/>
              <a:t>15.45 Sammanfattning och avrundning av dagen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400" dirty="0"/>
              <a:t>19 Gemensam middag för de som önskar  </a:t>
            </a:r>
          </a:p>
          <a:p>
            <a:pPr marL="0" indent="0">
              <a:buNone/>
            </a:pPr>
            <a:r>
              <a:rPr lang="sv-SE" sz="1400" i="1" dirty="0"/>
              <a:t>Anmälda: </a:t>
            </a:r>
            <a:r>
              <a:rPr lang="sv-SE" sz="1400" dirty="0"/>
              <a:t>Sörmland, Örebro, Jönköping, </a:t>
            </a:r>
            <a:r>
              <a:rPr lang="sv-SE" sz="1400" dirty="0" err="1"/>
              <a:t>St</a:t>
            </a:r>
            <a:r>
              <a:rPr lang="sv-SE" sz="1400" dirty="0"/>
              <a:t> Göran, Värmland, Östergötland </a:t>
            </a:r>
            <a:br>
              <a:rPr lang="sv-SE" sz="1400" dirty="0"/>
            </a:br>
            <a:r>
              <a:rPr lang="sv-SE" sz="1400" i="1" dirty="0"/>
              <a:t>Ej svar från: </a:t>
            </a:r>
            <a:r>
              <a:rPr lang="sv-SE" sz="1400" dirty="0"/>
              <a:t>Gotland, Jämtland, Kalmar, Östergötland, </a:t>
            </a:r>
            <a:br>
              <a:rPr lang="sv-SE" sz="1400" dirty="0"/>
            </a:br>
            <a:r>
              <a:rPr lang="sv-SE" sz="1400" dirty="0"/>
              <a:t>Kronoberg, Halland, Skåne</a:t>
            </a:r>
            <a:br>
              <a:rPr lang="sv-SE" sz="1400" dirty="0"/>
            </a:br>
            <a:r>
              <a:rPr lang="sv-SE" sz="1400" i="1" dirty="0"/>
              <a:t>Ej möjlighet att närvara</a:t>
            </a:r>
            <a:r>
              <a:rPr lang="sv-SE" sz="1400" dirty="0"/>
              <a:t>: Blekinge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1634950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ADF8C0-7F1A-EA7F-2BEB-84D5D2A639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D9D732-4BF7-1CB8-6844-C3C7CBB6F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30114"/>
            <a:ext cx="10847116" cy="1195754"/>
          </a:xfrm>
        </p:spPr>
        <p:txBody>
          <a:bodyPr/>
          <a:lstStyle/>
          <a:p>
            <a:pPr algn="l"/>
            <a:r>
              <a:rPr lang="sv-SE" dirty="0"/>
              <a:t>Skicka ”</a:t>
            </a:r>
            <a:r>
              <a:rPr lang="sv-SE" dirty="0" err="1"/>
              <a:t>base</a:t>
            </a:r>
            <a:r>
              <a:rPr lang="sv-SE" dirty="0"/>
              <a:t>-</a:t>
            </a:r>
            <a:r>
              <a:rPr lang="sv-SE" dirty="0" err="1"/>
              <a:t>line</a:t>
            </a:r>
            <a:r>
              <a:rPr lang="sv-SE" dirty="0"/>
              <a:t>”-enkät  </a:t>
            </a:r>
            <a:br>
              <a:rPr lang="sv-SE" dirty="0"/>
            </a:br>
            <a:r>
              <a:rPr lang="sv-SE" sz="2000" dirty="0"/>
              <a:t>Mejl till </a:t>
            </a:r>
            <a:r>
              <a:rPr lang="sv-SE" sz="2000" dirty="0">
                <a:hlinkClick r:id="rId2"/>
              </a:rPr>
              <a:t>asa.a.olsson@akademiska.se</a:t>
            </a:r>
            <a:r>
              <a:rPr lang="sv-SE" sz="2000" dirty="0"/>
              <a:t> senast 30/9</a:t>
            </a: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EB574CB-FBBF-2538-E23F-1BA632659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944" y="1924383"/>
            <a:ext cx="6115904" cy="4067743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7130F47F-4A23-4FEA-286B-09A4E514EC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9848" y="2522260"/>
            <a:ext cx="5649113" cy="33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385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49E266E9-EC0F-F94A-C684-85C04490A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6123"/>
            <a:ext cx="5550877" cy="1195753"/>
          </a:xfrm>
        </p:spPr>
        <p:txBody>
          <a:bodyPr/>
          <a:lstStyle/>
          <a:p>
            <a:r>
              <a:rPr lang="sv-SE" dirty="0"/>
              <a:t>Vad tyckte du om dagens möte? 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A4E8E93-CB53-6C03-CBFC-979254D530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21877"/>
            <a:ext cx="6019800" cy="3809999"/>
          </a:xfrm>
        </p:spPr>
        <p:txBody>
          <a:bodyPr/>
          <a:lstStyle/>
          <a:p>
            <a:pPr marL="0" indent="0">
              <a:buNone/>
            </a:pPr>
            <a:endParaRPr lang="sv-SE" sz="3200" dirty="0"/>
          </a:p>
          <a:p>
            <a:pPr marL="0" indent="0">
              <a:buNone/>
            </a:pPr>
            <a:r>
              <a:rPr lang="sv-SE" sz="3200" dirty="0"/>
              <a:t>Utvärdera och hjälp till att skapa värdefulla nätverksträffar!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10" name="Rektangel: rundade hörn 9">
            <a:extLst>
              <a:ext uri="{FF2B5EF4-FFF2-40B4-BE49-F238E27FC236}">
                <a16:creationId xmlns:a16="http://schemas.microsoft.com/office/drawing/2014/main" id="{580148F2-453A-3A18-F0D0-C324C859740F}"/>
              </a:ext>
            </a:extLst>
          </p:cNvPr>
          <p:cNvSpPr/>
          <p:nvPr/>
        </p:nvSpPr>
        <p:spPr>
          <a:xfrm>
            <a:off x="6594809" y="1609725"/>
            <a:ext cx="4307808" cy="413211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Utvärdering av nätverksmöte för antibiotikasmarta sjukhus </a:t>
            </a:r>
          </a:p>
          <a:p>
            <a:pPr algn="ctr"/>
            <a:r>
              <a:rPr lang="sv-SE" dirty="0">
                <a:solidFill>
                  <a:schemeClr val="tx1"/>
                </a:solidFill>
              </a:rPr>
              <a:t>2025-09-10</a:t>
            </a:r>
          </a:p>
          <a:p>
            <a:pPr algn="ctr"/>
            <a:endParaRPr lang="sv-SE" dirty="0">
              <a:solidFill>
                <a:schemeClr val="tx1"/>
              </a:solidFill>
            </a:endParaRPr>
          </a:p>
          <a:p>
            <a:pPr algn="ctr"/>
            <a:endParaRPr lang="sv-SE" dirty="0">
              <a:solidFill>
                <a:schemeClr val="tx1"/>
              </a:solidFill>
            </a:endParaRPr>
          </a:p>
          <a:p>
            <a:pPr algn="ctr"/>
            <a:endParaRPr lang="sv-SE" dirty="0">
              <a:solidFill>
                <a:schemeClr val="tx1"/>
              </a:solidFill>
            </a:endParaRPr>
          </a:p>
          <a:p>
            <a:pPr algn="ctr"/>
            <a:endParaRPr lang="sv-SE" dirty="0">
              <a:solidFill>
                <a:schemeClr val="tx1"/>
              </a:solidFill>
            </a:endParaRPr>
          </a:p>
          <a:p>
            <a:pPr algn="ctr"/>
            <a:endParaRPr lang="sv-SE" dirty="0">
              <a:solidFill>
                <a:schemeClr val="tx1"/>
              </a:solidFill>
            </a:endParaRPr>
          </a:p>
          <a:p>
            <a:pPr algn="ctr"/>
            <a:endParaRPr lang="sv-SE" dirty="0">
              <a:solidFill>
                <a:schemeClr val="tx1"/>
              </a:solidFill>
            </a:endParaRPr>
          </a:p>
          <a:p>
            <a:pPr algn="ctr"/>
            <a:endParaRPr lang="sv-SE" dirty="0">
              <a:solidFill>
                <a:schemeClr val="tx1"/>
              </a:solidFill>
            </a:endParaRPr>
          </a:p>
          <a:p>
            <a:pPr algn="ctr"/>
            <a:endParaRPr lang="sv-SE" dirty="0">
              <a:solidFill>
                <a:schemeClr val="tx1"/>
              </a:solidFill>
            </a:endParaRPr>
          </a:p>
          <a:p>
            <a:pPr algn="ctr"/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61B89BA-60B5-0CBD-3191-EE4013C1A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9196" y="2888638"/>
            <a:ext cx="2562225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1758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bild 4" descr="En bild som visar rita&#10;&#10;Automatiskt genererad beskrivning">
            <a:extLst>
              <a:ext uri="{FF2B5EF4-FFF2-40B4-BE49-F238E27FC236}">
                <a16:creationId xmlns:a16="http://schemas.microsoft.com/office/drawing/2014/main" id="{B97BFEB9-8DE0-6CB6-7BA1-4C0CB1DDCA8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11" r="3210" b="10627"/>
          <a:stretch/>
        </p:blipFill>
        <p:spPr>
          <a:xfrm>
            <a:off x="588870" y="1009157"/>
            <a:ext cx="10307747" cy="5634111"/>
          </a:xfr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F93F57B4-E25F-4EE5-EA6C-67364408AD09}"/>
              </a:ext>
            </a:extLst>
          </p:cNvPr>
          <p:cNvSpPr txBox="1"/>
          <p:nvPr/>
        </p:nvSpPr>
        <p:spPr>
          <a:xfrm>
            <a:off x="322012" y="476882"/>
            <a:ext cx="1030774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</a:rPr>
              <a:t>Tack för </a:t>
            </a:r>
            <a:r>
              <a:rPr lang="en-US" sz="3200" b="0" i="0" dirty="0" err="1">
                <a:solidFill>
                  <a:srgbClr val="333333"/>
                </a:solidFill>
                <a:effectLst/>
              </a:rPr>
              <a:t>att</a:t>
            </a:r>
            <a:r>
              <a:rPr lang="en-US" sz="32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</a:rPr>
              <a:t>ni</a:t>
            </a:r>
            <a:r>
              <a:rPr lang="en-US" sz="32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</a:rPr>
              <a:t>bidrar</a:t>
            </a:r>
            <a:r>
              <a:rPr lang="en-US" sz="3200" b="0" i="0" dirty="0">
                <a:solidFill>
                  <a:srgbClr val="333333"/>
                </a:solidFill>
                <a:effectLst/>
              </a:rPr>
              <a:t> till </a:t>
            </a:r>
            <a:r>
              <a:rPr lang="en-US" sz="3200" b="0" i="0" dirty="0" err="1">
                <a:solidFill>
                  <a:srgbClr val="333333"/>
                </a:solidFill>
                <a:effectLst/>
              </a:rPr>
              <a:t>att</a:t>
            </a:r>
            <a:r>
              <a:rPr lang="en-US" sz="32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</a:rPr>
              <a:t>antibiotika</a:t>
            </a:r>
            <a:r>
              <a:rPr lang="en-US" sz="32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</a:rPr>
              <a:t>fungerar</a:t>
            </a:r>
            <a:r>
              <a:rPr lang="en-US" sz="3200" b="0" i="0" dirty="0">
                <a:solidFill>
                  <a:srgbClr val="333333"/>
                </a:solidFill>
                <a:effectLst/>
              </a:rPr>
              <a:t> och </a:t>
            </a:r>
            <a:r>
              <a:rPr lang="en-US" sz="3200" b="0" i="0" dirty="0" err="1">
                <a:solidFill>
                  <a:srgbClr val="333333"/>
                </a:solidFill>
                <a:effectLst/>
              </a:rPr>
              <a:t>fortsätter</a:t>
            </a:r>
            <a:r>
              <a:rPr lang="en-US" sz="32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</a:rPr>
              <a:t>rädda</a:t>
            </a:r>
            <a:r>
              <a:rPr lang="en-US" sz="3200" b="0" i="0" dirty="0">
                <a:solidFill>
                  <a:srgbClr val="333333"/>
                </a:solidFill>
                <a:effectLst/>
              </a:rPr>
              <a:t> liv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DDBC9C23-9E70-7503-6ECB-77CE6C249116}"/>
              </a:ext>
            </a:extLst>
          </p:cNvPr>
          <p:cNvSpPr txBox="1"/>
          <p:nvPr/>
        </p:nvSpPr>
        <p:spPr>
          <a:xfrm>
            <a:off x="134520" y="6127742"/>
            <a:ext cx="97224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1" i="0" dirty="0" err="1">
                <a:solidFill>
                  <a:srgbClr val="333333"/>
                </a:solidFill>
                <a:effectLst/>
                <a:latin typeface="+mj-lt"/>
              </a:rPr>
              <a:t>Ett</a:t>
            </a:r>
            <a:r>
              <a:rPr lang="en-US" sz="3600" b="1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sz="3600" b="1" i="0" dirty="0" err="1">
                <a:solidFill>
                  <a:srgbClr val="333333"/>
                </a:solidFill>
                <a:effectLst/>
                <a:latin typeface="+mj-lt"/>
              </a:rPr>
              <a:t>Antibiotika</a:t>
            </a:r>
            <a:r>
              <a:rPr lang="en-US" sz="3600" b="1" dirty="0" err="1">
                <a:solidFill>
                  <a:srgbClr val="333333"/>
                </a:solidFill>
                <a:latin typeface="+mj-lt"/>
              </a:rPr>
              <a:t>smart</a:t>
            </a:r>
            <a:r>
              <a:rPr lang="en-US" sz="3600" b="1" dirty="0">
                <a:solidFill>
                  <a:srgbClr val="333333"/>
                </a:solidFill>
                <a:latin typeface="+mj-lt"/>
              </a:rPr>
              <a:t> Sverige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8E42F32E-83A5-2F19-E3D1-B27C23ADCE24}"/>
              </a:ext>
            </a:extLst>
          </p:cNvPr>
          <p:cNvSpPr txBox="1"/>
          <p:nvPr/>
        </p:nvSpPr>
        <p:spPr>
          <a:xfrm>
            <a:off x="9856969" y="6512463"/>
            <a:ext cx="26188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©</a:t>
            </a:r>
            <a:r>
              <a:rPr lang="sv-SE" sz="11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Antibiotikasmart</a:t>
            </a:r>
            <a:r>
              <a:rPr lang="sv-SE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Sverige</a:t>
            </a:r>
            <a:endParaRPr lang="sv-SE" sz="1100" dirty="0"/>
          </a:p>
        </p:txBody>
      </p:sp>
    </p:spTree>
    <p:extLst>
      <p:ext uri="{BB962C8B-B14F-4D97-AF65-F5344CB8AC3E}">
        <p14:creationId xmlns:p14="http://schemas.microsoft.com/office/powerpoint/2010/main" val="1542405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2DAF61-9DE2-8BB3-FEE8-DAF42D8F94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82E57B7C-47CC-6F05-8088-F4DC14DE95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530738"/>
              </p:ext>
            </p:extLst>
          </p:nvPr>
        </p:nvGraphicFramePr>
        <p:xfrm>
          <a:off x="224138" y="1062990"/>
          <a:ext cx="7344907" cy="527472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7344907">
                  <a:extLst>
                    <a:ext uri="{9D8B030D-6E8A-4147-A177-3AD203B41FA5}">
                      <a16:colId xmlns:a16="http://schemas.microsoft.com/office/drawing/2014/main" val="270461630"/>
                    </a:ext>
                  </a:extLst>
                </a:gridCol>
              </a:tblGrid>
              <a:tr h="436429">
                <a:tc>
                  <a:txBody>
                    <a:bodyPr/>
                    <a:lstStyle/>
                    <a:p>
                      <a:r>
                        <a:rPr lang="sv-SE" sz="2000" dirty="0"/>
                        <a:t>Agenda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2858262"/>
                  </a:ext>
                </a:extLst>
              </a:tr>
              <a:tr h="1443572">
                <a:tc>
                  <a:txBody>
                    <a:bodyPr/>
                    <a:lstStyle/>
                    <a:p>
                      <a:r>
                        <a:rPr lang="sv-SE" sz="2000" dirty="0"/>
                        <a:t>13.00 - 13.10 Uppstart</a:t>
                      </a:r>
                    </a:p>
                    <a:p>
                      <a:r>
                        <a:rPr lang="sv-SE" sz="2000" dirty="0"/>
                        <a:t>13.10 - 13.35 </a:t>
                      </a:r>
                      <a:r>
                        <a:rPr lang="sv-SE" sz="2000" dirty="0" err="1"/>
                        <a:t>St</a:t>
                      </a:r>
                      <a:r>
                        <a:rPr lang="sv-SE" sz="2000" dirty="0"/>
                        <a:t> Göran – presentation av processen samt uppföljning av antibiotika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13.40 - 13.55 Region Kalmar - Antibiotikaanvändning idag och idéer framåt för antibiotikasmarta sjukhus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7875448"/>
                  </a:ext>
                </a:extLst>
              </a:tr>
              <a:tr h="4364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000" dirty="0"/>
                        <a:t>13.55 - 14.05 Paus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2032512"/>
                  </a:ext>
                </a:extLst>
              </a:tr>
              <a:tr h="27864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000" dirty="0"/>
                        <a:t>14.10 - 14.35 Break </a:t>
                      </a:r>
                      <a:r>
                        <a:rPr lang="sv-SE" sz="2000" dirty="0" err="1"/>
                        <a:t>out</a:t>
                      </a:r>
                      <a:r>
                        <a:rPr lang="sv-SE" sz="2000" dirty="0"/>
                        <a:t> </a:t>
                      </a:r>
                      <a:r>
                        <a:rPr lang="sv-SE" sz="2000" dirty="0" err="1"/>
                        <a:t>rooms</a:t>
                      </a:r>
                      <a:endParaRPr lang="sv-SE" sz="20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2000" dirty="0"/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v-SE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Diskussion på temat mäta antibiotika i slutenvården. </a:t>
                      </a:r>
                    </a:p>
                    <a:p>
                      <a:pPr marL="360000" lvl="1" indent="0">
                        <a:buFont typeface="Arial" panose="020B0604020202020204" pitchFamily="34" charset="0"/>
                        <a:buNone/>
                      </a:pPr>
                      <a:endParaRPr lang="sv-SE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457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14.35 - 14.55 Återsamling </a:t>
                      </a:r>
                    </a:p>
                    <a:p>
                      <a:pPr marL="2457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14.55 - 15.00 Avslut med framåtblick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268269"/>
                  </a:ext>
                </a:extLst>
              </a:tr>
            </a:tbl>
          </a:graphicData>
        </a:graphic>
      </p:graphicFrame>
      <p:sp>
        <p:nvSpPr>
          <p:cNvPr id="7" name="Ellips 6">
            <a:extLst>
              <a:ext uri="{FF2B5EF4-FFF2-40B4-BE49-F238E27FC236}">
                <a16:creationId xmlns:a16="http://schemas.microsoft.com/office/drawing/2014/main" id="{9BE971E6-7296-7E88-E6ED-0F735959D5D5}"/>
              </a:ext>
            </a:extLst>
          </p:cNvPr>
          <p:cNvSpPr/>
          <p:nvPr/>
        </p:nvSpPr>
        <p:spPr>
          <a:xfrm>
            <a:off x="5547698" y="5428043"/>
            <a:ext cx="2090084" cy="108472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Interaktivt = värdefullt!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5A67D15B-853F-8F1C-0D21-78EBC939B370}"/>
              </a:ext>
            </a:extLst>
          </p:cNvPr>
          <p:cNvSpPr/>
          <p:nvPr/>
        </p:nvSpPr>
        <p:spPr>
          <a:xfrm>
            <a:off x="7773225" y="1062990"/>
            <a:ext cx="4284096" cy="510286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tx1"/>
              </a:solidFill>
            </a:endParaRPr>
          </a:p>
          <a:p>
            <a:r>
              <a:rPr lang="sv-SE" sz="2000" b="1" dirty="0">
                <a:solidFill>
                  <a:schemeClr val="tx1"/>
                </a:solidFill>
              </a:rPr>
              <a:t>Tema Antibiotikaanvändning</a:t>
            </a:r>
            <a:endParaRPr lang="sv-SE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</a:rPr>
              <a:t>Kriterium 12: </a:t>
            </a:r>
            <a:r>
              <a:rPr lang="sv-SE" dirty="0">
                <a:solidFill>
                  <a:schemeClr val="tx1"/>
                </a:solidFill>
              </a:rPr>
              <a:t>Dokumenterad struktur för att mäta följa upp och återkoppla antibiotikaanvändningen enligt basnivån i Slutenvårdsindikatorerna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algn="ctr"/>
            <a:endParaRPr lang="sv-SE" dirty="0"/>
          </a:p>
          <a:p>
            <a:pPr algn="ctr"/>
            <a:endParaRPr lang="sv-SE" dirty="0"/>
          </a:p>
          <a:p>
            <a:pPr algn="ctr"/>
            <a:endParaRPr lang="sv-SE" dirty="0"/>
          </a:p>
          <a:p>
            <a:pPr algn="ctr"/>
            <a:endParaRPr lang="sv-SE" dirty="0"/>
          </a:p>
          <a:p>
            <a:pPr algn="ctr"/>
            <a:endParaRPr lang="sv-SE" dirty="0"/>
          </a:p>
          <a:p>
            <a:pPr algn="ctr"/>
            <a:endParaRPr lang="sv-SE" dirty="0"/>
          </a:p>
          <a:p>
            <a:pPr algn="ctr"/>
            <a:endParaRPr lang="sv-SE" dirty="0"/>
          </a:p>
          <a:p>
            <a:pPr algn="ctr"/>
            <a:endParaRPr lang="sv-SE" dirty="0"/>
          </a:p>
          <a:p>
            <a:pPr algn="ctr"/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</a:rPr>
              <a:t>Strama.se/Strama för slutenvården</a:t>
            </a:r>
            <a:endParaRPr lang="sv-SE" dirty="0"/>
          </a:p>
          <a:p>
            <a:pPr algn="ctr"/>
            <a:endParaRPr lang="sv-SE" dirty="0"/>
          </a:p>
        </p:txBody>
      </p:sp>
      <p:pic>
        <p:nvPicPr>
          <p:cNvPr id="19" name="Bildobjekt 38" descr="En bild som visar skärmbild, mönster, Symmetri, svart och vit&#10;&#10;Automatiskt genererad beskrivning">
            <a:extLst>
              <a:ext uri="{FF2B5EF4-FFF2-40B4-BE49-F238E27FC236}">
                <a16:creationId xmlns:a16="http://schemas.microsoft.com/office/drawing/2014/main" id="{3254C509-BAD0-FDA6-2092-069C0EE7E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65922" y="2471428"/>
            <a:ext cx="885823" cy="886637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CF7E4103-0227-3E1E-91BA-2B50B1C21D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5919" y="3358065"/>
            <a:ext cx="1401617" cy="2007379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182E88E6-E7C8-AA89-C84A-E4B07F03F6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5258" y="3366401"/>
            <a:ext cx="1410664" cy="1999043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32B5A1DF-892E-08B1-8436-6F63C60A22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33644" y="4542219"/>
            <a:ext cx="885824" cy="88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67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AECB7B0-B7E1-A10D-DBCC-491C50533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6123"/>
            <a:ext cx="9088120" cy="1195753"/>
          </a:xfrm>
        </p:spPr>
        <p:txBody>
          <a:bodyPr/>
          <a:lstStyle/>
          <a:p>
            <a:r>
              <a:rPr lang="sv-SE" dirty="0"/>
              <a:t>Medverkande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B21443A-CA5E-F254-2484-A10C7B8CC0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9730" y="5859780"/>
            <a:ext cx="9088120" cy="417074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Totalt 25 deltagare, även från Sörmland, </a:t>
            </a:r>
            <a:r>
              <a:rPr lang="sv-SE" dirty="0" err="1"/>
              <a:t>FoHM</a:t>
            </a:r>
            <a:r>
              <a:rPr lang="sv-SE" dirty="0"/>
              <a:t> och Strama Stockholm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932BA69-CABF-6D39-5330-55CF57197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040" y="1717420"/>
            <a:ext cx="8036560" cy="377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734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81CD6-4F2C-3A3B-7F26-BD5C09CBF3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83BDF2-6B08-BE51-C6F0-82A29C988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9030" y="493084"/>
            <a:ext cx="11831161" cy="1195754"/>
          </a:xfrm>
        </p:spPr>
        <p:txBody>
          <a:bodyPr/>
          <a:lstStyle/>
          <a:p>
            <a:r>
              <a:rPr lang="sv-SE" dirty="0"/>
              <a:t>Presentationer om antibiotikasmarta sjukhus på  Strama.se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2B539BF9-6003-A72C-D997-712C8ACCB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8" y="1688838"/>
            <a:ext cx="5524376" cy="3281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5AE4A5A8-2174-3D56-D375-C5AD1C9C3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4888" y="3956061"/>
            <a:ext cx="7363327" cy="2871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FDD0B9D1-050B-8643-851D-9DB04CD96A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0122" y="1949641"/>
            <a:ext cx="4186990" cy="3793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31E2F1AD-941A-F927-CCDD-DE6DFEF8E9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3752" y="4588444"/>
            <a:ext cx="3858163" cy="223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221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C0E7C70E-28E6-4C60-869D-87ADDE125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6123"/>
            <a:ext cx="5550877" cy="1195753"/>
          </a:xfrm>
        </p:spPr>
        <p:txBody>
          <a:bodyPr anchor="t">
            <a:normAutofit/>
          </a:bodyPr>
          <a:lstStyle/>
          <a:p>
            <a:r>
              <a:rPr lang="sv-SE" dirty="0"/>
              <a:t>Processen för sjukhus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ECD120D-A0FD-BA2A-5D21-90DBD9BB1F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199" y="2355851"/>
            <a:ext cx="5550877" cy="2520949"/>
          </a:xfrm>
        </p:spPr>
        <p:txBody>
          <a:bodyPr/>
          <a:lstStyle/>
          <a:p>
            <a:pPr marL="0" indent="0">
              <a:buNone/>
            </a:pPr>
            <a:r>
              <a:rPr lang="sv-SE" sz="2800" dirty="0"/>
              <a:t>Vidare diskussion den 17 november</a:t>
            </a:r>
          </a:p>
          <a:p>
            <a:pPr marL="0" indent="0">
              <a:buNone/>
            </a:pPr>
            <a:r>
              <a:rPr lang="sv-SE" sz="2800" dirty="0"/>
              <a:t>Ta gärna upp under mötet eller via mail om ni har specifika barriärer på vägen</a:t>
            </a:r>
          </a:p>
          <a:p>
            <a:pPr marL="0" indent="0">
              <a:buNone/>
            </a:pPr>
            <a:endParaRPr lang="sv-SE" sz="2800" dirty="0"/>
          </a:p>
          <a:p>
            <a:pPr marL="0" indent="0">
              <a:buNone/>
            </a:pPr>
            <a:endParaRPr lang="sv-SE" sz="2800" dirty="0"/>
          </a:p>
          <a:p>
            <a:endParaRPr lang="en-US" sz="2800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CE0D46C-2932-E8DA-D1A0-F4C6FBB2C88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2714"/>
          <a:stretch/>
        </p:blipFill>
        <p:spPr>
          <a:xfrm>
            <a:off x="6518275" y="1239982"/>
            <a:ext cx="5202238" cy="4301836"/>
          </a:xfrm>
          <a:prstGeom prst="rect">
            <a:avLst/>
          </a:prstGeom>
          <a:noFill/>
        </p:spPr>
      </p:pic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90978196-C9C9-5799-5230-BB1B2BBEF7D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18275" y="5726721"/>
            <a:ext cx="5202238" cy="20515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751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bild 4" descr="En bild som visar utomhus, snö, vinter, fryser">
            <a:extLst>
              <a:ext uri="{FF2B5EF4-FFF2-40B4-BE49-F238E27FC236}">
                <a16:creationId xmlns:a16="http://schemas.microsoft.com/office/drawing/2014/main" id="{C2883C30-B6E6-9E38-6CEC-7E01EDC2F46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21" b="42691"/>
          <a:stretch/>
        </p:blipFill>
        <p:spPr>
          <a:xfrm>
            <a:off x="20" y="10"/>
            <a:ext cx="12191979" cy="6857989"/>
          </a:xfrm>
          <a:noFill/>
        </p:spPr>
      </p:pic>
      <p:sp>
        <p:nvSpPr>
          <p:cNvPr id="2" name="Rektangel: rundade hörn 1">
            <a:extLst>
              <a:ext uri="{FF2B5EF4-FFF2-40B4-BE49-F238E27FC236}">
                <a16:creationId xmlns:a16="http://schemas.microsoft.com/office/drawing/2014/main" id="{C2CB2EE7-13E3-96B4-F79C-C3EAEB135456}"/>
              </a:ext>
            </a:extLst>
          </p:cNvPr>
          <p:cNvSpPr/>
          <p:nvPr/>
        </p:nvSpPr>
        <p:spPr>
          <a:xfrm>
            <a:off x="466521" y="3429000"/>
            <a:ext cx="5162980" cy="291860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dirty="0">
              <a:solidFill>
                <a:schemeClr val="tx1"/>
              </a:solidFill>
            </a:endParaRPr>
          </a:p>
          <a:p>
            <a:r>
              <a:rPr lang="sv-SE" sz="2800" b="1" dirty="0">
                <a:solidFill>
                  <a:schemeClr val="tx1"/>
                </a:solidFill>
              </a:rPr>
              <a:t>Mål </a:t>
            </a:r>
            <a:r>
              <a:rPr lang="sv-SE" b="1" dirty="0">
                <a:solidFill>
                  <a:schemeClr val="tx1"/>
                </a:solidFill>
              </a:rPr>
              <a:t>(uppdaterad)</a:t>
            </a:r>
          </a:p>
          <a:p>
            <a:r>
              <a:rPr lang="sv-SE" dirty="0">
                <a:solidFill>
                  <a:schemeClr val="tx1"/>
                </a:solidFill>
              </a:rPr>
              <a:t>- Stramadagen 2026 första sjukhuset diplomerat och minst 10 sjukhus arbetar för att bli antibiotikasmarta </a:t>
            </a:r>
          </a:p>
          <a:p>
            <a:r>
              <a:rPr lang="sv-SE" dirty="0">
                <a:solidFill>
                  <a:schemeClr val="tx1"/>
                </a:solidFill>
              </a:rPr>
              <a:t>- Få in arbetssättet i det systematiska kvalitetsarbetet</a:t>
            </a:r>
          </a:p>
          <a:p>
            <a:r>
              <a:rPr lang="sv-SE" dirty="0">
                <a:solidFill>
                  <a:schemeClr val="tx1"/>
                </a:solidFill>
              </a:rPr>
              <a:t>- Inspirera andra sjukhus att delta i nätverket</a:t>
            </a:r>
          </a:p>
          <a:p>
            <a:pPr algn="ctr"/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3" name="Rektangel: rundade hörn 2">
            <a:extLst>
              <a:ext uri="{FF2B5EF4-FFF2-40B4-BE49-F238E27FC236}">
                <a16:creationId xmlns:a16="http://schemas.microsoft.com/office/drawing/2014/main" id="{B1CDB47A-A206-2605-82B7-D5FCD567310F}"/>
              </a:ext>
            </a:extLst>
          </p:cNvPr>
          <p:cNvSpPr/>
          <p:nvPr/>
        </p:nvSpPr>
        <p:spPr>
          <a:xfrm>
            <a:off x="6096000" y="5472215"/>
            <a:ext cx="5502441" cy="87539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sz="1600" dirty="0">
              <a:solidFill>
                <a:schemeClr val="tx1"/>
              </a:solidFill>
            </a:endParaRPr>
          </a:p>
          <a:p>
            <a:r>
              <a:rPr lang="sv-SE" sz="2400" b="1" dirty="0">
                <a:solidFill>
                  <a:schemeClr val="tx1"/>
                </a:solidFill>
              </a:rPr>
              <a:t>Ansökningsperiod diplomering</a:t>
            </a:r>
          </a:p>
          <a:p>
            <a:r>
              <a:rPr lang="sv-SE" sz="2400" b="1" dirty="0">
                <a:solidFill>
                  <a:schemeClr val="tx1"/>
                </a:solidFill>
              </a:rPr>
              <a:t>Årligen senast 30 mars</a:t>
            </a:r>
            <a:endParaRPr lang="sv-SE" sz="1600" dirty="0">
              <a:solidFill>
                <a:schemeClr val="tx1"/>
              </a:solidFill>
            </a:endParaRPr>
          </a:p>
          <a:p>
            <a:pPr algn="ctr"/>
            <a:endParaRPr lang="sv-SE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507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9500CB-CE20-74CB-B5A8-4867C1DEC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26123"/>
            <a:ext cx="10236201" cy="1195753"/>
          </a:xfrm>
        </p:spPr>
        <p:txBody>
          <a:bodyPr/>
          <a:lstStyle/>
          <a:p>
            <a:r>
              <a:rPr lang="sv-SE" dirty="0"/>
              <a:t>Antibiotikasmarta sjukhus, översiktlig plan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6A25B67-A618-97D1-9BF5-5EE59C10E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67" y="1400290"/>
            <a:ext cx="10961511" cy="506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068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1237" y="410859"/>
            <a:ext cx="7398031" cy="1195753"/>
          </a:xfrm>
        </p:spPr>
        <p:txBody>
          <a:bodyPr/>
          <a:lstStyle/>
          <a:p>
            <a:r>
              <a:rPr lang="sv-SE" dirty="0"/>
              <a:t>Kommunikationsstöd </a:t>
            </a:r>
            <a:br>
              <a:rPr lang="sv-SE" dirty="0"/>
            </a:br>
            <a:r>
              <a:rPr lang="sv-SE" dirty="0"/>
              <a:t>- </a:t>
            </a:r>
            <a:r>
              <a:rPr lang="sv-SE" sz="2400" dirty="0"/>
              <a:t>Syfte: att skapa en gemensam grund och underlätta kommunikationen</a:t>
            </a:r>
            <a:br>
              <a:rPr lang="sv-SE" sz="2400" dirty="0"/>
            </a:br>
            <a:endParaRPr lang="sv-SE" sz="240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656427" y="2083044"/>
            <a:ext cx="5927254" cy="4632361"/>
          </a:xfrm>
        </p:spPr>
        <p:txBody>
          <a:bodyPr/>
          <a:lstStyle/>
          <a:p>
            <a:pPr marL="0" indent="0">
              <a:buNone/>
            </a:pPr>
            <a:r>
              <a:rPr lang="sv-SE" sz="1800" dirty="0"/>
              <a:t>Stödmaterial som kan användas i kommunikation och marknadsföring under varumärket Antibiotikasmart Sverige finns på webben </a:t>
            </a:r>
            <a:r>
              <a:rPr lang="sv-SE" sz="1800" dirty="0">
                <a:hlinkClick r:id="rId3"/>
              </a:rPr>
              <a:t>www.antibiotikasmartsverige.se</a:t>
            </a:r>
            <a:br>
              <a:rPr lang="sv-SE" sz="1800" dirty="0"/>
            </a:br>
            <a:r>
              <a:rPr lang="sv-SE" sz="1800" dirty="0"/>
              <a:t>under flik </a:t>
            </a:r>
            <a:r>
              <a:rPr lang="sv-SE" sz="1800" b="1" dirty="0"/>
              <a:t>Kommunikationsstöd</a:t>
            </a:r>
            <a:r>
              <a:rPr lang="sv-SE" sz="1800" dirty="0"/>
              <a:t>:</a:t>
            </a:r>
          </a:p>
          <a:p>
            <a:pPr lvl="2"/>
            <a:endParaRPr lang="sv-SE" dirty="0"/>
          </a:p>
          <a:p>
            <a:pPr lvl="2"/>
            <a:r>
              <a:rPr lang="sv-SE" dirty="0"/>
              <a:t>Manual med budskap, instruktioner och tips för nyhetstexter och sociala medier </a:t>
            </a:r>
          </a:p>
          <a:p>
            <a:pPr lvl="2"/>
            <a:r>
              <a:rPr lang="sv-SE" dirty="0"/>
              <a:t>Mallar att ladda ned</a:t>
            </a:r>
          </a:p>
          <a:p>
            <a:pPr marL="360000" lvl="2" indent="0">
              <a:buNone/>
            </a:pPr>
            <a:endParaRPr lang="sv-SE" dirty="0">
              <a:solidFill>
                <a:srgbClr val="1A3838"/>
              </a:solidFill>
            </a:endParaRPr>
          </a:p>
          <a:p>
            <a:pPr marL="360000" lvl="2" indent="0">
              <a:buNone/>
            </a:pPr>
            <a:r>
              <a:rPr lang="sv-SE" b="1" dirty="0">
                <a:solidFill>
                  <a:srgbClr val="1A3838"/>
                </a:solidFill>
              </a:rPr>
              <a:t>Grafik och </a:t>
            </a:r>
            <a:r>
              <a:rPr lang="sv-SE" b="1" dirty="0" err="1">
                <a:solidFill>
                  <a:srgbClr val="1A3838"/>
                </a:solidFill>
              </a:rPr>
              <a:t>bildbank</a:t>
            </a:r>
            <a:r>
              <a:rPr lang="sv-SE" b="1" dirty="0">
                <a:solidFill>
                  <a:srgbClr val="1A3838"/>
                </a:solidFill>
              </a:rPr>
              <a:t> </a:t>
            </a:r>
            <a:r>
              <a:rPr lang="sv-SE" dirty="0">
                <a:solidFill>
                  <a:srgbClr val="1A3838"/>
                </a:solidFill>
              </a:rPr>
              <a:t>finns tillgängligt för alla verksamheter för presentationer och webbtexter om Antibiotikasmart Sverige.</a:t>
            </a:r>
          </a:p>
          <a:p>
            <a:pPr marL="360000" lvl="2" indent="0">
              <a:buNone/>
            </a:pPr>
            <a:r>
              <a:rPr lang="sv-SE" dirty="0">
                <a:solidFill>
                  <a:srgbClr val="1A3838"/>
                </a:solidFill>
              </a:rPr>
              <a:t>Kontakta oss: </a:t>
            </a:r>
            <a:r>
              <a:rPr lang="sv-SE" dirty="0">
                <a:solidFill>
                  <a:srgbClr val="1A3838"/>
                </a:solidFill>
                <a:hlinkClick r:id="rId4"/>
              </a:rPr>
              <a:t>antibiotikasmartsverige@folkhalsomyndigheten.se</a:t>
            </a:r>
            <a:r>
              <a:rPr lang="sv-SE" dirty="0">
                <a:solidFill>
                  <a:srgbClr val="1A3838"/>
                </a:solidFill>
              </a:rPr>
              <a:t> </a:t>
            </a:r>
          </a:p>
          <a:p>
            <a:pPr marL="360000" lvl="2" indent="0">
              <a:buNone/>
            </a:pPr>
            <a:endParaRPr lang="sv-SE" sz="1400" dirty="0">
              <a:solidFill>
                <a:schemeClr val="accent4"/>
              </a:solidFill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B0BEDDD-FE21-90E1-41F6-44D3ED2575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8284" y="1121965"/>
            <a:ext cx="3787782" cy="5325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07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133EC9-20C6-102B-0D73-7C1CEAD210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72DE629B-8CDF-1F50-B6B2-B5F2124566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1999" cy="6857999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32CD3C6-D5D9-9BE1-B680-47491694C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93" y="1578975"/>
            <a:ext cx="9829800" cy="663188"/>
          </a:xfrm>
        </p:spPr>
        <p:txBody>
          <a:bodyPr/>
          <a:lstStyle/>
          <a:p>
            <a:r>
              <a:rPr lang="sv-SE" dirty="0"/>
              <a:t>Inspirationspresentation 1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1493610-2FCD-56E9-3683-559BC84DB2F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45693" y="2533647"/>
            <a:ext cx="11327231" cy="3494976"/>
          </a:xfrm>
        </p:spPr>
        <p:txBody>
          <a:bodyPr/>
          <a:lstStyle/>
          <a:p>
            <a:pPr marL="0" indent="0">
              <a:buNone/>
            </a:pPr>
            <a:r>
              <a:rPr lang="sv-SE" sz="4000" dirty="0" err="1"/>
              <a:t>St</a:t>
            </a:r>
            <a:r>
              <a:rPr lang="sv-SE" sz="4000" dirty="0"/>
              <a:t> Görans sjukhus - processen på väg mot ett antibiotikasmart sjukhus samt uppföljning av antibiotika</a:t>
            </a:r>
            <a:br>
              <a:rPr lang="sv-SE" sz="4000" dirty="0"/>
            </a:br>
            <a:r>
              <a:rPr lang="sv-SE" sz="2800" i="1" dirty="0"/>
              <a:t>Anna Hallgren, Anna William-Olsson, Maria Danell Möller, Karin Svärdsudd</a:t>
            </a:r>
          </a:p>
          <a:p>
            <a:pPr marL="0" indent="0">
              <a:buNone/>
            </a:pPr>
            <a:r>
              <a:rPr lang="sv-SE" sz="4000" dirty="0"/>
              <a:t>Ca 13.10-13.35</a:t>
            </a:r>
          </a:p>
          <a:p>
            <a:pPr marL="0" indent="0">
              <a:buNone/>
            </a:pPr>
            <a:endParaRPr lang="sv-SE" sz="4000" dirty="0"/>
          </a:p>
          <a:p>
            <a:endParaRPr lang="sv-SE" sz="4000" dirty="0"/>
          </a:p>
          <a:p>
            <a:pPr marL="0" indent="0">
              <a:buNone/>
            </a:pPr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39886215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ma">
  <a:themeElements>
    <a:clrScheme name="Folkhälsomyndigheten_color">
      <a:dk1>
        <a:srgbClr val="000000"/>
      </a:dk1>
      <a:lt1>
        <a:srgbClr val="FFFFFF"/>
      </a:lt1>
      <a:dk2>
        <a:srgbClr val="646464"/>
      </a:dk2>
      <a:lt2>
        <a:srgbClr val="F7FAF2"/>
      </a:lt2>
      <a:accent1>
        <a:srgbClr val="1A3838"/>
      </a:accent1>
      <a:accent2>
        <a:srgbClr val="698D73"/>
      </a:accent2>
      <a:accent3>
        <a:srgbClr val="B0D361"/>
      </a:accent3>
      <a:accent4>
        <a:srgbClr val="3E87C8"/>
      </a:accent4>
      <a:accent5>
        <a:srgbClr val="998CC2"/>
      </a:accent5>
      <a:accent6>
        <a:srgbClr val="FAC073"/>
      </a:accent6>
      <a:hlink>
        <a:srgbClr val="1A3838"/>
      </a:hlink>
      <a:folHlink>
        <a:srgbClr val="698D73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-09-04 Planering" id="{F7BD6983-7308-4993-A5F7-8B5DC8F75A0F}" vid="{C35F4501-4A2E-467A-828F-52654044D163}"/>
    </a:ext>
  </a:extLst>
</a:theme>
</file>

<file path=ppt/theme/theme2.xml><?xml version="1.0" encoding="utf-8"?>
<a:theme xmlns:a="http://schemas.openxmlformats.org/drawingml/2006/main" name="Standardformgivning">
  <a:themeElements>
    <a:clrScheme name="Standardformgivning 4">
      <a:dk1>
        <a:srgbClr val="000000"/>
      </a:dk1>
      <a:lt1>
        <a:srgbClr val="FFFFFF"/>
      </a:lt1>
      <a:dk2>
        <a:srgbClr val="002D5A"/>
      </a:dk2>
      <a:lt2>
        <a:srgbClr val="FFFFFF"/>
      </a:lt2>
      <a:accent1>
        <a:srgbClr val="A79D96"/>
      </a:accent1>
      <a:accent2>
        <a:srgbClr val="00AEEF"/>
      </a:accent2>
      <a:accent3>
        <a:srgbClr val="66CFF6"/>
      </a:accent3>
      <a:accent4>
        <a:srgbClr val="B2E7FB"/>
      </a:accent4>
      <a:accent5>
        <a:srgbClr val="66819C"/>
      </a:accent5>
      <a:accent6>
        <a:srgbClr val="B2C0CD"/>
      </a:accent6>
      <a:hlink>
        <a:srgbClr val="B30538"/>
      </a:hlink>
      <a:folHlink>
        <a:srgbClr val="E20012"/>
      </a:folHlink>
    </a:clrScheme>
    <a:fontScheme name="Standardformgivning">
      <a:majorFont>
        <a:latin typeface="Verdana"/>
        <a:ea typeface="Geneva"/>
        <a:cs typeface=""/>
      </a:majorFont>
      <a:minorFont>
        <a:latin typeface="Verdana"/>
        <a:ea typeface="Genev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3468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AEE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sv-SE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Geneva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3468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AEE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sv-SE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Geneva" pitchFamily="1" charset="-128"/>
          </a:defRPr>
        </a:defPPr>
      </a:lstStyle>
    </a:ln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BAB0B9"/>
        </a:lt2>
        <a:accent1>
          <a:srgbClr val="003468"/>
        </a:accent1>
        <a:accent2>
          <a:srgbClr val="00AEEF"/>
        </a:accent2>
        <a:accent3>
          <a:srgbClr val="FFFFFF"/>
        </a:accent3>
        <a:accent4>
          <a:srgbClr val="000000"/>
        </a:accent4>
        <a:accent5>
          <a:srgbClr val="AAAEB9"/>
        </a:accent5>
        <a:accent6>
          <a:srgbClr val="009DD9"/>
        </a:accent6>
        <a:hlink>
          <a:srgbClr val="B30538"/>
        </a:hlink>
        <a:folHlink>
          <a:srgbClr val="E2001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H_HSF_vit_li_4x3_SE.potx" id="{3D0E010B-5425-4434-BD15-0514A2027EFE}" vid="{A3EE46F7-6684-42FC-B84D-CC696CC32905}"/>
    </a:ext>
  </a:extLst>
</a:theme>
</file>

<file path=ppt/theme/theme3.xml><?xml version="1.0" encoding="utf-8"?>
<a:theme xmlns:a="http://schemas.openxmlformats.org/drawingml/2006/main" name="Region Varmland">
  <a:themeElements>
    <a:clrScheme name="Region Varmland farger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-Region Värmland" id="{D301F77F-05F8-4EAC-B0A7-77EEF84B37BE}" vid="{0349C4BF-E19F-44D1-80A2-52EBC7B72535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6C5C0A1B14C74EAF9B700A9F09E0FE" ma:contentTypeVersion="18" ma:contentTypeDescription="Create a new document." ma:contentTypeScope="" ma:versionID="63bd2a9e376b5abcd0d5fee154cbfada">
  <xsd:schema xmlns:xsd="http://www.w3.org/2001/XMLSchema" xmlns:xs="http://www.w3.org/2001/XMLSchema" xmlns:p="http://schemas.microsoft.com/office/2006/metadata/properties" xmlns:ns3="09c8cefa-778a-462d-b349-0a4a1a8cdf60" xmlns:ns4="6f33afad-c043-46e1-900e-1a6002bc7b49" targetNamespace="http://schemas.microsoft.com/office/2006/metadata/properties" ma:root="true" ma:fieldsID="096366f2162cc6b25062bcc121cd812f" ns3:_="" ns4:_="">
    <xsd:import namespace="09c8cefa-778a-462d-b349-0a4a1a8cdf60"/>
    <xsd:import namespace="6f33afad-c043-46e1-900e-1a6002bc7b4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c8cefa-778a-462d-b349-0a4a1a8cdf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33afad-c043-46e1-900e-1a6002bc7b4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9c8cefa-778a-462d-b349-0a4a1a8cdf60" xsi:nil="true"/>
  </documentManagement>
</p:properties>
</file>

<file path=customXml/itemProps1.xml><?xml version="1.0" encoding="utf-8"?>
<ds:datastoreItem xmlns:ds="http://schemas.openxmlformats.org/officeDocument/2006/customXml" ds:itemID="{D0B6B88C-E6EE-4487-931D-FF31FB5200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CF072F-1E10-47C8-951A-8197AC74CD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c8cefa-778a-462d-b349-0a4a1a8cdf60"/>
    <ds:schemaRef ds:uri="6f33afad-c043-46e1-900e-1a6002bc7b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8CF28F5-F68B-4B5E-A74E-B6DF5271172F}">
  <ds:schemaRefs>
    <ds:schemaRef ds:uri="http://purl.org/dc/dcmitype/"/>
    <ds:schemaRef ds:uri="http://purl.org/dc/elements/1.1/"/>
    <ds:schemaRef ds:uri="http://schemas.microsoft.com/office/2006/documentManagement/types"/>
    <ds:schemaRef ds:uri="09c8cefa-778a-462d-b349-0a4a1a8cdf60"/>
    <ds:schemaRef ds:uri="6f33afad-c043-46e1-900e-1a6002bc7b49"/>
    <ds:schemaRef ds:uri="http://www.w3.org/XML/1998/namespace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12554</TotalTime>
  <Words>775</Words>
  <Application>Microsoft Office PowerPoint</Application>
  <PresentationFormat>Bredbild</PresentationFormat>
  <Paragraphs>135</Paragraphs>
  <Slides>19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19</vt:i4>
      </vt:variant>
    </vt:vector>
  </HeadingPairs>
  <TitlesOfParts>
    <vt:vector size="28" baseType="lpstr">
      <vt:lpstr>Arial</vt:lpstr>
      <vt:lpstr>Calibri</vt:lpstr>
      <vt:lpstr>Courier New</vt:lpstr>
      <vt:lpstr>Trebuchet MS</vt:lpstr>
      <vt:lpstr>Verdana</vt:lpstr>
      <vt:lpstr>Wingdings</vt:lpstr>
      <vt:lpstr>1_Office-tema</vt:lpstr>
      <vt:lpstr>Standardformgivning</vt:lpstr>
      <vt:lpstr>Region Varmland</vt:lpstr>
      <vt:lpstr>PowerPoint-presentation</vt:lpstr>
      <vt:lpstr>PowerPoint-presentation</vt:lpstr>
      <vt:lpstr>Medverkande</vt:lpstr>
      <vt:lpstr>Presentationer om antibiotikasmarta sjukhus på  Strama.se</vt:lpstr>
      <vt:lpstr>Processen för sjukhus</vt:lpstr>
      <vt:lpstr>PowerPoint-presentation</vt:lpstr>
      <vt:lpstr>Antibiotikasmarta sjukhus, översiktlig plan</vt:lpstr>
      <vt:lpstr>Kommunikationsstöd  - Syfte: att skapa en gemensam grund och underlätta kommunikationen </vt:lpstr>
      <vt:lpstr>Inspirationspresentation 1 </vt:lpstr>
      <vt:lpstr>Inspirationspresentation 2 </vt:lpstr>
      <vt:lpstr>Paus</vt:lpstr>
      <vt:lpstr>Tips! Aktuell utställning i Stockholm</vt:lpstr>
      <vt:lpstr>Grupparbete</vt:lpstr>
      <vt:lpstr>Återkoppling grupparbete - diskussion</vt:lpstr>
      <vt:lpstr>Avslut och framåtblick</vt:lpstr>
      <vt:lpstr>PowerPoint-presentation</vt:lpstr>
      <vt:lpstr>Skicka ”base-line”-enkät   Mejl till asa.a.olsson@akademiska.se senast 30/9</vt:lpstr>
      <vt:lpstr>Vad tyckte du om dagens möte? 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Antibiotikasmart Vårdcentral</dc:title>
  <dc:creator>Hélène Rödin</dc:creator>
  <cp:lastModifiedBy>Anna Wimmerstedt</cp:lastModifiedBy>
  <cp:revision>25</cp:revision>
  <cp:lastPrinted>2025-01-29T13:05:38Z</cp:lastPrinted>
  <dcterms:created xsi:type="dcterms:W3CDTF">2024-02-26T12:29:45Z</dcterms:created>
  <dcterms:modified xsi:type="dcterms:W3CDTF">2025-09-10T14:26:40Z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0x010100C06C5C0A1B14C74EAF9B700A9F09E0FE</vt:lpwstr>
  </property>
</Properties>
</file>