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61" r:id="rId2"/>
  </p:sldIdLst>
  <p:sldSz cx="12192000" cy="6858000"/>
  <p:notesSz cx="6858000" cy="9144000"/>
  <p:defaultTextStyle>
    <a:defPPr>
      <a:defRPr lang="sv-SE"/>
    </a:defPPr>
    <a:lvl1pPr algn="ctr" rtl="0" eaLnBrk="0" fontAlgn="base" hangingPunct="0">
      <a:spcBef>
        <a:spcPct val="5000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1pPr>
    <a:lvl2pPr marL="457200" algn="ctr" rtl="0" eaLnBrk="0" fontAlgn="base" hangingPunct="0">
      <a:spcBef>
        <a:spcPct val="5000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2pPr>
    <a:lvl3pPr marL="914400" algn="ctr" rtl="0" eaLnBrk="0" fontAlgn="base" hangingPunct="0">
      <a:spcBef>
        <a:spcPct val="5000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3pPr>
    <a:lvl4pPr marL="1371600" algn="ctr" rtl="0" eaLnBrk="0" fontAlgn="base" hangingPunct="0">
      <a:spcBef>
        <a:spcPct val="5000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4pPr>
    <a:lvl5pPr marL="1828800" algn="ctr" rtl="0" eaLnBrk="0" fontAlgn="base" hangingPunct="0">
      <a:spcBef>
        <a:spcPct val="5000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  <a:srgbClr val="003468"/>
    <a:srgbClr val="00AEEF"/>
    <a:srgbClr val="E9E3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4AA500-4A69-4F27-B7C7-B661FAF68765}" v="2" dt="2024-11-12T13:36:59.7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25" autoAdjust="0"/>
  </p:normalViewPr>
  <p:slideViewPr>
    <p:cSldViewPr snapToGrid="0">
      <p:cViewPr varScale="1">
        <p:scale>
          <a:sx n="85" d="100"/>
          <a:sy n="85" d="100"/>
        </p:scale>
        <p:origin x="547" y="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Åsa" userId="cd4aa8e9-4e96-4cdb-95bb-1f0e12a0d44c" providerId="ADAL" clId="{4D4AA500-4A69-4F27-B7C7-B661FAF68765}"/>
    <pc:docChg chg="modSld">
      <pc:chgData name="Åsa" userId="cd4aa8e9-4e96-4cdb-95bb-1f0e12a0d44c" providerId="ADAL" clId="{4D4AA500-4A69-4F27-B7C7-B661FAF68765}" dt="2024-11-12T13:36:59.779" v="2" actId="478"/>
      <pc:docMkLst>
        <pc:docMk/>
      </pc:docMkLst>
      <pc:sldChg chg="delSp modSp mod">
        <pc:chgData name="Åsa" userId="cd4aa8e9-4e96-4cdb-95bb-1f0e12a0d44c" providerId="ADAL" clId="{4D4AA500-4A69-4F27-B7C7-B661FAF68765}" dt="2024-11-12T13:36:59.779" v="2" actId="478"/>
        <pc:sldMkLst>
          <pc:docMk/>
          <pc:sldMk cId="1748286587" sldId="261"/>
        </pc:sldMkLst>
        <pc:spChg chg="del mod">
          <ac:chgData name="Åsa" userId="cd4aa8e9-4e96-4cdb-95bb-1f0e12a0d44c" providerId="ADAL" clId="{4D4AA500-4A69-4F27-B7C7-B661FAF68765}" dt="2024-11-12T13:36:59.779" v="2" actId="478"/>
          <ac:spMkLst>
            <pc:docMk/>
            <pc:sldMk cId="1748286587" sldId="261"/>
            <ac:spMk id="4" creationId="{D9DEB6A6-3D3A-35D8-3E45-F16912460195}"/>
          </ac:spMkLst>
        </pc:spChg>
        <pc:spChg chg="del">
          <ac:chgData name="Åsa" userId="cd4aa8e9-4e96-4cdb-95bb-1f0e12a0d44c" providerId="ADAL" clId="{4D4AA500-4A69-4F27-B7C7-B661FAF68765}" dt="2024-11-12T13:36:45.071" v="0" actId="478"/>
          <ac:spMkLst>
            <pc:docMk/>
            <pc:sldMk cId="1748286587" sldId="261"/>
            <ac:spMk id="5" creationId="{A736FE0E-A9B3-85F8-711B-1366A57C2CE2}"/>
          </ac:spMkLst>
        </pc:spChg>
      </pc:sldChg>
    </pc:docChg>
  </pc:docChgLst>
  <pc:docChgLst>
    <pc:chgData name="Åsa Olsson" userId="cd4aa8e9-4e96-4cdb-95bb-1f0e12a0d44c" providerId="ADAL" clId="{9422D97B-EE72-4393-A8F2-E438AB9C6E69}"/>
    <pc:docChg chg="undo custSel addSld delSld modSld sldOrd">
      <pc:chgData name="Åsa Olsson" userId="cd4aa8e9-4e96-4cdb-95bb-1f0e12a0d44c" providerId="ADAL" clId="{9422D97B-EE72-4393-A8F2-E438AB9C6E69}" dt="2023-11-20T10:22:13.970" v="3797" actId="47"/>
      <pc:docMkLst>
        <pc:docMk/>
      </pc:docMkLst>
      <pc:sldChg chg="addSp delSp modSp del mod setBg chgLayout">
        <pc:chgData name="Åsa Olsson" userId="cd4aa8e9-4e96-4cdb-95bb-1f0e12a0d44c" providerId="ADAL" clId="{9422D97B-EE72-4393-A8F2-E438AB9C6E69}" dt="2023-11-14T12:20:38.353" v="3687" actId="47"/>
        <pc:sldMkLst>
          <pc:docMk/>
          <pc:sldMk cId="3085845041" sldId="256"/>
        </pc:sldMkLst>
        <pc:spChg chg="del">
          <ac:chgData name="Åsa Olsson" userId="cd4aa8e9-4e96-4cdb-95bb-1f0e12a0d44c" providerId="ADAL" clId="{9422D97B-EE72-4393-A8F2-E438AB9C6E69}" dt="2023-11-14T09:13:56.709" v="2" actId="700"/>
          <ac:spMkLst>
            <pc:docMk/>
            <pc:sldMk cId="3085845041" sldId="256"/>
            <ac:spMk id="2" creationId="{F15CA357-90D0-4DB8-6210-D35B8EAB46E1}"/>
          </ac:spMkLst>
        </pc:spChg>
        <pc:spChg chg="del">
          <ac:chgData name="Åsa Olsson" userId="cd4aa8e9-4e96-4cdb-95bb-1f0e12a0d44c" providerId="ADAL" clId="{9422D97B-EE72-4393-A8F2-E438AB9C6E69}" dt="2023-11-14T09:13:56.709" v="2" actId="700"/>
          <ac:spMkLst>
            <pc:docMk/>
            <pc:sldMk cId="3085845041" sldId="256"/>
            <ac:spMk id="3" creationId="{F74F86EB-DF71-EDEE-FB4D-9BA396E299E5}"/>
          </ac:spMkLst>
        </pc:spChg>
        <pc:spChg chg="del mod ord">
          <ac:chgData name="Åsa Olsson" userId="cd4aa8e9-4e96-4cdb-95bb-1f0e12a0d44c" providerId="ADAL" clId="{9422D97B-EE72-4393-A8F2-E438AB9C6E69}" dt="2023-11-14T10:03:48.645" v="1643" actId="478"/>
          <ac:spMkLst>
            <pc:docMk/>
            <pc:sldMk cId="3085845041" sldId="256"/>
            <ac:spMk id="4" creationId="{8E9547FE-0414-8D35-F1BB-8D8B441F4204}"/>
          </ac:spMkLst>
        </pc:spChg>
        <pc:spChg chg="del mod ord">
          <ac:chgData name="Åsa Olsson" userId="cd4aa8e9-4e96-4cdb-95bb-1f0e12a0d44c" providerId="ADAL" clId="{9422D97B-EE72-4393-A8F2-E438AB9C6E69}" dt="2023-11-14T10:03:54.378" v="1644" actId="478"/>
          <ac:spMkLst>
            <pc:docMk/>
            <pc:sldMk cId="3085845041" sldId="256"/>
            <ac:spMk id="5" creationId="{BDD5C8A5-1072-CBE3-9DC0-A986250833D6}"/>
          </ac:spMkLst>
        </pc:spChg>
        <pc:spChg chg="add mod ord">
          <ac:chgData name="Åsa Olsson" userId="cd4aa8e9-4e96-4cdb-95bb-1f0e12a0d44c" providerId="ADAL" clId="{9422D97B-EE72-4393-A8F2-E438AB9C6E69}" dt="2023-11-14T10:42:03.061" v="3014" actId="1076"/>
          <ac:spMkLst>
            <pc:docMk/>
            <pc:sldMk cId="3085845041" sldId="256"/>
            <ac:spMk id="6" creationId="{2264A21A-DB25-3F7D-8CD1-85601988D4AC}"/>
          </ac:spMkLst>
        </pc:spChg>
        <pc:spChg chg="add mod ord">
          <ac:chgData name="Åsa Olsson" userId="cd4aa8e9-4e96-4cdb-95bb-1f0e12a0d44c" providerId="ADAL" clId="{9422D97B-EE72-4393-A8F2-E438AB9C6E69}" dt="2023-11-14T09:48:47.129" v="1382" actId="21"/>
          <ac:spMkLst>
            <pc:docMk/>
            <pc:sldMk cId="3085845041" sldId="256"/>
            <ac:spMk id="7" creationId="{4EDAD73B-4224-8E66-8407-4ACB8BC7ECEC}"/>
          </ac:spMkLst>
        </pc:spChg>
        <pc:spChg chg="add del mod">
          <ac:chgData name="Åsa Olsson" userId="cd4aa8e9-4e96-4cdb-95bb-1f0e12a0d44c" providerId="ADAL" clId="{9422D97B-EE72-4393-A8F2-E438AB9C6E69}" dt="2023-11-14T09:47:55.701" v="1312"/>
          <ac:spMkLst>
            <pc:docMk/>
            <pc:sldMk cId="3085845041" sldId="256"/>
            <ac:spMk id="13" creationId="{2C746ADE-C92E-5833-2858-2B50F5D66161}"/>
          </ac:spMkLst>
        </pc:spChg>
        <pc:spChg chg="add del mod">
          <ac:chgData name="Åsa Olsson" userId="cd4aa8e9-4e96-4cdb-95bb-1f0e12a0d44c" providerId="ADAL" clId="{9422D97B-EE72-4393-A8F2-E438AB9C6E69}" dt="2023-11-14T09:47:55.701" v="1314"/>
          <ac:spMkLst>
            <pc:docMk/>
            <pc:sldMk cId="3085845041" sldId="256"/>
            <ac:spMk id="14" creationId="{081C0DE2-34D7-DD78-671D-1ECB4029CD6C}"/>
          </ac:spMkLst>
        </pc:spChg>
        <pc:spChg chg="add del mod">
          <ac:chgData name="Åsa Olsson" userId="cd4aa8e9-4e96-4cdb-95bb-1f0e12a0d44c" providerId="ADAL" clId="{9422D97B-EE72-4393-A8F2-E438AB9C6E69}" dt="2023-11-14T09:51:09.421" v="1458" actId="21"/>
          <ac:spMkLst>
            <pc:docMk/>
            <pc:sldMk cId="3085845041" sldId="256"/>
            <ac:spMk id="15" creationId="{8055B9B4-BBA3-2CC0-F44C-3B8FA6CABD5C}"/>
          </ac:spMkLst>
        </pc:spChg>
        <pc:spChg chg="add del mod">
          <ac:chgData name="Åsa Olsson" userId="cd4aa8e9-4e96-4cdb-95bb-1f0e12a0d44c" providerId="ADAL" clId="{9422D97B-EE72-4393-A8F2-E438AB9C6E69}" dt="2023-11-14T09:51:39.123" v="1465" actId="21"/>
          <ac:spMkLst>
            <pc:docMk/>
            <pc:sldMk cId="3085845041" sldId="256"/>
            <ac:spMk id="16" creationId="{36DC9F95-2A65-CFB4-B36D-432A265755F0}"/>
          </ac:spMkLst>
        </pc:spChg>
        <pc:spChg chg="add del mod">
          <ac:chgData name="Åsa Olsson" userId="cd4aa8e9-4e96-4cdb-95bb-1f0e12a0d44c" providerId="ADAL" clId="{9422D97B-EE72-4393-A8F2-E438AB9C6E69}" dt="2023-11-14T09:51:56.835" v="1468" actId="21"/>
          <ac:spMkLst>
            <pc:docMk/>
            <pc:sldMk cId="3085845041" sldId="256"/>
            <ac:spMk id="17" creationId="{BB6CB78D-417B-A9EC-ECAF-914A4B632588}"/>
          </ac:spMkLst>
        </pc:spChg>
        <pc:spChg chg="add del mod">
          <ac:chgData name="Åsa Olsson" userId="cd4aa8e9-4e96-4cdb-95bb-1f0e12a0d44c" providerId="ADAL" clId="{9422D97B-EE72-4393-A8F2-E438AB9C6E69}" dt="2023-11-14T10:24:20.917" v="2440" actId="21"/>
          <ac:spMkLst>
            <pc:docMk/>
            <pc:sldMk cId="3085845041" sldId="256"/>
            <ac:spMk id="18" creationId="{811D53C9-09CC-AA0B-0A5B-B95732DA45FB}"/>
          </ac:spMkLst>
        </pc:spChg>
        <pc:spChg chg="add del mod">
          <ac:chgData name="Åsa Olsson" userId="cd4aa8e9-4e96-4cdb-95bb-1f0e12a0d44c" providerId="ADAL" clId="{9422D97B-EE72-4393-A8F2-E438AB9C6E69}" dt="2023-11-14T10:24:43.524" v="2445" actId="21"/>
          <ac:spMkLst>
            <pc:docMk/>
            <pc:sldMk cId="3085845041" sldId="256"/>
            <ac:spMk id="19" creationId="{D7B0C911-D396-AF74-5E94-21249F58DDA4}"/>
          </ac:spMkLst>
        </pc:spChg>
        <pc:spChg chg="add del mod">
          <ac:chgData name="Åsa Olsson" userId="cd4aa8e9-4e96-4cdb-95bb-1f0e12a0d44c" providerId="ADAL" clId="{9422D97B-EE72-4393-A8F2-E438AB9C6E69}" dt="2023-11-14T10:24:52.267" v="2447" actId="21"/>
          <ac:spMkLst>
            <pc:docMk/>
            <pc:sldMk cId="3085845041" sldId="256"/>
            <ac:spMk id="20" creationId="{5EB3F61F-B210-B224-757F-3944179E7206}"/>
          </ac:spMkLst>
        </pc:spChg>
        <pc:picChg chg="add del mod">
          <ac:chgData name="Åsa Olsson" userId="cd4aa8e9-4e96-4cdb-95bb-1f0e12a0d44c" providerId="ADAL" clId="{9422D97B-EE72-4393-A8F2-E438AB9C6E69}" dt="2023-11-14T09:26:15.242" v="923" actId="21"/>
          <ac:picMkLst>
            <pc:docMk/>
            <pc:sldMk cId="3085845041" sldId="256"/>
            <ac:picMk id="9" creationId="{B87E24EE-340A-E4A2-1B7F-58F75154B1B0}"/>
          </ac:picMkLst>
        </pc:picChg>
        <pc:picChg chg="add del mod ord">
          <ac:chgData name="Åsa Olsson" userId="cd4aa8e9-4e96-4cdb-95bb-1f0e12a0d44c" providerId="ADAL" clId="{9422D97B-EE72-4393-A8F2-E438AB9C6E69}" dt="2023-11-14T09:31:56.798" v="1174" actId="21"/>
          <ac:picMkLst>
            <pc:docMk/>
            <pc:sldMk cId="3085845041" sldId="256"/>
            <ac:picMk id="11" creationId="{334C150D-33C5-773D-4CF0-027B738AF5EF}"/>
          </ac:picMkLst>
        </pc:picChg>
        <pc:picChg chg="add del mod modCrop">
          <ac:chgData name="Åsa Olsson" userId="cd4aa8e9-4e96-4cdb-95bb-1f0e12a0d44c" providerId="ADAL" clId="{9422D97B-EE72-4393-A8F2-E438AB9C6E69}" dt="2023-11-14T10:09:15.275" v="1675" actId="21"/>
          <ac:picMkLst>
            <pc:docMk/>
            <pc:sldMk cId="3085845041" sldId="256"/>
            <ac:picMk id="12" creationId="{2557E820-9455-8F79-7FAA-F4183B413553}"/>
          </ac:picMkLst>
        </pc:picChg>
        <pc:picChg chg="add del mod ord">
          <ac:chgData name="Åsa Olsson" userId="cd4aa8e9-4e96-4cdb-95bb-1f0e12a0d44c" providerId="ADAL" clId="{9422D97B-EE72-4393-A8F2-E438AB9C6E69}" dt="2023-11-14T10:15:17.386" v="2139" actId="21"/>
          <ac:picMkLst>
            <pc:docMk/>
            <pc:sldMk cId="3085845041" sldId="256"/>
            <ac:picMk id="21" creationId="{974AC618-10F7-55D6-4770-20D7C9F7FFB6}"/>
          </ac:picMkLst>
        </pc:picChg>
        <pc:picChg chg="add del mod">
          <ac:chgData name="Åsa Olsson" userId="cd4aa8e9-4e96-4cdb-95bb-1f0e12a0d44c" providerId="ADAL" clId="{9422D97B-EE72-4393-A8F2-E438AB9C6E69}" dt="2023-11-14T10:33:47.950" v="2531" actId="21"/>
          <ac:picMkLst>
            <pc:docMk/>
            <pc:sldMk cId="3085845041" sldId="256"/>
            <ac:picMk id="22" creationId="{424BEFB0-1B79-A791-6D87-290F23E6CE59}"/>
          </ac:picMkLst>
        </pc:picChg>
        <pc:picChg chg="add mod ord">
          <ac:chgData name="Åsa Olsson" userId="cd4aa8e9-4e96-4cdb-95bb-1f0e12a0d44c" providerId="ADAL" clId="{9422D97B-EE72-4393-A8F2-E438AB9C6E69}" dt="2023-11-14T10:43:21.281" v="3042" actId="1076"/>
          <ac:picMkLst>
            <pc:docMk/>
            <pc:sldMk cId="3085845041" sldId="256"/>
            <ac:picMk id="23" creationId="{A5602E8C-17C0-2E88-3902-F0B2B2343153}"/>
          </ac:picMkLst>
        </pc:picChg>
      </pc:sldChg>
      <pc:sldChg chg="addSp delSp modSp new add del mod">
        <pc:chgData name="Åsa Olsson" userId="cd4aa8e9-4e96-4cdb-95bb-1f0e12a0d44c" providerId="ADAL" clId="{9422D97B-EE72-4393-A8F2-E438AB9C6E69}" dt="2023-11-20T10:22:09.229" v="3790" actId="47"/>
        <pc:sldMkLst>
          <pc:docMk/>
          <pc:sldMk cId="1124849124" sldId="257"/>
        </pc:sldMkLst>
        <pc:spChg chg="mod">
          <ac:chgData name="Åsa Olsson" userId="cd4aa8e9-4e96-4cdb-95bb-1f0e12a0d44c" providerId="ADAL" clId="{9422D97B-EE72-4393-A8F2-E438AB9C6E69}" dt="2023-11-14T09:18:15.890" v="220" actId="20577"/>
          <ac:spMkLst>
            <pc:docMk/>
            <pc:sldMk cId="1124849124" sldId="257"/>
            <ac:spMk id="2" creationId="{06AD50A2-74E9-0574-327A-71475E14D3BA}"/>
          </ac:spMkLst>
        </pc:spChg>
        <pc:spChg chg="mod">
          <ac:chgData name="Åsa Olsson" userId="cd4aa8e9-4e96-4cdb-95bb-1f0e12a0d44c" providerId="ADAL" clId="{9422D97B-EE72-4393-A8F2-E438AB9C6E69}" dt="2023-11-14T12:28:50.481" v="3754" actId="20577"/>
          <ac:spMkLst>
            <pc:docMk/>
            <pc:sldMk cId="1124849124" sldId="257"/>
            <ac:spMk id="3" creationId="{260C7E7B-3F60-5389-D1D8-33B3124E5EFA}"/>
          </ac:spMkLst>
        </pc:spChg>
        <pc:picChg chg="add del mod">
          <ac:chgData name="Åsa Olsson" userId="cd4aa8e9-4e96-4cdb-95bb-1f0e12a0d44c" providerId="ADAL" clId="{9422D97B-EE72-4393-A8F2-E438AB9C6E69}" dt="2023-11-14T10:28:56.661" v="2487" actId="21"/>
          <ac:picMkLst>
            <pc:docMk/>
            <pc:sldMk cId="1124849124" sldId="257"/>
            <ac:picMk id="6" creationId="{1D2B66E3-035E-DA6F-5461-8221159DA8A5}"/>
          </ac:picMkLst>
        </pc:picChg>
        <pc:picChg chg="add mod">
          <ac:chgData name="Åsa Olsson" userId="cd4aa8e9-4e96-4cdb-95bb-1f0e12a0d44c" providerId="ADAL" clId="{9422D97B-EE72-4393-A8F2-E438AB9C6E69}" dt="2023-11-14T10:57:45.842" v="3464" actId="1076"/>
          <ac:picMkLst>
            <pc:docMk/>
            <pc:sldMk cId="1124849124" sldId="257"/>
            <ac:picMk id="7" creationId="{9E7A15D8-D4E0-8D1E-39CC-7D4789375E35}"/>
          </ac:picMkLst>
        </pc:picChg>
      </pc:sldChg>
      <pc:sldChg chg="addSp delSp modSp new add del mod">
        <pc:chgData name="Åsa Olsson" userId="cd4aa8e9-4e96-4cdb-95bb-1f0e12a0d44c" providerId="ADAL" clId="{9422D97B-EE72-4393-A8F2-E438AB9C6E69}" dt="2023-11-20T10:22:11.014" v="3792" actId="47"/>
        <pc:sldMkLst>
          <pc:docMk/>
          <pc:sldMk cId="963598098" sldId="258"/>
        </pc:sldMkLst>
        <pc:spChg chg="mod">
          <ac:chgData name="Åsa Olsson" userId="cd4aa8e9-4e96-4cdb-95bb-1f0e12a0d44c" providerId="ADAL" clId="{9422D97B-EE72-4393-A8F2-E438AB9C6E69}" dt="2023-11-14T10:23:09.678" v="2410" actId="20577"/>
          <ac:spMkLst>
            <pc:docMk/>
            <pc:sldMk cId="963598098" sldId="258"/>
            <ac:spMk id="2" creationId="{546C56F8-5BD7-8A67-5307-007124316823}"/>
          </ac:spMkLst>
        </pc:spChg>
        <pc:spChg chg="mod">
          <ac:chgData name="Åsa Olsson" userId="cd4aa8e9-4e96-4cdb-95bb-1f0e12a0d44c" providerId="ADAL" clId="{9422D97B-EE72-4393-A8F2-E438AB9C6E69}" dt="2023-11-14T12:31:37.719" v="3784" actId="20577"/>
          <ac:spMkLst>
            <pc:docMk/>
            <pc:sldMk cId="963598098" sldId="258"/>
            <ac:spMk id="3" creationId="{8A103D22-48E4-D577-A6F2-02339879867F}"/>
          </ac:spMkLst>
        </pc:spChg>
        <pc:picChg chg="add del mod">
          <ac:chgData name="Åsa Olsson" userId="cd4aa8e9-4e96-4cdb-95bb-1f0e12a0d44c" providerId="ADAL" clId="{9422D97B-EE72-4393-A8F2-E438AB9C6E69}" dt="2023-11-14T10:34:10.676" v="2534" actId="21"/>
          <ac:picMkLst>
            <pc:docMk/>
            <pc:sldMk cId="963598098" sldId="258"/>
            <ac:picMk id="6" creationId="{CEDF896D-DEC5-1443-118A-1C867138D1A8}"/>
          </ac:picMkLst>
        </pc:picChg>
        <pc:picChg chg="add mod">
          <ac:chgData name="Åsa Olsson" userId="cd4aa8e9-4e96-4cdb-95bb-1f0e12a0d44c" providerId="ADAL" clId="{9422D97B-EE72-4393-A8F2-E438AB9C6E69}" dt="2023-11-14T10:34:05.453" v="2532"/>
          <ac:picMkLst>
            <pc:docMk/>
            <pc:sldMk cId="963598098" sldId="258"/>
            <ac:picMk id="7" creationId="{9F195073-7E8D-C842-B896-5A6ADA3E9B0E}"/>
          </ac:picMkLst>
        </pc:picChg>
      </pc:sldChg>
      <pc:sldChg chg="addSp delSp modSp new add del">
        <pc:chgData name="Åsa Olsson" userId="cd4aa8e9-4e96-4cdb-95bb-1f0e12a0d44c" providerId="ADAL" clId="{9422D97B-EE72-4393-A8F2-E438AB9C6E69}" dt="2023-11-20T10:22:12.236" v="3795" actId="47"/>
        <pc:sldMkLst>
          <pc:docMk/>
          <pc:sldMk cId="3221397724" sldId="259"/>
        </pc:sldMkLst>
        <pc:spChg chg="del">
          <ac:chgData name="Åsa Olsson" userId="cd4aa8e9-4e96-4cdb-95bb-1f0e12a0d44c" providerId="ADAL" clId="{9422D97B-EE72-4393-A8F2-E438AB9C6E69}" dt="2023-11-14T09:26:22.003" v="925"/>
          <ac:spMkLst>
            <pc:docMk/>
            <pc:sldMk cId="3221397724" sldId="259"/>
            <ac:spMk id="3" creationId="{C297FCB1-C3A1-A031-7604-EB0D67707076}"/>
          </ac:spMkLst>
        </pc:spChg>
        <pc:picChg chg="add mod">
          <ac:chgData name="Åsa Olsson" userId="cd4aa8e9-4e96-4cdb-95bb-1f0e12a0d44c" providerId="ADAL" clId="{9422D97B-EE72-4393-A8F2-E438AB9C6E69}" dt="2023-11-14T09:26:22.003" v="925"/>
          <ac:picMkLst>
            <pc:docMk/>
            <pc:sldMk cId="3221397724" sldId="259"/>
            <ac:picMk id="6" creationId="{8C7F6F48-C7BE-BF97-659A-372C4961A18E}"/>
          </ac:picMkLst>
        </pc:picChg>
      </pc:sldChg>
      <pc:sldChg chg="addSp delSp modSp new del mod">
        <pc:chgData name="Åsa Olsson" userId="cd4aa8e9-4e96-4cdb-95bb-1f0e12a0d44c" providerId="ADAL" clId="{9422D97B-EE72-4393-A8F2-E438AB9C6E69}" dt="2023-11-14T12:28:56.390" v="3755" actId="47"/>
        <pc:sldMkLst>
          <pc:docMk/>
          <pc:sldMk cId="3390111598" sldId="260"/>
        </pc:sldMkLst>
        <pc:spChg chg="mod">
          <ac:chgData name="Åsa Olsson" userId="cd4aa8e9-4e96-4cdb-95bb-1f0e12a0d44c" providerId="ADAL" clId="{9422D97B-EE72-4393-A8F2-E438AB9C6E69}" dt="2023-11-14T10:30:31.262" v="2518" actId="20577"/>
          <ac:spMkLst>
            <pc:docMk/>
            <pc:sldMk cId="3390111598" sldId="260"/>
            <ac:spMk id="2" creationId="{CBF00C4F-2CFB-E549-F05D-4D83A7C03C07}"/>
          </ac:spMkLst>
        </pc:spChg>
        <pc:spChg chg="del">
          <ac:chgData name="Åsa Olsson" userId="cd4aa8e9-4e96-4cdb-95bb-1f0e12a0d44c" providerId="ADAL" clId="{9422D97B-EE72-4393-A8F2-E438AB9C6E69}" dt="2023-11-14T09:44:11.205" v="1177" actId="931"/>
          <ac:spMkLst>
            <pc:docMk/>
            <pc:sldMk cId="3390111598" sldId="260"/>
            <ac:spMk id="3" creationId="{D942AD59-5AF7-9C76-337D-5DFE87D43D7B}"/>
          </ac:spMkLst>
        </pc:spChg>
        <pc:spChg chg="add del mod">
          <ac:chgData name="Åsa Olsson" userId="cd4aa8e9-4e96-4cdb-95bb-1f0e12a0d44c" providerId="ADAL" clId="{9422D97B-EE72-4393-A8F2-E438AB9C6E69}" dt="2023-11-14T10:16:06.686" v="2141"/>
          <ac:spMkLst>
            <pc:docMk/>
            <pc:sldMk cId="3390111598" sldId="260"/>
            <ac:spMk id="8" creationId="{E70BC128-3D23-A8E8-C040-4335CE6A4650}"/>
          </ac:spMkLst>
        </pc:spChg>
        <pc:spChg chg="add mod">
          <ac:chgData name="Åsa Olsson" userId="cd4aa8e9-4e96-4cdb-95bb-1f0e12a0d44c" providerId="ADAL" clId="{9422D97B-EE72-4393-A8F2-E438AB9C6E69}" dt="2023-11-14T10:16:39.162" v="2149" actId="21"/>
          <ac:spMkLst>
            <pc:docMk/>
            <pc:sldMk cId="3390111598" sldId="260"/>
            <ac:spMk id="13" creationId="{4057D9A0-23F8-B99C-5A0B-DCF6DC38D87E}"/>
          </ac:spMkLst>
        </pc:spChg>
        <pc:picChg chg="add del mod">
          <ac:chgData name="Åsa Olsson" userId="cd4aa8e9-4e96-4cdb-95bb-1f0e12a0d44c" providerId="ADAL" clId="{9422D97B-EE72-4393-A8F2-E438AB9C6E69}" dt="2023-11-14T09:44:15.549" v="1180" actId="21"/>
          <ac:picMkLst>
            <pc:docMk/>
            <pc:sldMk cId="3390111598" sldId="260"/>
            <ac:picMk id="7" creationId="{09E58AC7-0336-A9CE-7AAA-976018CD7627}"/>
          </ac:picMkLst>
        </pc:picChg>
        <pc:picChg chg="add del mod">
          <ac:chgData name="Åsa Olsson" userId="cd4aa8e9-4e96-4cdb-95bb-1f0e12a0d44c" providerId="ADAL" clId="{9422D97B-EE72-4393-A8F2-E438AB9C6E69}" dt="2023-11-14T10:16:39.162" v="2149" actId="21"/>
          <ac:picMkLst>
            <pc:docMk/>
            <pc:sldMk cId="3390111598" sldId="260"/>
            <ac:picMk id="10" creationId="{647DA50E-A911-2BFD-99AE-D7D987AC462D}"/>
          </ac:picMkLst>
        </pc:picChg>
        <pc:picChg chg="add del mod">
          <ac:chgData name="Åsa Olsson" userId="cd4aa8e9-4e96-4cdb-95bb-1f0e12a0d44c" providerId="ADAL" clId="{9422D97B-EE72-4393-A8F2-E438AB9C6E69}" dt="2023-11-14T10:27:30.357" v="2477" actId="21"/>
          <ac:picMkLst>
            <pc:docMk/>
            <pc:sldMk cId="3390111598" sldId="260"/>
            <ac:picMk id="12" creationId="{34309C90-86CE-FC42-43F9-930309031928}"/>
          </ac:picMkLst>
        </pc:picChg>
      </pc:sldChg>
      <pc:sldChg chg="modSp new add del mod">
        <pc:chgData name="Åsa Olsson" userId="cd4aa8e9-4e96-4cdb-95bb-1f0e12a0d44c" providerId="ADAL" clId="{9422D97B-EE72-4393-A8F2-E438AB9C6E69}" dt="2023-11-20T10:22:03.509" v="3788" actId="20577"/>
        <pc:sldMkLst>
          <pc:docMk/>
          <pc:sldMk cId="1748286587" sldId="261"/>
        </pc:sldMkLst>
        <pc:spChg chg="mod">
          <ac:chgData name="Åsa Olsson" userId="cd4aa8e9-4e96-4cdb-95bb-1f0e12a0d44c" providerId="ADAL" clId="{9422D97B-EE72-4393-A8F2-E438AB9C6E69}" dt="2023-11-20T10:22:03.509" v="3788" actId="20577"/>
          <ac:spMkLst>
            <pc:docMk/>
            <pc:sldMk cId="1748286587" sldId="261"/>
            <ac:spMk id="2" creationId="{25C2778F-A407-A235-06B3-BBCE295B5A4E}"/>
          </ac:spMkLst>
        </pc:spChg>
      </pc:sldChg>
      <pc:sldChg chg="addSp delSp modSp new add del mod">
        <pc:chgData name="Åsa Olsson" userId="cd4aa8e9-4e96-4cdb-95bb-1f0e12a0d44c" providerId="ADAL" clId="{9422D97B-EE72-4393-A8F2-E438AB9C6E69}" dt="2023-11-20T10:22:11.869" v="3794" actId="47"/>
        <pc:sldMkLst>
          <pc:docMk/>
          <pc:sldMk cId="895676863" sldId="262"/>
        </pc:sldMkLst>
        <pc:spChg chg="mod">
          <ac:chgData name="Åsa Olsson" userId="cd4aa8e9-4e96-4cdb-95bb-1f0e12a0d44c" providerId="ADAL" clId="{9422D97B-EE72-4393-A8F2-E438AB9C6E69}" dt="2023-11-14T10:25:41.250" v="2463" actId="1076"/>
          <ac:spMkLst>
            <pc:docMk/>
            <pc:sldMk cId="895676863" sldId="262"/>
            <ac:spMk id="2" creationId="{4BEDD5B3-D764-555A-782A-04FEB01D7CD0}"/>
          </ac:spMkLst>
        </pc:spChg>
        <pc:spChg chg="add del">
          <ac:chgData name="Åsa Olsson" userId="cd4aa8e9-4e96-4cdb-95bb-1f0e12a0d44c" providerId="ADAL" clId="{9422D97B-EE72-4393-A8F2-E438AB9C6E69}" dt="2023-11-14T10:24:36.973" v="2444" actId="478"/>
          <ac:spMkLst>
            <pc:docMk/>
            <pc:sldMk cId="895676863" sldId="262"/>
            <ac:spMk id="3" creationId="{EAF5D3D7-042D-FEB1-8E20-C26AA3765A7F}"/>
          </ac:spMkLst>
        </pc:spChg>
        <pc:spChg chg="add del mod">
          <ac:chgData name="Åsa Olsson" userId="cd4aa8e9-4e96-4cdb-95bb-1f0e12a0d44c" providerId="ADAL" clId="{9422D97B-EE72-4393-A8F2-E438AB9C6E69}" dt="2023-11-14T10:24:27.549" v="2442"/>
          <ac:spMkLst>
            <pc:docMk/>
            <pc:sldMk cId="895676863" sldId="262"/>
            <ac:spMk id="7" creationId="{5A3FEC5C-5DD7-2ADD-9EC6-1AB9EF41888B}"/>
          </ac:spMkLst>
        </pc:spChg>
        <pc:spChg chg="add mod">
          <ac:chgData name="Åsa Olsson" userId="cd4aa8e9-4e96-4cdb-95bb-1f0e12a0d44c" providerId="ADAL" clId="{9422D97B-EE72-4393-A8F2-E438AB9C6E69}" dt="2023-11-14T10:26:36.378" v="2473" actId="14100"/>
          <ac:spMkLst>
            <pc:docMk/>
            <pc:sldMk cId="895676863" sldId="262"/>
            <ac:spMk id="8" creationId="{674C7610-5AA4-198A-F603-D6FF758FDD13}"/>
          </ac:spMkLst>
        </pc:spChg>
        <pc:spChg chg="add mod">
          <ac:chgData name="Åsa Olsson" userId="cd4aa8e9-4e96-4cdb-95bb-1f0e12a0d44c" providerId="ADAL" clId="{9422D97B-EE72-4393-A8F2-E438AB9C6E69}" dt="2023-11-14T10:27:00.174" v="2476" actId="1076"/>
          <ac:spMkLst>
            <pc:docMk/>
            <pc:sldMk cId="895676863" sldId="262"/>
            <ac:spMk id="9" creationId="{9AD3084E-2021-9A74-F126-FE114A67B4F9}"/>
          </ac:spMkLst>
        </pc:spChg>
        <pc:spChg chg="add mod">
          <ac:chgData name="Åsa Olsson" userId="cd4aa8e9-4e96-4cdb-95bb-1f0e12a0d44c" providerId="ADAL" clId="{9422D97B-EE72-4393-A8F2-E438AB9C6E69}" dt="2023-11-14T10:26:51.540" v="2475" actId="1076"/>
          <ac:spMkLst>
            <pc:docMk/>
            <pc:sldMk cId="895676863" sldId="262"/>
            <ac:spMk id="10" creationId="{5AA9F232-272C-6BD0-4307-F9F9F3CBA8EC}"/>
          </ac:spMkLst>
        </pc:spChg>
        <pc:picChg chg="add del mod ord">
          <ac:chgData name="Åsa Olsson" userId="cd4aa8e9-4e96-4cdb-95bb-1f0e12a0d44c" providerId="ADAL" clId="{9422D97B-EE72-4393-A8F2-E438AB9C6E69}" dt="2023-11-14T10:10:24.694" v="1681" actId="21"/>
          <ac:picMkLst>
            <pc:docMk/>
            <pc:sldMk cId="895676863" sldId="262"/>
            <ac:picMk id="6" creationId="{9A0AB09E-83E9-DFFE-0FE6-21C042573243}"/>
          </ac:picMkLst>
        </pc:picChg>
        <pc:picChg chg="add mod">
          <ac:chgData name="Åsa Olsson" userId="cd4aa8e9-4e96-4cdb-95bb-1f0e12a0d44c" providerId="ADAL" clId="{9422D97B-EE72-4393-A8F2-E438AB9C6E69}" dt="2023-11-14T10:34:26.190" v="2538" actId="1076"/>
          <ac:picMkLst>
            <pc:docMk/>
            <pc:sldMk cId="895676863" sldId="262"/>
            <ac:picMk id="11" creationId="{43B0C7D0-8F57-6B40-E77A-D16F79F92CEE}"/>
          </ac:picMkLst>
        </pc:picChg>
      </pc:sldChg>
      <pc:sldChg chg="addSp delSp modSp new del mod modClrScheme chgLayout">
        <pc:chgData name="Åsa Olsson" userId="cd4aa8e9-4e96-4cdb-95bb-1f0e12a0d44c" providerId="ADAL" clId="{9422D97B-EE72-4393-A8F2-E438AB9C6E69}" dt="2023-11-14T10:36:01.380" v="2606" actId="47"/>
        <pc:sldMkLst>
          <pc:docMk/>
          <pc:sldMk cId="3198931671" sldId="263"/>
        </pc:sldMkLst>
        <pc:spChg chg="del mod ord">
          <ac:chgData name="Åsa Olsson" userId="cd4aa8e9-4e96-4cdb-95bb-1f0e12a0d44c" providerId="ADAL" clId="{9422D97B-EE72-4393-A8F2-E438AB9C6E69}" dt="2023-11-14T09:51:21.846" v="1461" actId="700"/>
          <ac:spMkLst>
            <pc:docMk/>
            <pc:sldMk cId="3198931671" sldId="263"/>
            <ac:spMk id="2" creationId="{F01C6A54-7DC4-B420-805F-48768A0F54D4}"/>
          </ac:spMkLst>
        </pc:spChg>
        <pc:spChg chg="add del">
          <ac:chgData name="Åsa Olsson" userId="cd4aa8e9-4e96-4cdb-95bb-1f0e12a0d44c" providerId="ADAL" clId="{9422D97B-EE72-4393-A8F2-E438AB9C6E69}" dt="2023-11-14T09:51:21.846" v="1461" actId="700"/>
          <ac:spMkLst>
            <pc:docMk/>
            <pc:sldMk cId="3198931671" sldId="263"/>
            <ac:spMk id="3" creationId="{256EF4F3-039F-E871-97E4-3E3312A035AD}"/>
          </ac:spMkLst>
        </pc:spChg>
        <pc:spChg chg="mod ord">
          <ac:chgData name="Åsa Olsson" userId="cd4aa8e9-4e96-4cdb-95bb-1f0e12a0d44c" providerId="ADAL" clId="{9422D97B-EE72-4393-A8F2-E438AB9C6E69}" dt="2023-11-14T09:51:21.846" v="1461" actId="700"/>
          <ac:spMkLst>
            <pc:docMk/>
            <pc:sldMk cId="3198931671" sldId="263"/>
            <ac:spMk id="4" creationId="{5D9E02E8-BCE3-4F9E-2066-2F383AE02395}"/>
          </ac:spMkLst>
        </pc:spChg>
        <pc:spChg chg="mod ord">
          <ac:chgData name="Åsa Olsson" userId="cd4aa8e9-4e96-4cdb-95bb-1f0e12a0d44c" providerId="ADAL" clId="{9422D97B-EE72-4393-A8F2-E438AB9C6E69}" dt="2023-11-14T09:51:21.846" v="1461" actId="700"/>
          <ac:spMkLst>
            <pc:docMk/>
            <pc:sldMk cId="3198931671" sldId="263"/>
            <ac:spMk id="5" creationId="{658CDD5F-29AA-14C0-91E7-8367E47CCF42}"/>
          </ac:spMkLst>
        </pc:spChg>
        <pc:spChg chg="add del mod">
          <ac:chgData name="Åsa Olsson" userId="cd4aa8e9-4e96-4cdb-95bb-1f0e12a0d44c" providerId="ADAL" clId="{9422D97B-EE72-4393-A8F2-E438AB9C6E69}" dt="2023-11-14T09:51:15.281" v="1460"/>
          <ac:spMkLst>
            <pc:docMk/>
            <pc:sldMk cId="3198931671" sldId="263"/>
            <ac:spMk id="6" creationId="{3C4F6263-A1CF-EC9C-D1AC-3CC9059541DF}"/>
          </ac:spMkLst>
        </pc:spChg>
        <pc:spChg chg="add mod ord">
          <ac:chgData name="Åsa Olsson" userId="cd4aa8e9-4e96-4cdb-95bb-1f0e12a0d44c" providerId="ADAL" clId="{9422D97B-EE72-4393-A8F2-E438AB9C6E69}" dt="2023-11-14T09:51:21.846" v="1461" actId="700"/>
          <ac:spMkLst>
            <pc:docMk/>
            <pc:sldMk cId="3198931671" sldId="263"/>
            <ac:spMk id="7" creationId="{9FE02992-7321-E04B-1379-429662DC0884}"/>
          </ac:spMkLst>
        </pc:spChg>
        <pc:spChg chg="add del mod">
          <ac:chgData name="Åsa Olsson" userId="cd4aa8e9-4e96-4cdb-95bb-1f0e12a0d44c" providerId="ADAL" clId="{9422D97B-EE72-4393-A8F2-E438AB9C6E69}" dt="2023-11-14T10:04:53.501" v="1650" actId="21"/>
          <ac:spMkLst>
            <pc:docMk/>
            <pc:sldMk cId="3198931671" sldId="263"/>
            <ac:spMk id="8" creationId="{C4F7056E-75F7-B843-8B17-B0023B2BBF40}"/>
          </ac:spMkLst>
        </pc:spChg>
        <pc:spChg chg="add del mod">
          <ac:chgData name="Åsa Olsson" userId="cd4aa8e9-4e96-4cdb-95bb-1f0e12a0d44c" providerId="ADAL" clId="{9422D97B-EE72-4393-A8F2-E438AB9C6E69}" dt="2023-11-14T10:05:13.233" v="1653" actId="21"/>
          <ac:spMkLst>
            <pc:docMk/>
            <pc:sldMk cId="3198931671" sldId="263"/>
            <ac:spMk id="9" creationId="{48A3CACE-8739-67C7-8F2D-12F44760532D}"/>
          </ac:spMkLst>
        </pc:spChg>
        <pc:spChg chg="add del mod">
          <ac:chgData name="Åsa Olsson" userId="cd4aa8e9-4e96-4cdb-95bb-1f0e12a0d44c" providerId="ADAL" clId="{9422D97B-EE72-4393-A8F2-E438AB9C6E69}" dt="2023-11-14T10:05:48.499" v="1660" actId="21"/>
          <ac:spMkLst>
            <pc:docMk/>
            <pc:sldMk cId="3198931671" sldId="263"/>
            <ac:spMk id="10" creationId="{4AAEAE4B-F595-EDF1-4016-1F1FBF93E507}"/>
          </ac:spMkLst>
        </pc:spChg>
        <pc:picChg chg="add del mod">
          <ac:chgData name="Åsa Olsson" userId="cd4aa8e9-4e96-4cdb-95bb-1f0e12a0d44c" providerId="ADAL" clId="{9422D97B-EE72-4393-A8F2-E438AB9C6E69}" dt="2023-11-14T10:35:56.787" v="2605" actId="21"/>
          <ac:picMkLst>
            <pc:docMk/>
            <pc:sldMk cId="3198931671" sldId="263"/>
            <ac:picMk id="11" creationId="{82977DF2-42F7-F666-AF45-80B7B94AC445}"/>
          </ac:picMkLst>
        </pc:picChg>
      </pc:sldChg>
      <pc:sldChg chg="addSp delSp modSp new add del mod">
        <pc:chgData name="Åsa Olsson" userId="cd4aa8e9-4e96-4cdb-95bb-1f0e12a0d44c" providerId="ADAL" clId="{9422D97B-EE72-4393-A8F2-E438AB9C6E69}" dt="2023-11-20T10:22:10.592" v="3791" actId="47"/>
        <pc:sldMkLst>
          <pc:docMk/>
          <pc:sldMk cId="837289442" sldId="264"/>
        </pc:sldMkLst>
        <pc:spChg chg="mod">
          <ac:chgData name="Åsa Olsson" userId="cd4aa8e9-4e96-4cdb-95bb-1f0e12a0d44c" providerId="ADAL" clId="{9422D97B-EE72-4393-A8F2-E438AB9C6E69}" dt="2023-11-14T10:20:51.305" v="2296" actId="20577"/>
          <ac:spMkLst>
            <pc:docMk/>
            <pc:sldMk cId="837289442" sldId="264"/>
            <ac:spMk id="2" creationId="{28B5C6C5-BCCA-E1F5-03A7-4AD3E896C950}"/>
          </ac:spMkLst>
        </pc:spChg>
        <pc:spChg chg="mod">
          <ac:chgData name="Åsa Olsson" userId="cd4aa8e9-4e96-4cdb-95bb-1f0e12a0d44c" providerId="ADAL" clId="{9422D97B-EE72-4393-A8F2-E438AB9C6E69}" dt="2023-11-14T12:19:47.236" v="3686" actId="113"/>
          <ac:spMkLst>
            <pc:docMk/>
            <pc:sldMk cId="837289442" sldId="264"/>
            <ac:spMk id="3" creationId="{A6537217-ADD2-51BA-4809-077F26692223}"/>
          </ac:spMkLst>
        </pc:spChg>
        <pc:picChg chg="add del mod">
          <ac:chgData name="Åsa Olsson" userId="cd4aa8e9-4e96-4cdb-95bb-1f0e12a0d44c" providerId="ADAL" clId="{9422D97B-EE72-4393-A8F2-E438AB9C6E69}" dt="2023-11-14T10:27:41.529" v="2479" actId="21"/>
          <ac:picMkLst>
            <pc:docMk/>
            <pc:sldMk cId="837289442" sldId="264"/>
            <ac:picMk id="6" creationId="{1B71D88A-8BC0-C8F1-2B86-3E6EA279AC7B}"/>
          </ac:picMkLst>
        </pc:picChg>
      </pc:sldChg>
      <pc:sldChg chg="addSp modSp new add del">
        <pc:chgData name="Åsa Olsson" userId="cd4aa8e9-4e96-4cdb-95bb-1f0e12a0d44c" providerId="ADAL" clId="{9422D97B-EE72-4393-A8F2-E438AB9C6E69}" dt="2023-11-20T10:22:12.598" v="3796" actId="47"/>
        <pc:sldMkLst>
          <pc:docMk/>
          <pc:sldMk cId="523055587" sldId="265"/>
        </pc:sldMkLst>
        <pc:picChg chg="add mod">
          <ac:chgData name="Åsa Olsson" userId="cd4aa8e9-4e96-4cdb-95bb-1f0e12a0d44c" providerId="ADAL" clId="{9422D97B-EE72-4393-A8F2-E438AB9C6E69}" dt="2023-11-14T10:36:09.737" v="2608"/>
          <ac:picMkLst>
            <pc:docMk/>
            <pc:sldMk cId="523055587" sldId="265"/>
            <ac:picMk id="6" creationId="{4004610A-0F6B-545A-457E-7303D6B0DC17}"/>
          </ac:picMkLst>
        </pc:picChg>
      </pc:sldChg>
      <pc:sldChg chg="addSp delSp modSp new add del mod ord modClrScheme chgLayout">
        <pc:chgData name="Åsa Olsson" userId="cd4aa8e9-4e96-4cdb-95bb-1f0e12a0d44c" providerId="ADAL" clId="{9422D97B-EE72-4393-A8F2-E438AB9C6E69}" dt="2023-11-20T10:22:08.341" v="3789" actId="47"/>
        <pc:sldMkLst>
          <pc:docMk/>
          <pc:sldMk cId="2035528279" sldId="266"/>
        </pc:sldMkLst>
        <pc:spChg chg="del">
          <ac:chgData name="Åsa Olsson" userId="cd4aa8e9-4e96-4cdb-95bb-1f0e12a0d44c" providerId="ADAL" clId="{9422D97B-EE72-4393-A8F2-E438AB9C6E69}" dt="2023-11-14T10:44:08.477" v="3047" actId="700"/>
          <ac:spMkLst>
            <pc:docMk/>
            <pc:sldMk cId="2035528279" sldId="266"/>
            <ac:spMk id="2" creationId="{795E0EF1-DB85-3CE2-42CC-3F08C2A265DD}"/>
          </ac:spMkLst>
        </pc:spChg>
        <pc:spChg chg="del">
          <ac:chgData name="Åsa Olsson" userId="cd4aa8e9-4e96-4cdb-95bb-1f0e12a0d44c" providerId="ADAL" clId="{9422D97B-EE72-4393-A8F2-E438AB9C6E69}" dt="2023-11-14T10:44:08.477" v="3047" actId="700"/>
          <ac:spMkLst>
            <pc:docMk/>
            <pc:sldMk cId="2035528279" sldId="266"/>
            <ac:spMk id="3" creationId="{33AA713B-277E-26AB-44B3-9D1301D54B1C}"/>
          </ac:spMkLst>
        </pc:spChg>
        <pc:spChg chg="del mod ord">
          <ac:chgData name="Åsa Olsson" userId="cd4aa8e9-4e96-4cdb-95bb-1f0e12a0d44c" providerId="ADAL" clId="{9422D97B-EE72-4393-A8F2-E438AB9C6E69}" dt="2023-11-14T10:46:53.166" v="3177" actId="478"/>
          <ac:spMkLst>
            <pc:docMk/>
            <pc:sldMk cId="2035528279" sldId="266"/>
            <ac:spMk id="4" creationId="{D81B4B68-D560-BD49-8BFC-1635146A2B5F}"/>
          </ac:spMkLst>
        </pc:spChg>
        <pc:spChg chg="del mod ord">
          <ac:chgData name="Åsa Olsson" userId="cd4aa8e9-4e96-4cdb-95bb-1f0e12a0d44c" providerId="ADAL" clId="{9422D97B-EE72-4393-A8F2-E438AB9C6E69}" dt="2023-11-14T10:46:51.005" v="3176" actId="478"/>
          <ac:spMkLst>
            <pc:docMk/>
            <pc:sldMk cId="2035528279" sldId="266"/>
            <ac:spMk id="5" creationId="{248FF3FB-ABC6-D33C-4464-7F5F7EBDA311}"/>
          </ac:spMkLst>
        </pc:spChg>
        <pc:spChg chg="add mod">
          <ac:chgData name="Åsa Olsson" userId="cd4aa8e9-4e96-4cdb-95bb-1f0e12a0d44c" providerId="ADAL" clId="{9422D97B-EE72-4393-A8F2-E438AB9C6E69}" dt="2023-11-20T10:21:56.455" v="3787" actId="6549"/>
          <ac:spMkLst>
            <pc:docMk/>
            <pc:sldMk cId="2035528279" sldId="266"/>
            <ac:spMk id="6" creationId="{4A7F62C0-E81D-4B46-D03E-8917CACBFC34}"/>
          </ac:spMkLst>
        </pc:spChg>
        <pc:picChg chg="add mod ord">
          <ac:chgData name="Åsa Olsson" userId="cd4aa8e9-4e96-4cdb-95bb-1f0e12a0d44c" providerId="ADAL" clId="{9422D97B-EE72-4393-A8F2-E438AB9C6E69}" dt="2023-11-14T12:12:44.446" v="3466" actId="1076"/>
          <ac:picMkLst>
            <pc:docMk/>
            <pc:sldMk cId="2035528279" sldId="266"/>
            <ac:picMk id="8" creationId="{0B5CD73A-5BE5-6E6A-D87D-71059322DB84}"/>
          </ac:picMkLst>
        </pc:picChg>
      </pc:sldChg>
      <pc:sldChg chg="addSp delSp modSp new del mod">
        <pc:chgData name="Åsa Olsson" userId="cd4aa8e9-4e96-4cdb-95bb-1f0e12a0d44c" providerId="ADAL" clId="{9422D97B-EE72-4393-A8F2-E438AB9C6E69}" dt="2023-11-14T10:43:54.185" v="3043" actId="47"/>
        <pc:sldMkLst>
          <pc:docMk/>
          <pc:sldMk cId="2804870812" sldId="266"/>
        </pc:sldMkLst>
        <pc:spChg chg="del">
          <ac:chgData name="Åsa Olsson" userId="cd4aa8e9-4e96-4cdb-95bb-1f0e12a0d44c" providerId="ADAL" clId="{9422D97B-EE72-4393-A8F2-E438AB9C6E69}" dt="2023-11-14T10:40:45.343" v="2998"/>
          <ac:spMkLst>
            <pc:docMk/>
            <pc:sldMk cId="2804870812" sldId="266"/>
            <ac:spMk id="3" creationId="{86772F93-7AA6-285D-8C0E-C22FBB0BFA55}"/>
          </ac:spMkLst>
        </pc:spChg>
        <pc:spChg chg="mod">
          <ac:chgData name="Åsa Olsson" userId="cd4aa8e9-4e96-4cdb-95bb-1f0e12a0d44c" providerId="ADAL" clId="{9422D97B-EE72-4393-A8F2-E438AB9C6E69}" dt="2023-11-14T10:41:41.790" v="3012" actId="1076"/>
          <ac:spMkLst>
            <pc:docMk/>
            <pc:sldMk cId="2804870812" sldId="266"/>
            <ac:spMk id="5" creationId="{D8DF3191-CDD0-F2C0-C451-FA060F0F66DD}"/>
          </ac:spMkLst>
        </pc:spChg>
        <pc:spChg chg="add mod">
          <ac:chgData name="Åsa Olsson" userId="cd4aa8e9-4e96-4cdb-95bb-1f0e12a0d44c" providerId="ADAL" clId="{9422D97B-EE72-4393-A8F2-E438AB9C6E69}" dt="2023-11-14T10:41:38.555" v="3011" actId="404"/>
          <ac:spMkLst>
            <pc:docMk/>
            <pc:sldMk cId="2804870812" sldId="266"/>
            <ac:spMk id="8" creationId="{DC87B9FD-2E3F-E0C5-AD0F-388E3AC3794E}"/>
          </ac:spMkLst>
        </pc:spChg>
        <pc:picChg chg="add mod">
          <ac:chgData name="Åsa Olsson" userId="cd4aa8e9-4e96-4cdb-95bb-1f0e12a0d44c" providerId="ADAL" clId="{9422D97B-EE72-4393-A8F2-E438AB9C6E69}" dt="2023-11-14T10:40:57.940" v="3003" actId="1076"/>
          <ac:picMkLst>
            <pc:docMk/>
            <pc:sldMk cId="2804870812" sldId="266"/>
            <ac:picMk id="6" creationId="{B412E8E8-D12A-D69D-62B6-B25A8EFD0B21}"/>
          </ac:picMkLst>
        </pc:picChg>
      </pc:sldChg>
      <pc:sldChg chg="addSp modSp new add del mod modClrScheme chgLayout">
        <pc:chgData name="Åsa Olsson" userId="cd4aa8e9-4e96-4cdb-95bb-1f0e12a0d44c" providerId="ADAL" clId="{9422D97B-EE72-4393-A8F2-E438AB9C6E69}" dt="2023-11-20T10:22:13.970" v="3797" actId="47"/>
        <pc:sldMkLst>
          <pc:docMk/>
          <pc:sldMk cId="3859762241" sldId="267"/>
        </pc:sldMkLst>
        <pc:spChg chg="mod ord">
          <ac:chgData name="Åsa Olsson" userId="cd4aa8e9-4e96-4cdb-95bb-1f0e12a0d44c" providerId="ADAL" clId="{9422D97B-EE72-4393-A8F2-E438AB9C6E69}" dt="2023-11-14T12:20:48.172" v="3689" actId="700"/>
          <ac:spMkLst>
            <pc:docMk/>
            <pc:sldMk cId="3859762241" sldId="267"/>
            <ac:spMk id="2" creationId="{CC51CA17-8170-3154-BB43-BD51833F8FAF}"/>
          </ac:spMkLst>
        </pc:spChg>
        <pc:spChg chg="mod ord">
          <ac:chgData name="Åsa Olsson" userId="cd4aa8e9-4e96-4cdb-95bb-1f0e12a0d44c" providerId="ADAL" clId="{9422D97B-EE72-4393-A8F2-E438AB9C6E69}" dt="2023-11-14T12:20:48.172" v="3689" actId="700"/>
          <ac:spMkLst>
            <pc:docMk/>
            <pc:sldMk cId="3859762241" sldId="267"/>
            <ac:spMk id="3" creationId="{56E66D29-9A93-9CBF-0673-7F3F99B4501A}"/>
          </ac:spMkLst>
        </pc:spChg>
        <pc:spChg chg="add mod ord">
          <ac:chgData name="Åsa Olsson" userId="cd4aa8e9-4e96-4cdb-95bb-1f0e12a0d44c" providerId="ADAL" clId="{9422D97B-EE72-4393-A8F2-E438AB9C6E69}" dt="2023-11-14T12:20:50.603" v="3694" actId="20577"/>
          <ac:spMkLst>
            <pc:docMk/>
            <pc:sldMk cId="3859762241" sldId="267"/>
            <ac:spMk id="4" creationId="{A1647150-17A5-1453-08F4-F124B9E1B111}"/>
          </ac:spMkLst>
        </pc:spChg>
        <pc:spChg chg="add mod ord">
          <ac:chgData name="Åsa Olsson" userId="cd4aa8e9-4e96-4cdb-95bb-1f0e12a0d44c" providerId="ADAL" clId="{9422D97B-EE72-4393-A8F2-E438AB9C6E69}" dt="2023-11-14T12:25:08.636" v="3726" actId="20577"/>
          <ac:spMkLst>
            <pc:docMk/>
            <pc:sldMk cId="3859762241" sldId="267"/>
            <ac:spMk id="5" creationId="{54CBF80A-DBB2-E386-EF0C-578B6CB89AD5}"/>
          </ac:spMkLst>
        </pc:spChg>
      </pc:sldChg>
      <pc:sldChg chg="modSp new add del mod">
        <pc:chgData name="Åsa Olsson" userId="cd4aa8e9-4e96-4cdb-95bb-1f0e12a0d44c" providerId="ADAL" clId="{9422D97B-EE72-4393-A8F2-E438AB9C6E69}" dt="2023-11-20T10:22:11.493" v="3793" actId="47"/>
        <pc:sldMkLst>
          <pc:docMk/>
          <pc:sldMk cId="1645485232" sldId="268"/>
        </pc:sldMkLst>
        <pc:spChg chg="mod">
          <ac:chgData name="Åsa Olsson" userId="cd4aa8e9-4e96-4cdb-95bb-1f0e12a0d44c" providerId="ADAL" clId="{9422D97B-EE72-4393-A8F2-E438AB9C6E69}" dt="2023-11-14T12:29:26.710" v="3767" actId="20577"/>
          <ac:spMkLst>
            <pc:docMk/>
            <pc:sldMk cId="1645485232" sldId="268"/>
            <ac:spMk id="2" creationId="{547B0515-A5E8-C724-BAD8-AEFEDA5CDD4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Arial" pitchFamily="34" charset="0"/>
              </a:defRPr>
            </a:lvl1pPr>
          </a:lstStyle>
          <a:p>
            <a:endParaRPr lang="sv-S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pitchFamily="34" charset="0"/>
              </a:defRPr>
            </a:lvl1pPr>
          </a:lstStyle>
          <a:p>
            <a:endParaRPr lang="sv-SE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Arial" pitchFamily="34" charset="0"/>
              </a:defRPr>
            </a:lvl1pPr>
          </a:lstStyle>
          <a:p>
            <a:endParaRPr lang="sv-SE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pitchFamily="34" charset="0"/>
              </a:defRPr>
            </a:lvl1pPr>
          </a:lstStyle>
          <a:p>
            <a:fld id="{C85DF099-0F80-45D3-9413-165AAA15C65A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013057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Geneva" pitchFamily="1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Geneva" pitchFamily="1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Geneva" pitchFamily="1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Geneva" pitchFamily="1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Geneva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F4761D45-AF37-B2F4-C47A-2E77A05821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C3A30A-6E2D-4AA0-A698-C7EC701A20A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36F98EB-B273-CB56-9C29-A8C52FD5A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2023-04-17</a:t>
            </a:r>
            <a:endParaRPr lang="sv-SE" dirty="0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42E699C-42DA-FEC3-7084-512997F79BB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sv-SE" noProof="0" dirty="0"/>
              <a:t>Klicka här för att ändra mall för rubrikformat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54DFFE0A-AB1D-1035-67FF-3B9EAD69C63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sv-SE" noProof="0"/>
              <a:t>Klicka här för att ändra mall för underrubrikformat</a:t>
            </a:r>
          </a:p>
        </p:txBody>
      </p:sp>
    </p:spTree>
    <p:extLst>
      <p:ext uri="{BB962C8B-B14F-4D97-AF65-F5344CB8AC3E}">
        <p14:creationId xmlns:p14="http://schemas.microsoft.com/office/powerpoint/2010/main" val="2382929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>
          <a:xfrm>
            <a:off x="7948419" y="561459"/>
            <a:ext cx="3695065" cy="118341"/>
          </a:xfrm>
        </p:spPr>
        <p:txBody>
          <a:bodyPr/>
          <a:lstStyle>
            <a:lvl1pPr>
              <a:defRPr/>
            </a:lvl1pPr>
          </a:lstStyle>
          <a:p>
            <a:fld id="{95D030B9-2D5D-4145-9A31-E6F09FE79D3D}" type="slidenum">
              <a:rPr lang="sv-SE"/>
              <a:pPr/>
              <a:t>‹#›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7917939" y="61193"/>
            <a:ext cx="3830108" cy="439380"/>
          </a:xfrm>
        </p:spPr>
        <p:txBody>
          <a:bodyPr/>
          <a:lstStyle>
            <a:lvl1pPr>
              <a:defRPr/>
            </a:lvl1pPr>
          </a:lstStyle>
          <a:p>
            <a:fld id="{6580ABD2-57F8-4900-850C-035B746ABF2E}" type="datetime1">
              <a:rPr lang="sv-SE" smtClean="0"/>
              <a:pPr/>
              <a:t>2024-11-12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48906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4FA043E-E595-4E37-AFD8-4DC4AAB472EF}" type="slidenum">
              <a:rPr lang="sv-SE"/>
              <a:pPr/>
              <a:t>‹#›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2023-04-17</a:t>
            </a:r>
          </a:p>
        </p:txBody>
      </p:sp>
    </p:spTree>
    <p:extLst>
      <p:ext uri="{BB962C8B-B14F-4D97-AF65-F5344CB8AC3E}">
        <p14:creationId xmlns:p14="http://schemas.microsoft.com/office/powerpoint/2010/main" val="1913306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A81A622D-3432-1153-8003-95F15859624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C3A30A-6E2D-4AA0-A698-C7EC701A20A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AD4F6E73-C975-AB85-3309-A26E868E9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2023-04-17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36807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AFFFF6B5-F3A0-C3D3-2348-94D7DAAD16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C3A30A-6E2D-4AA0-A698-C7EC701A20A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C16A28E-5983-5C10-A326-2317358C3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2023-04-17</a:t>
            </a:r>
            <a:endParaRPr lang="sv-SE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886DC313-43BD-8FD7-47C4-36B4A6E4156C}"/>
              </a:ext>
            </a:extLst>
          </p:cNvPr>
          <p:cNvSpPr/>
          <p:nvPr userDrawn="1"/>
        </p:nvSpPr>
        <p:spPr bwMode="auto">
          <a:xfrm>
            <a:off x="0" y="6498558"/>
            <a:ext cx="12177600" cy="430887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Geneva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5113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4B27A600-C534-5420-711F-3C28767D765E}"/>
              </a:ext>
            </a:extLst>
          </p:cNvPr>
          <p:cNvSpPr>
            <a:spLocks/>
          </p:cNvSpPr>
          <p:nvPr userDrawn="1"/>
        </p:nvSpPr>
        <p:spPr bwMode="auto">
          <a:xfrm>
            <a:off x="0" y="0"/>
            <a:ext cx="12204000" cy="972000"/>
          </a:xfrm>
          <a:prstGeom prst="rect">
            <a:avLst/>
          </a:prstGeom>
          <a:solidFill>
            <a:srgbClr val="5B9BD5">
              <a:alpha val="20000"/>
            </a:srgbClr>
          </a:solidFill>
          <a:ln w="9525" cap="flat" cmpd="sng" algn="ctr">
            <a:solidFill>
              <a:schemeClr val="bg1">
                <a:lumMod val="9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Geneva" pitchFamily="1" charset="-128"/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58851" y="1079501"/>
            <a:ext cx="10267949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Klicka här för att ändra format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58851" y="2159000"/>
            <a:ext cx="10267949" cy="393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54140" y="618609"/>
            <a:ext cx="4064572" cy="118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EC3A30A-6E2D-4AA0-A698-C7EC701A20A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58" name="Rectangle 3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716909" y="118343"/>
            <a:ext cx="4213119" cy="439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300000"/>
              </a:lnSpc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/>
              <a:t>2023-04-17</a:t>
            </a:r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3B92A1E3-95B2-AF1A-B32D-3DFA0184726C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934" y="230072"/>
            <a:ext cx="1272131" cy="486234"/>
          </a:xfrm>
          <a:prstGeom prst="rect">
            <a:avLst/>
          </a:prstGeom>
        </p:spPr>
      </p:pic>
      <p:sp>
        <p:nvSpPr>
          <p:cNvPr id="5" name="Rektangel 4">
            <a:extLst>
              <a:ext uri="{FF2B5EF4-FFF2-40B4-BE49-F238E27FC236}">
                <a16:creationId xmlns:a16="http://schemas.microsoft.com/office/drawing/2014/main" id="{243B6014-0490-8BF1-B9DA-4835949B33FA}"/>
              </a:ext>
            </a:extLst>
          </p:cNvPr>
          <p:cNvSpPr/>
          <p:nvPr userDrawn="1"/>
        </p:nvSpPr>
        <p:spPr bwMode="auto">
          <a:xfrm>
            <a:off x="0" y="6498558"/>
            <a:ext cx="12177600" cy="43088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bg1">
                <a:lumMod val="9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Geneva" pitchFamily="1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0" r:id="rId2"/>
    <p:sldLayoutId id="2147483654" r:id="rId3"/>
    <p:sldLayoutId id="2147483655" r:id="rId4"/>
    <p:sldLayoutId id="2147483657" r:id="rId5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  <a:ea typeface="Geneva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  <a:ea typeface="Geneva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  <a:ea typeface="Geneva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  <a:ea typeface="Geneva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  <a:ea typeface="Geneva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  <a:ea typeface="Geneva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  <a:ea typeface="Geneva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  <a:ea typeface="Geneva" pitchFamily="1" charset="-128"/>
        </a:defRPr>
      </a:lvl9pPr>
    </p:titleStyle>
    <p:bodyStyle>
      <a:lvl1pPr marL="342900" indent="-342900" algn="l" rtl="0" eaLnBrk="1" fontAlgn="base" hangingPunct="1">
        <a:lnSpc>
          <a:spcPct val="130000"/>
        </a:lnSpc>
        <a:spcBef>
          <a:spcPts val="500"/>
        </a:spcBef>
        <a:spcAft>
          <a:spcPts val="200"/>
        </a:spcAft>
        <a:buFont typeface="Wingdings" pitchFamily="2" charset="2"/>
        <a:buChar char="§"/>
        <a:defRPr sz="2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1" fontAlgn="base" hangingPunct="1">
        <a:lnSpc>
          <a:spcPct val="120000"/>
        </a:lnSpc>
        <a:spcBef>
          <a:spcPts val="400"/>
        </a:spcBef>
        <a:spcAft>
          <a:spcPts val="100"/>
        </a:spcAft>
        <a:buChar char="–"/>
        <a:defRPr sz="20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09550" algn="l" rtl="0" eaLnBrk="1" fontAlgn="base" hangingPunct="1">
        <a:lnSpc>
          <a:spcPct val="120000"/>
        </a:lnSpc>
        <a:spcBef>
          <a:spcPts val="400"/>
        </a:spcBef>
        <a:spcAft>
          <a:spcPts val="100"/>
        </a:spcAft>
        <a:buFont typeface="Wingdings" pitchFamily="2" charset="2"/>
        <a:buChar char="§"/>
        <a:defRPr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1" fontAlgn="base" hangingPunct="1">
        <a:lnSpc>
          <a:spcPct val="120000"/>
        </a:lnSpc>
        <a:spcBef>
          <a:spcPts val="400"/>
        </a:spcBef>
        <a:spcAft>
          <a:spcPts val="100"/>
        </a:spcAft>
        <a:buChar char="–"/>
        <a:defRPr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1" fontAlgn="base" hangingPunct="1">
        <a:lnSpc>
          <a:spcPct val="120000"/>
        </a:lnSpc>
        <a:spcBef>
          <a:spcPts val="400"/>
        </a:spcBef>
        <a:spcAft>
          <a:spcPts val="100"/>
        </a:spcAft>
        <a:buChar char="»"/>
        <a:defRPr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rtl="0" eaLnBrk="1" fontAlgn="base" hangingPunct="1">
        <a:lnSpc>
          <a:spcPct val="120000"/>
        </a:lnSpc>
        <a:spcBef>
          <a:spcPts val="400"/>
        </a:spcBef>
        <a:spcAft>
          <a:spcPts val="10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120000"/>
        </a:lnSpc>
        <a:spcBef>
          <a:spcPts val="400"/>
        </a:spcBef>
        <a:spcAft>
          <a:spcPts val="10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120000"/>
        </a:lnSpc>
        <a:spcBef>
          <a:spcPts val="400"/>
        </a:spcBef>
        <a:spcAft>
          <a:spcPts val="10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120000"/>
        </a:lnSpc>
        <a:spcBef>
          <a:spcPts val="400"/>
        </a:spcBef>
        <a:spcAft>
          <a:spcPts val="10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5C2778F-A407-A235-06B3-BBCE295B5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9DE8253-38A6-CE5C-7AB9-093170ED6E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48286587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formgivning">
  <a:themeElements>
    <a:clrScheme name="Standardformgivning 4">
      <a:dk1>
        <a:srgbClr val="000000"/>
      </a:dk1>
      <a:lt1>
        <a:srgbClr val="FFFFFF"/>
      </a:lt1>
      <a:dk2>
        <a:srgbClr val="002D5A"/>
      </a:dk2>
      <a:lt2>
        <a:srgbClr val="FFFFFF"/>
      </a:lt2>
      <a:accent1>
        <a:srgbClr val="A79D96"/>
      </a:accent1>
      <a:accent2>
        <a:srgbClr val="00AEEF"/>
      </a:accent2>
      <a:accent3>
        <a:srgbClr val="66CFF6"/>
      </a:accent3>
      <a:accent4>
        <a:srgbClr val="B2E7FB"/>
      </a:accent4>
      <a:accent5>
        <a:srgbClr val="66819C"/>
      </a:accent5>
      <a:accent6>
        <a:srgbClr val="B2C0CD"/>
      </a:accent6>
      <a:hlink>
        <a:srgbClr val="B30538"/>
      </a:hlink>
      <a:folHlink>
        <a:srgbClr val="E20012"/>
      </a:folHlink>
    </a:clrScheme>
    <a:fontScheme name="Standardformgivning">
      <a:majorFont>
        <a:latin typeface="Verdana"/>
        <a:ea typeface="Geneva"/>
        <a:cs typeface=""/>
      </a:majorFont>
      <a:minorFont>
        <a:latin typeface="Verdana"/>
        <a:ea typeface="Genev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003468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AEE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sv-SE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Geneva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003468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AEE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sv-SE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Geneva" pitchFamily="1" charset="-128"/>
          </a:defRPr>
        </a:defPPr>
      </a:lstStyle>
    </a:lnDef>
  </a:objectDefaults>
  <a:extraClrSchemeLst>
    <a:extraClrScheme>
      <a:clrScheme name="Standardformgivning 1">
        <a:dk1>
          <a:srgbClr val="000000"/>
        </a:dk1>
        <a:lt1>
          <a:srgbClr val="FFFFFF"/>
        </a:lt1>
        <a:dk2>
          <a:srgbClr val="000000"/>
        </a:dk2>
        <a:lt2>
          <a:srgbClr val="BAB0B9"/>
        </a:lt2>
        <a:accent1>
          <a:srgbClr val="003468"/>
        </a:accent1>
        <a:accent2>
          <a:srgbClr val="00AEEF"/>
        </a:accent2>
        <a:accent3>
          <a:srgbClr val="FFFFFF"/>
        </a:accent3>
        <a:accent4>
          <a:srgbClr val="000000"/>
        </a:accent4>
        <a:accent5>
          <a:srgbClr val="AAAEB9"/>
        </a:accent5>
        <a:accent6>
          <a:srgbClr val="009DD9"/>
        </a:accent6>
        <a:hlink>
          <a:srgbClr val="B30538"/>
        </a:hlink>
        <a:folHlink>
          <a:srgbClr val="E2001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H_HSF_vit_li_4x3_SE.potx" id="{3D0E010B-5425-4434-BD15-0514A2027EFE}" vid="{A3EE46F7-6684-42FC-B84D-CC696CC32905}"/>
    </a:ext>
  </a:ext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OH_HSF_vit_li_4x3_SE</Template>
  <TotalTime>1986</TotalTime>
  <Words>0</Words>
  <Application>Microsoft Office PowerPoint</Application>
  <PresentationFormat>Bredbild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Verdana</vt:lpstr>
      <vt:lpstr>Wingdings</vt:lpstr>
      <vt:lpstr>Standardformgivning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Magnus Edlund</dc:creator>
  <cp:lastModifiedBy>Åsa</cp:lastModifiedBy>
  <cp:revision>8</cp:revision>
  <dcterms:created xsi:type="dcterms:W3CDTF">2023-04-17T12:50:33Z</dcterms:created>
  <dcterms:modified xsi:type="dcterms:W3CDTF">2024-11-12T13:37:00Z</dcterms:modified>
</cp:coreProperties>
</file>