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003468"/>
    <a:srgbClr val="00AEEF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9BAF0-C3AB-4350-9373-E85EBD9C5B81}" v="2" dt="2024-11-12T13:37:37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5" autoAdjust="0"/>
  </p:normalViewPr>
  <p:slideViewPr>
    <p:cSldViewPr snapToGrid="0">
      <p:cViewPr varScale="1">
        <p:scale>
          <a:sx n="85" d="100"/>
          <a:sy n="85" d="100"/>
        </p:scale>
        <p:origin x="547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sa Olsson" userId="cd4aa8e9-4e96-4cdb-95bb-1f0e12a0d44c" providerId="ADAL" clId="{70448A24-B564-4123-B964-5FDAFE433931}"/>
    <pc:docChg chg="modMainMaster modNotesMaster">
      <pc:chgData name="Åsa Olsson" userId="cd4aa8e9-4e96-4cdb-95bb-1f0e12a0d44c" providerId="ADAL" clId="{70448A24-B564-4123-B964-5FDAFE433931}" dt="2023-09-14T11:44:04.505" v="0"/>
      <pc:docMkLst>
        <pc:docMk/>
      </pc:docMkLst>
      <pc:sldMasterChg chg="modSp modSldLayout">
        <pc:chgData name="Åsa Olsson" userId="cd4aa8e9-4e96-4cdb-95bb-1f0e12a0d44c" providerId="ADAL" clId="{70448A24-B564-4123-B964-5FDAFE433931}" dt="2023-09-14T11:44:04.505" v="0"/>
        <pc:sldMasterMkLst>
          <pc:docMk/>
          <pc:sldMasterMk cId="0" sldId="2147483648"/>
        </pc:sldMasterMkLst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4" creationId="{4B27A600-C534-5420-711F-3C28767D765E}"/>
          </ac:spMkLst>
        </pc:spChg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5" creationId="{243B6014-0490-8BF1-B9DA-4835949B33FA}"/>
          </ac:spMkLst>
        </pc:spChg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1026" creationId="{00000000-0000-0000-0000-000000000000}"/>
          </ac:spMkLst>
        </pc:spChg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1027" creationId="{00000000-0000-0000-0000-000000000000}"/>
          </ac:spMkLst>
        </pc:spChg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1030" creationId="{00000000-0000-0000-0000-000000000000}"/>
          </ac:spMkLst>
        </pc:spChg>
        <pc:spChg chg="mod">
          <ac:chgData name="Åsa Olsson" userId="cd4aa8e9-4e96-4cdb-95bb-1f0e12a0d44c" providerId="ADAL" clId="{70448A24-B564-4123-B964-5FDAFE433931}" dt="2023-09-14T11:44:04.505" v="0"/>
          <ac:spMkLst>
            <pc:docMk/>
            <pc:sldMasterMk cId="0" sldId="2147483648"/>
            <ac:spMk id="1058" creationId="{00000000-0000-0000-0000-000000000000}"/>
          </ac:spMkLst>
        </pc:spChg>
        <pc:picChg chg="mod">
          <ac:chgData name="Åsa Olsson" userId="cd4aa8e9-4e96-4cdb-95bb-1f0e12a0d44c" providerId="ADAL" clId="{70448A24-B564-4123-B964-5FDAFE433931}" dt="2023-09-14T11:44:04.505" v="0"/>
          <ac:picMkLst>
            <pc:docMk/>
            <pc:sldMasterMk cId="0" sldId="2147483648"/>
            <ac:picMk id="2" creationId="{3B92A1E3-95B2-AF1A-B32D-3DFA0184726C}"/>
          </ac:picMkLst>
        </pc:picChg>
        <pc:sldLayoutChg chg="modSp">
          <pc:chgData name="Åsa Olsson" userId="cd4aa8e9-4e96-4cdb-95bb-1f0e12a0d44c" providerId="ADAL" clId="{70448A24-B564-4123-B964-5FDAFE433931}" dt="2023-09-14T11:44:04.505" v="0"/>
          <pc:sldLayoutMkLst>
            <pc:docMk/>
            <pc:sldMasterMk cId="0" sldId="2147483648"/>
            <pc:sldLayoutMk cId="2382929233" sldId="2147483656"/>
          </pc:sldLayoutMkLst>
          <pc:spChg chg="mod">
            <ac:chgData name="Åsa Olsson" userId="cd4aa8e9-4e96-4cdb-95bb-1f0e12a0d44c" providerId="ADAL" clId="{70448A24-B564-4123-B964-5FDAFE433931}" dt="2023-09-14T11:44:04.505" v="0"/>
            <ac:spMkLst>
              <pc:docMk/>
              <pc:sldMasterMk cId="0" sldId="2147483648"/>
              <pc:sldLayoutMk cId="2382929233" sldId="2147483656"/>
              <ac:spMk id="5" creationId="{342E699C-42DA-FEC3-7084-512997F79BB2}"/>
            </ac:spMkLst>
          </pc:spChg>
          <pc:spChg chg="mod">
            <ac:chgData name="Åsa Olsson" userId="cd4aa8e9-4e96-4cdb-95bb-1f0e12a0d44c" providerId="ADAL" clId="{70448A24-B564-4123-B964-5FDAFE433931}" dt="2023-09-14T11:44:04.505" v="0"/>
            <ac:spMkLst>
              <pc:docMk/>
              <pc:sldMasterMk cId="0" sldId="2147483648"/>
              <pc:sldLayoutMk cId="2382929233" sldId="2147483656"/>
              <ac:spMk id="6" creationId="{54DFFE0A-AB1D-1035-67FF-3B9EAD69C639}"/>
            </ac:spMkLst>
          </pc:spChg>
        </pc:sldLayoutChg>
        <pc:sldLayoutChg chg="modSp">
          <pc:chgData name="Åsa Olsson" userId="cd4aa8e9-4e96-4cdb-95bb-1f0e12a0d44c" providerId="ADAL" clId="{70448A24-B564-4123-B964-5FDAFE433931}" dt="2023-09-14T11:44:04.505" v="0"/>
          <pc:sldLayoutMkLst>
            <pc:docMk/>
            <pc:sldMasterMk cId="0" sldId="2147483648"/>
            <pc:sldLayoutMk cId="1105113085" sldId="2147483657"/>
          </pc:sldLayoutMkLst>
          <pc:spChg chg="mod">
            <ac:chgData name="Åsa Olsson" userId="cd4aa8e9-4e96-4cdb-95bb-1f0e12a0d44c" providerId="ADAL" clId="{70448A24-B564-4123-B964-5FDAFE433931}" dt="2023-09-14T11:44:04.505" v="0"/>
            <ac:spMkLst>
              <pc:docMk/>
              <pc:sldMasterMk cId="0" sldId="2147483648"/>
              <pc:sldLayoutMk cId="1105113085" sldId="2147483657"/>
              <ac:spMk id="6" creationId="{886DC313-43BD-8FD7-47C4-36B4A6E4156C}"/>
            </ac:spMkLst>
          </pc:spChg>
        </pc:sldLayoutChg>
      </pc:sldMasterChg>
    </pc:docChg>
  </pc:docChgLst>
  <pc:docChgLst>
    <pc:chgData name="Åsa" userId="cd4aa8e9-4e96-4cdb-95bb-1f0e12a0d44c" providerId="ADAL" clId="{F989BAF0-C3AB-4350-9373-E85EBD9C5B81}"/>
    <pc:docChg chg="modSld">
      <pc:chgData name="Åsa" userId="cd4aa8e9-4e96-4cdb-95bb-1f0e12a0d44c" providerId="ADAL" clId="{F989BAF0-C3AB-4350-9373-E85EBD9C5B81}" dt="2024-11-12T13:37:37.031" v="5" actId="478"/>
      <pc:docMkLst>
        <pc:docMk/>
      </pc:docMkLst>
      <pc:sldChg chg="delSp modSp mod">
        <pc:chgData name="Åsa" userId="cd4aa8e9-4e96-4cdb-95bb-1f0e12a0d44c" providerId="ADAL" clId="{F989BAF0-C3AB-4350-9373-E85EBD9C5B81}" dt="2024-11-12T13:37:37.031" v="5" actId="478"/>
        <pc:sldMkLst>
          <pc:docMk/>
          <pc:sldMk cId="3085845041" sldId="256"/>
        </pc:sldMkLst>
        <pc:spChg chg="del mod">
          <ac:chgData name="Åsa" userId="cd4aa8e9-4e96-4cdb-95bb-1f0e12a0d44c" providerId="ADAL" clId="{F989BAF0-C3AB-4350-9373-E85EBD9C5B81}" dt="2024-11-12T13:37:37.031" v="5" actId="478"/>
          <ac:spMkLst>
            <pc:docMk/>
            <pc:sldMk cId="3085845041" sldId="256"/>
            <ac:spMk id="4" creationId="{8E9547FE-0414-8D35-F1BB-8D8B441F4204}"/>
          </ac:spMkLst>
        </pc:spChg>
        <pc:spChg chg="del mod">
          <ac:chgData name="Åsa" userId="cd4aa8e9-4e96-4cdb-95bb-1f0e12a0d44c" providerId="ADAL" clId="{F989BAF0-C3AB-4350-9373-E85EBD9C5B81}" dt="2024-11-12T13:37:32.412" v="4" actId="478"/>
          <ac:spMkLst>
            <pc:docMk/>
            <pc:sldMk cId="3085845041" sldId="256"/>
            <ac:spMk id="5" creationId="{BDD5C8A5-1072-CBE3-9DC0-A986250833D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C85DF099-0F80-45D3-9413-165AAA15C65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305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4761D45-AF37-B2F4-C47A-2E77A05821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6F98EB-B273-CB56-9C29-A8C52FD5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42E699C-42DA-FEC3-7084-512997F79B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v-SE" noProof="0" dirty="0"/>
              <a:t>Klicka här för att ändra mall för rubrikformat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4DFFE0A-AB1D-1035-67FF-3B9EAD69C6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v-SE" noProof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3829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D030B9-2D5D-4145-9A31-E6F09FE79D3D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2023-04-17</a:t>
            </a:r>
          </a:p>
        </p:txBody>
      </p:sp>
    </p:spTree>
    <p:extLst>
      <p:ext uri="{BB962C8B-B14F-4D97-AF65-F5344CB8AC3E}">
        <p14:creationId xmlns:p14="http://schemas.microsoft.com/office/powerpoint/2010/main" val="104890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FA043E-E595-4E37-AFD8-4DC4AAB472EF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2023-04-17</a:t>
            </a:r>
          </a:p>
        </p:txBody>
      </p:sp>
    </p:spTree>
    <p:extLst>
      <p:ext uri="{BB962C8B-B14F-4D97-AF65-F5344CB8AC3E}">
        <p14:creationId xmlns:p14="http://schemas.microsoft.com/office/powerpoint/2010/main" val="191330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81A622D-3432-1153-8003-95F1585962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D4F6E73-C975-AB85-3309-A26E868E9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680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FFFF6B5-F3A0-C3D3-2348-94D7DAAD16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16A28E-5983-5C10-A326-2317358C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2023-04-17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86DC313-43BD-8FD7-47C4-36B4A6E4156C}"/>
              </a:ext>
            </a:extLst>
          </p:cNvPr>
          <p:cNvSpPr/>
          <p:nvPr userDrawn="1"/>
        </p:nvSpPr>
        <p:spPr bwMode="auto">
          <a:xfrm>
            <a:off x="0" y="6498558"/>
            <a:ext cx="12177600" cy="43088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511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B27A600-C534-5420-711F-3C28767D765E}"/>
              </a:ext>
            </a:extLst>
          </p:cNvPr>
          <p:cNvSpPr/>
          <p:nvPr userDrawn="1"/>
        </p:nvSpPr>
        <p:spPr bwMode="auto">
          <a:xfrm>
            <a:off x="0" y="224503"/>
            <a:ext cx="12177600" cy="430887"/>
          </a:xfrm>
          <a:prstGeom prst="rect">
            <a:avLst/>
          </a:prstGeom>
          <a:solidFill>
            <a:srgbClr val="5B9BD5">
              <a:alpha val="20000"/>
            </a:srgb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58851" y="1079501"/>
            <a:ext cx="10267949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8851" y="2159000"/>
            <a:ext cx="10267949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9369" y="570984"/>
            <a:ext cx="3695065" cy="118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EC3A30A-6E2D-4AA0-A698-C7EC701A20A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08414" y="118343"/>
            <a:ext cx="3830108" cy="439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300000"/>
              </a:lnSpc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2023-04-17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3B92A1E3-95B2-AF1A-B32D-3DFA018472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34" y="201497"/>
            <a:ext cx="1710437" cy="486234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243B6014-0490-8BF1-B9DA-4835949B33FA}"/>
              </a:ext>
            </a:extLst>
          </p:cNvPr>
          <p:cNvSpPr/>
          <p:nvPr userDrawn="1"/>
        </p:nvSpPr>
        <p:spPr bwMode="auto">
          <a:xfrm>
            <a:off x="0" y="6498558"/>
            <a:ext cx="12177600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4" r:id="rId3"/>
    <p:sldLayoutId id="2147483655" r:id="rId4"/>
    <p:sldLayoutId id="2147483657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ts val="500"/>
        </a:spcBef>
        <a:spcAft>
          <a:spcPts val="200"/>
        </a:spcAft>
        <a:buFont typeface="Wingdings" pitchFamily="2" charset="2"/>
        <a:buChar char="§"/>
        <a:defRPr sz="2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095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Font typeface="Wingdings" pitchFamily="2" charset="2"/>
        <a:buChar char="§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5CA357-90D0-4DB8-6210-D35B8EAB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4F86EB-DF71-EDEE-FB4D-9BA396E2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58450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4">
      <a:dk1>
        <a:srgbClr val="000000"/>
      </a:dk1>
      <a:lt1>
        <a:srgbClr val="FFFFFF"/>
      </a:lt1>
      <a:dk2>
        <a:srgbClr val="002D5A"/>
      </a:dk2>
      <a:lt2>
        <a:srgbClr val="FFFFFF"/>
      </a:lt2>
      <a:accent1>
        <a:srgbClr val="A79D96"/>
      </a:accent1>
      <a:accent2>
        <a:srgbClr val="00AEEF"/>
      </a:accent2>
      <a:accent3>
        <a:srgbClr val="66CFF6"/>
      </a:accent3>
      <a:accent4>
        <a:srgbClr val="B2E7FB"/>
      </a:accent4>
      <a:accent5>
        <a:srgbClr val="66819C"/>
      </a:accent5>
      <a:accent6>
        <a:srgbClr val="B2C0CD"/>
      </a:accent6>
      <a:hlink>
        <a:srgbClr val="B30538"/>
      </a:hlink>
      <a:folHlink>
        <a:srgbClr val="E20012"/>
      </a:folHlink>
    </a:clrScheme>
    <a:fontScheme name="Standardformgivning">
      <a:majorFont>
        <a:latin typeface="Verdana"/>
        <a:ea typeface="Geneva"/>
        <a:cs typeface=""/>
      </a:majorFont>
      <a:minorFont>
        <a:latin typeface="Verdana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Geneva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Geneva" pitchFamily="1" charset="-128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BAB0B9"/>
        </a:lt2>
        <a:accent1>
          <a:srgbClr val="003468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AAAEB9"/>
        </a:accent5>
        <a:accent6>
          <a:srgbClr val="009DD9"/>
        </a:accent6>
        <a:hlink>
          <a:srgbClr val="B30538"/>
        </a:hlink>
        <a:folHlink>
          <a:srgbClr val="E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_HSF_vit_li_4x3_SE.potx" id="{3D0E010B-5425-4434-BD15-0514A2027EFE}" vid="{A3EE46F7-6684-42FC-B84D-CC696CC32905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OH_HSF_vit_li_4x3_SE</Template>
  <TotalTime>1778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Standardformgivning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Edlund</dc:creator>
  <cp:lastModifiedBy>Åsa</cp:lastModifiedBy>
  <cp:revision>5</cp:revision>
  <dcterms:created xsi:type="dcterms:W3CDTF">2023-04-17T12:50:33Z</dcterms:created>
  <dcterms:modified xsi:type="dcterms:W3CDTF">2024-11-12T13:37:41Z</dcterms:modified>
</cp:coreProperties>
</file>