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753" r:id="rId5"/>
  </p:sldMasterIdLst>
  <p:notesMasterIdLst>
    <p:notesMasterId r:id="rId60"/>
  </p:notesMasterIdLst>
  <p:handoutMasterIdLst>
    <p:handoutMasterId r:id="rId61"/>
  </p:handoutMasterIdLst>
  <p:sldIdLst>
    <p:sldId id="344" r:id="rId6"/>
    <p:sldId id="345" r:id="rId7"/>
    <p:sldId id="355" r:id="rId8"/>
    <p:sldId id="370" r:id="rId9"/>
    <p:sldId id="369" r:id="rId10"/>
    <p:sldId id="358" r:id="rId11"/>
    <p:sldId id="377" r:id="rId12"/>
    <p:sldId id="356" r:id="rId13"/>
    <p:sldId id="372" r:id="rId14"/>
    <p:sldId id="373" r:id="rId15"/>
    <p:sldId id="374" r:id="rId16"/>
    <p:sldId id="376" r:id="rId17"/>
    <p:sldId id="346" r:id="rId18"/>
    <p:sldId id="347" r:id="rId19"/>
    <p:sldId id="348" r:id="rId20"/>
    <p:sldId id="349" r:id="rId21"/>
    <p:sldId id="360" r:id="rId22"/>
    <p:sldId id="350" r:id="rId23"/>
    <p:sldId id="351" r:id="rId24"/>
    <p:sldId id="352" r:id="rId25"/>
    <p:sldId id="353" r:id="rId26"/>
    <p:sldId id="361" r:id="rId27"/>
    <p:sldId id="362" r:id="rId28"/>
    <p:sldId id="363" r:id="rId29"/>
    <p:sldId id="368" r:id="rId30"/>
    <p:sldId id="357" r:id="rId31"/>
    <p:sldId id="366" r:id="rId32"/>
    <p:sldId id="367" r:id="rId33"/>
    <p:sldId id="365" r:id="rId34"/>
    <p:sldId id="359" r:id="rId35"/>
    <p:sldId id="378" r:id="rId36"/>
    <p:sldId id="384" r:id="rId37"/>
    <p:sldId id="385" r:id="rId38"/>
    <p:sldId id="383" r:id="rId39"/>
    <p:sldId id="387" r:id="rId40"/>
    <p:sldId id="388" r:id="rId41"/>
    <p:sldId id="409" r:id="rId42"/>
    <p:sldId id="410" r:id="rId43"/>
    <p:sldId id="411" r:id="rId44"/>
    <p:sldId id="397" r:id="rId45"/>
    <p:sldId id="390" r:id="rId46"/>
    <p:sldId id="412" r:id="rId47"/>
    <p:sldId id="391" r:id="rId48"/>
    <p:sldId id="392" r:id="rId49"/>
    <p:sldId id="406" r:id="rId50"/>
    <p:sldId id="400" r:id="rId51"/>
    <p:sldId id="402" r:id="rId52"/>
    <p:sldId id="403" r:id="rId53"/>
    <p:sldId id="404" r:id="rId54"/>
    <p:sldId id="380" r:id="rId55"/>
    <p:sldId id="408" r:id="rId56"/>
    <p:sldId id="381" r:id="rId57"/>
    <p:sldId id="393" r:id="rId58"/>
    <p:sldId id="339" r:id="rId59"/>
  </p:sldIdLst>
  <p:sldSz cx="12192000" cy="6858000"/>
  <p:notesSz cx="6797675" cy="9926638"/>
  <p:custDataLst>
    <p:tags r:id="rId62"/>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845" userDrawn="1">
          <p15:clr>
            <a:srgbClr val="A4A3A4"/>
          </p15:clr>
        </p15:guide>
        <p15:guide id="5" pos="574" userDrawn="1">
          <p15:clr>
            <a:srgbClr val="A4A3A4"/>
          </p15:clr>
        </p15:guide>
        <p15:guide id="6" pos="7101" userDrawn="1">
          <p15:clr>
            <a:srgbClr val="A4A3A4"/>
          </p15:clr>
        </p15:guide>
        <p15:guide id="7" orient="horz" pos="352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n Rye-Danjelsen" initials="ER" lastIdx="20" clrIdx="0">
    <p:extLst>
      <p:ext uri="{19B8F6BF-5375-455C-9EA6-DF929625EA0E}">
        <p15:presenceInfo xmlns:p15="http://schemas.microsoft.com/office/powerpoint/2012/main" userId="S-1-5-21-1634941473-1398440489-521539862-11851" providerId="AD"/>
      </p:ext>
    </p:extLst>
  </p:cmAuthor>
  <p:cmAuthor id="2" name="elin.rye-danjelsen@folkhalsomyndigheten.se" initials="e" lastIdx="6" clrIdx="1">
    <p:extLst>
      <p:ext uri="{19B8F6BF-5375-455C-9EA6-DF929625EA0E}">
        <p15:presenceInfo xmlns:p15="http://schemas.microsoft.com/office/powerpoint/2012/main" userId="elin.rye-danjelsen@folkhalsomyndigheten.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C"/>
    <a:srgbClr val="6DC1B9"/>
    <a:srgbClr val="009284"/>
    <a:srgbClr val="41AEA4"/>
    <a:srgbClr val="CCE8E5"/>
    <a:srgbClr val="E5F5F2"/>
    <a:srgbClr val="CCE0ED"/>
    <a:srgbClr val="E5F0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27" autoAdjust="0"/>
  </p:normalViewPr>
  <p:slideViewPr>
    <p:cSldViewPr showGuides="1">
      <p:cViewPr varScale="1">
        <p:scale>
          <a:sx n="115" d="100"/>
          <a:sy n="115" d="100"/>
        </p:scale>
        <p:origin x="372" y="108"/>
      </p:cViewPr>
      <p:guideLst>
        <p:guide orient="horz" pos="845"/>
        <p:guide pos="574"/>
        <p:guide pos="7101"/>
        <p:guide orient="horz" pos="3521"/>
      </p:guideLst>
    </p:cSldViewPr>
  </p:slideViewPr>
  <p:outlineViewPr>
    <p:cViewPr>
      <p:scale>
        <a:sx n="33" d="100"/>
        <a:sy n="33" d="100"/>
      </p:scale>
      <p:origin x="0" y="-1812"/>
    </p:cViewPr>
  </p:outlineViewPr>
  <p:notesTextViewPr>
    <p:cViewPr>
      <p:scale>
        <a:sx n="3" d="2"/>
        <a:sy n="3" d="2"/>
      </p:scale>
      <p:origin x="0" y="0"/>
    </p:cViewPr>
  </p:notesTextViewPr>
  <p:sorterViewPr>
    <p:cViewPr varScale="1">
      <p:scale>
        <a:sx n="1" d="1"/>
        <a:sy n="1" d="1"/>
      </p:scale>
      <p:origin x="0" y="-9772"/>
    </p:cViewPr>
  </p:sorterViewPr>
  <p:notesViewPr>
    <p:cSldViewPr showGuides="1">
      <p:cViewPr>
        <p:scale>
          <a:sx n="75" d="100"/>
          <a:sy n="75" d="100"/>
        </p:scale>
        <p:origin x="4026" y="17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9CFD8-59FD-46A2-9481-D26C656A1BB6}" type="doc">
      <dgm:prSet loTypeId="urn:microsoft.com/office/officeart/2005/8/layout/process2" loCatId="process" qsTypeId="urn:microsoft.com/office/officeart/2005/8/quickstyle/simple1" qsCatId="simple" csTypeId="urn:microsoft.com/office/officeart/2005/8/colors/colorful1" csCatId="colorful" phldr="1"/>
      <dgm:spPr/>
    </dgm:pt>
    <dgm:pt modelId="{CBEC4BD4-9393-4B0E-AFED-7D293D74D07E}">
      <dgm:prSet phldrT="[Text]"/>
      <dgm:spPr>
        <a:solidFill>
          <a:schemeClr val="accent1"/>
        </a:solidFill>
      </dgm:spPr>
      <dgm:t>
        <a:bodyPr/>
        <a:lstStyle/>
        <a:p>
          <a:r>
            <a:rPr lang="sv-SE" dirty="0" smtClean="0">
              <a:sym typeface="Symbol" panose="05050102010706020507" pitchFamily="18" charset="2"/>
            </a:rPr>
            <a:t> </a:t>
          </a:r>
          <a:r>
            <a:rPr lang="sv-SE" dirty="0" smtClean="0"/>
            <a:t>Folkhälsoarbete</a:t>
          </a:r>
        </a:p>
        <a:p>
          <a:r>
            <a:rPr lang="sv-SE" dirty="0" smtClean="0"/>
            <a:t>Vaccin, levnadsvanor, fysisk aktivitet, kost, droger, rökning</a:t>
          </a:r>
          <a:endParaRPr lang="sv-SE" dirty="0"/>
        </a:p>
      </dgm:t>
    </dgm:pt>
    <dgm:pt modelId="{C21FE43B-500D-48BB-8E93-30AC61AC8E09}" type="parTrans" cxnId="{C02D7960-9C21-4D38-A08C-B3726B00DAC5}">
      <dgm:prSet/>
      <dgm:spPr/>
      <dgm:t>
        <a:bodyPr/>
        <a:lstStyle/>
        <a:p>
          <a:endParaRPr lang="sv-SE"/>
        </a:p>
      </dgm:t>
    </dgm:pt>
    <dgm:pt modelId="{7290A565-CA48-480E-A21A-A4662DCC139C}" type="sibTrans" cxnId="{C02D7960-9C21-4D38-A08C-B3726B00DAC5}">
      <dgm:prSet/>
      <dgm:spPr>
        <a:solidFill>
          <a:srgbClr val="0065AC"/>
        </a:solidFill>
      </dgm:spPr>
      <dgm:t>
        <a:bodyPr/>
        <a:lstStyle/>
        <a:p>
          <a:endParaRPr lang="sv-SE"/>
        </a:p>
      </dgm:t>
    </dgm:pt>
    <dgm:pt modelId="{A99EBBE3-10F3-45BD-81D1-407FB2136D6D}">
      <dgm:prSet phldrT="[Text]"/>
      <dgm:spPr>
        <a:solidFill>
          <a:srgbClr val="FFC000"/>
        </a:solidFill>
      </dgm:spPr>
      <dgm:t>
        <a:bodyPr/>
        <a:lstStyle/>
        <a:p>
          <a:r>
            <a:rPr lang="sv-SE" dirty="0" smtClean="0">
              <a:sym typeface="Symbol" panose="05050102010706020507" pitchFamily="18" charset="2"/>
            </a:rPr>
            <a:t></a:t>
          </a:r>
          <a:r>
            <a:rPr lang="sv-SE" dirty="0" smtClean="0"/>
            <a:t> infektioner</a:t>
          </a:r>
          <a:endParaRPr lang="sv-SE" dirty="0"/>
        </a:p>
      </dgm:t>
    </dgm:pt>
    <dgm:pt modelId="{F981739B-CC34-46D4-A400-AB73BAD9CF37}" type="parTrans" cxnId="{78D209D8-6BB6-42E8-B984-81FF49316950}">
      <dgm:prSet/>
      <dgm:spPr/>
      <dgm:t>
        <a:bodyPr/>
        <a:lstStyle/>
        <a:p>
          <a:endParaRPr lang="sv-SE"/>
        </a:p>
      </dgm:t>
    </dgm:pt>
    <dgm:pt modelId="{23B3A594-D003-48D3-AAE8-CCD5A7FB2934}" type="sibTrans" cxnId="{78D209D8-6BB6-42E8-B984-81FF49316950}">
      <dgm:prSet/>
      <dgm:spPr>
        <a:solidFill>
          <a:srgbClr val="FFC000"/>
        </a:solidFill>
        <a:ln>
          <a:solidFill>
            <a:srgbClr val="F1C300"/>
          </a:solidFill>
        </a:ln>
      </dgm:spPr>
      <dgm:t>
        <a:bodyPr/>
        <a:lstStyle/>
        <a:p>
          <a:endParaRPr lang="sv-SE"/>
        </a:p>
      </dgm:t>
    </dgm:pt>
    <dgm:pt modelId="{C7AA8F95-B730-4536-A356-DE610350A78E}">
      <dgm:prSet phldrT="[Text]"/>
      <dgm:spPr>
        <a:solidFill>
          <a:srgbClr val="BF76B3"/>
        </a:solidFill>
      </dgm:spPr>
      <dgm:t>
        <a:bodyPr/>
        <a:lstStyle/>
        <a:p>
          <a:r>
            <a:rPr lang="sv-SE" dirty="0" smtClean="0">
              <a:sym typeface="Symbol" panose="05050102010706020507" pitchFamily="18" charset="2"/>
            </a:rPr>
            <a:t></a:t>
          </a:r>
          <a:r>
            <a:rPr lang="sv-SE" dirty="0" smtClean="0"/>
            <a:t> behov av antibiotika</a:t>
          </a:r>
          <a:endParaRPr lang="sv-SE" dirty="0"/>
        </a:p>
      </dgm:t>
    </dgm:pt>
    <dgm:pt modelId="{3530F23D-6F71-4954-950E-B749A77CEA65}" type="parTrans" cxnId="{1275CAEB-2066-4AF9-A7E9-851B7278C739}">
      <dgm:prSet/>
      <dgm:spPr/>
      <dgm:t>
        <a:bodyPr/>
        <a:lstStyle/>
        <a:p>
          <a:endParaRPr lang="sv-SE"/>
        </a:p>
      </dgm:t>
    </dgm:pt>
    <dgm:pt modelId="{AF49864B-6DE9-46CC-B48A-BC964383C541}" type="sibTrans" cxnId="{1275CAEB-2066-4AF9-A7E9-851B7278C739}">
      <dgm:prSet/>
      <dgm:spPr>
        <a:solidFill>
          <a:srgbClr val="BF76B3"/>
        </a:solidFill>
        <a:ln>
          <a:solidFill>
            <a:srgbClr val="BF76B3"/>
          </a:solidFill>
        </a:ln>
      </dgm:spPr>
      <dgm:t>
        <a:bodyPr/>
        <a:lstStyle/>
        <a:p>
          <a:endParaRPr lang="sv-SE"/>
        </a:p>
      </dgm:t>
    </dgm:pt>
    <dgm:pt modelId="{DE57B7DF-1F24-429F-881B-F4CADC584F46}">
      <dgm:prSet phldrT="[Text]"/>
      <dgm:spPr>
        <a:solidFill>
          <a:schemeClr val="tx2">
            <a:lumMod val="75000"/>
          </a:schemeClr>
        </a:solidFill>
      </dgm:spPr>
      <dgm:t>
        <a:bodyPr/>
        <a:lstStyle/>
        <a:p>
          <a:r>
            <a:rPr lang="sv-SE" dirty="0" smtClean="0">
              <a:sym typeface="Symbol" panose="05050102010706020507" pitchFamily="18" charset="2"/>
            </a:rPr>
            <a:t> </a:t>
          </a:r>
          <a:r>
            <a:rPr lang="sv-SE" dirty="0" smtClean="0"/>
            <a:t>Antibiotikaresistens</a:t>
          </a:r>
          <a:endParaRPr lang="sv-SE" dirty="0"/>
        </a:p>
      </dgm:t>
    </dgm:pt>
    <dgm:pt modelId="{835FB03E-93D3-4565-B9CB-AD3B4C1F970E}" type="parTrans" cxnId="{F1217940-D385-4F26-941C-EBA6B96D1F2C}">
      <dgm:prSet/>
      <dgm:spPr/>
      <dgm:t>
        <a:bodyPr/>
        <a:lstStyle/>
        <a:p>
          <a:endParaRPr lang="sv-SE"/>
        </a:p>
      </dgm:t>
    </dgm:pt>
    <dgm:pt modelId="{194BA72B-D46D-4EF1-BB10-C04D2B9B6FE6}" type="sibTrans" cxnId="{F1217940-D385-4F26-941C-EBA6B96D1F2C}">
      <dgm:prSet/>
      <dgm:spPr/>
      <dgm:t>
        <a:bodyPr/>
        <a:lstStyle/>
        <a:p>
          <a:endParaRPr lang="sv-SE"/>
        </a:p>
      </dgm:t>
    </dgm:pt>
    <dgm:pt modelId="{F62B8DC9-D290-4D59-BAD7-4A07AE6BF883}" type="pres">
      <dgm:prSet presAssocID="{22E9CFD8-59FD-46A2-9481-D26C656A1BB6}" presName="linearFlow" presStyleCnt="0">
        <dgm:presLayoutVars>
          <dgm:resizeHandles val="exact"/>
        </dgm:presLayoutVars>
      </dgm:prSet>
      <dgm:spPr/>
    </dgm:pt>
    <dgm:pt modelId="{AC5C843B-1CDF-439E-9A2B-588A2A39199E}" type="pres">
      <dgm:prSet presAssocID="{CBEC4BD4-9393-4B0E-AFED-7D293D74D07E}" presName="node" presStyleLbl="node1" presStyleIdx="0" presStyleCnt="4" custScaleX="532417" custLinFactNeighborX="-33" custLinFactNeighborY="-15895">
        <dgm:presLayoutVars>
          <dgm:bulletEnabled val="1"/>
        </dgm:presLayoutVars>
      </dgm:prSet>
      <dgm:spPr/>
      <dgm:t>
        <a:bodyPr/>
        <a:lstStyle/>
        <a:p>
          <a:endParaRPr lang="sv-SE"/>
        </a:p>
      </dgm:t>
    </dgm:pt>
    <dgm:pt modelId="{73CF17B4-8358-43E2-A89A-D16CB04407E3}" type="pres">
      <dgm:prSet presAssocID="{7290A565-CA48-480E-A21A-A4662DCC139C}" presName="sibTrans" presStyleLbl="sibTrans2D1" presStyleIdx="0" presStyleCnt="3" custAng="20718353" custLinFactNeighborX="-47821" custLinFactNeighborY="5614"/>
      <dgm:spPr/>
      <dgm:t>
        <a:bodyPr/>
        <a:lstStyle/>
        <a:p>
          <a:endParaRPr lang="sv-SE"/>
        </a:p>
      </dgm:t>
    </dgm:pt>
    <dgm:pt modelId="{48986B59-7C21-41BD-B720-D290DD302B7D}" type="pres">
      <dgm:prSet presAssocID="{7290A565-CA48-480E-A21A-A4662DCC139C}" presName="connectorText" presStyleLbl="sibTrans2D1" presStyleIdx="0" presStyleCnt="3"/>
      <dgm:spPr/>
      <dgm:t>
        <a:bodyPr/>
        <a:lstStyle/>
        <a:p>
          <a:endParaRPr lang="sv-SE"/>
        </a:p>
      </dgm:t>
    </dgm:pt>
    <dgm:pt modelId="{947ED609-B293-431E-9825-2ABE57565654}" type="pres">
      <dgm:prSet presAssocID="{A99EBBE3-10F3-45BD-81D1-407FB2136D6D}" presName="node" presStyleLbl="node1" presStyleIdx="1" presStyleCnt="4" custScaleX="224036" custLinFactNeighborX="-29997" custLinFactNeighborY="-1375">
        <dgm:presLayoutVars>
          <dgm:bulletEnabled val="1"/>
        </dgm:presLayoutVars>
      </dgm:prSet>
      <dgm:spPr/>
      <dgm:t>
        <a:bodyPr/>
        <a:lstStyle/>
        <a:p>
          <a:endParaRPr lang="sv-SE"/>
        </a:p>
      </dgm:t>
    </dgm:pt>
    <dgm:pt modelId="{E8B56BB2-C0D5-4ECC-AA28-FD7B2BC548A4}" type="pres">
      <dgm:prSet presAssocID="{23B3A594-D003-48D3-AAE8-CCD5A7FB2934}" presName="sibTrans" presStyleLbl="sibTrans2D1" presStyleIdx="1" presStyleCnt="3" custAng="21500356" custScaleX="113927" custScaleY="96055" custLinFactNeighborX="15843" custLinFactNeighborY="433"/>
      <dgm:spPr/>
      <dgm:t>
        <a:bodyPr/>
        <a:lstStyle/>
        <a:p>
          <a:endParaRPr lang="sv-SE"/>
        </a:p>
      </dgm:t>
    </dgm:pt>
    <dgm:pt modelId="{EF08AD54-A429-459A-ABFB-5579A7210B6D}" type="pres">
      <dgm:prSet presAssocID="{23B3A594-D003-48D3-AAE8-CCD5A7FB2934}" presName="connectorText" presStyleLbl="sibTrans2D1" presStyleIdx="1" presStyleCnt="3"/>
      <dgm:spPr/>
      <dgm:t>
        <a:bodyPr/>
        <a:lstStyle/>
        <a:p>
          <a:endParaRPr lang="sv-SE"/>
        </a:p>
      </dgm:t>
    </dgm:pt>
    <dgm:pt modelId="{39DC6C5E-8488-41C4-8FAD-4867B98E531B}" type="pres">
      <dgm:prSet presAssocID="{C7AA8F95-B730-4536-A356-DE610350A78E}" presName="node" presStyleLbl="node1" presStyleIdx="2" presStyleCnt="4" custScaleX="223920" custLinFactNeighborX="-33245" custLinFactNeighborY="-8508">
        <dgm:presLayoutVars>
          <dgm:bulletEnabled val="1"/>
        </dgm:presLayoutVars>
      </dgm:prSet>
      <dgm:spPr/>
      <dgm:t>
        <a:bodyPr/>
        <a:lstStyle/>
        <a:p>
          <a:endParaRPr lang="sv-SE"/>
        </a:p>
      </dgm:t>
    </dgm:pt>
    <dgm:pt modelId="{CBB4AA2B-C06E-4ED6-BA58-793C2C3EE137}" type="pres">
      <dgm:prSet presAssocID="{AF49864B-6DE9-46CC-B48A-BC964383C541}" presName="sibTrans" presStyleLbl="sibTrans2D1" presStyleIdx="2" presStyleCnt="3" custAng="21511456" custLinFactNeighborX="15035" custLinFactNeighborY="-7504"/>
      <dgm:spPr/>
      <dgm:t>
        <a:bodyPr/>
        <a:lstStyle/>
        <a:p>
          <a:endParaRPr lang="sv-SE"/>
        </a:p>
      </dgm:t>
    </dgm:pt>
    <dgm:pt modelId="{40E23501-F688-4678-9FD7-749B221BF14E}" type="pres">
      <dgm:prSet presAssocID="{AF49864B-6DE9-46CC-B48A-BC964383C541}" presName="connectorText" presStyleLbl="sibTrans2D1" presStyleIdx="2" presStyleCnt="3"/>
      <dgm:spPr/>
      <dgm:t>
        <a:bodyPr/>
        <a:lstStyle/>
        <a:p>
          <a:endParaRPr lang="sv-SE"/>
        </a:p>
      </dgm:t>
    </dgm:pt>
    <dgm:pt modelId="{4B6C2CED-C2D1-419A-A63D-1E80019F2C7D}" type="pres">
      <dgm:prSet presAssocID="{DE57B7DF-1F24-429F-881B-F4CADC584F46}" presName="node" presStyleLbl="node1" presStyleIdx="3" presStyleCnt="4" custScaleX="222438" custLinFactNeighborX="-33779" custLinFactNeighborY="-1959">
        <dgm:presLayoutVars>
          <dgm:bulletEnabled val="1"/>
        </dgm:presLayoutVars>
      </dgm:prSet>
      <dgm:spPr/>
      <dgm:t>
        <a:bodyPr/>
        <a:lstStyle/>
        <a:p>
          <a:endParaRPr lang="sv-SE"/>
        </a:p>
      </dgm:t>
    </dgm:pt>
  </dgm:ptLst>
  <dgm:cxnLst>
    <dgm:cxn modelId="{0722B773-2C09-4621-951F-4BEA101AF48C}" type="presOf" srcId="{CBEC4BD4-9393-4B0E-AFED-7D293D74D07E}" destId="{AC5C843B-1CDF-439E-9A2B-588A2A39199E}" srcOrd="0" destOrd="0" presId="urn:microsoft.com/office/officeart/2005/8/layout/process2"/>
    <dgm:cxn modelId="{A7515B4E-8ED8-4BF6-A5FC-BEAB18EB3C77}" type="presOf" srcId="{AF49864B-6DE9-46CC-B48A-BC964383C541}" destId="{40E23501-F688-4678-9FD7-749B221BF14E}" srcOrd="1" destOrd="0" presId="urn:microsoft.com/office/officeart/2005/8/layout/process2"/>
    <dgm:cxn modelId="{C02D7960-9C21-4D38-A08C-B3726B00DAC5}" srcId="{22E9CFD8-59FD-46A2-9481-D26C656A1BB6}" destId="{CBEC4BD4-9393-4B0E-AFED-7D293D74D07E}" srcOrd="0" destOrd="0" parTransId="{C21FE43B-500D-48BB-8E93-30AC61AC8E09}" sibTransId="{7290A565-CA48-480E-A21A-A4662DCC139C}"/>
    <dgm:cxn modelId="{F1217940-D385-4F26-941C-EBA6B96D1F2C}" srcId="{22E9CFD8-59FD-46A2-9481-D26C656A1BB6}" destId="{DE57B7DF-1F24-429F-881B-F4CADC584F46}" srcOrd="3" destOrd="0" parTransId="{835FB03E-93D3-4565-B9CB-AD3B4C1F970E}" sibTransId="{194BA72B-D46D-4EF1-BB10-C04D2B9B6FE6}"/>
    <dgm:cxn modelId="{476BC549-8943-4E04-B268-B5A64E6FF591}" type="presOf" srcId="{7290A565-CA48-480E-A21A-A4662DCC139C}" destId="{73CF17B4-8358-43E2-A89A-D16CB04407E3}" srcOrd="0" destOrd="0" presId="urn:microsoft.com/office/officeart/2005/8/layout/process2"/>
    <dgm:cxn modelId="{9E1109C4-5E9F-40D5-A109-BBAFBCD4B14F}" type="presOf" srcId="{C7AA8F95-B730-4536-A356-DE610350A78E}" destId="{39DC6C5E-8488-41C4-8FAD-4867B98E531B}" srcOrd="0" destOrd="0" presId="urn:microsoft.com/office/officeart/2005/8/layout/process2"/>
    <dgm:cxn modelId="{DFC4F964-06FF-4E64-A0CA-5DFF9A4A49E8}" type="presOf" srcId="{23B3A594-D003-48D3-AAE8-CCD5A7FB2934}" destId="{E8B56BB2-C0D5-4ECC-AA28-FD7B2BC548A4}" srcOrd="0" destOrd="0" presId="urn:microsoft.com/office/officeart/2005/8/layout/process2"/>
    <dgm:cxn modelId="{1275CAEB-2066-4AF9-A7E9-851B7278C739}" srcId="{22E9CFD8-59FD-46A2-9481-D26C656A1BB6}" destId="{C7AA8F95-B730-4536-A356-DE610350A78E}" srcOrd="2" destOrd="0" parTransId="{3530F23D-6F71-4954-950E-B749A77CEA65}" sibTransId="{AF49864B-6DE9-46CC-B48A-BC964383C541}"/>
    <dgm:cxn modelId="{34C800CD-10DE-4A75-88C1-75A568D635B7}" type="presOf" srcId="{AF49864B-6DE9-46CC-B48A-BC964383C541}" destId="{CBB4AA2B-C06E-4ED6-BA58-793C2C3EE137}" srcOrd="0" destOrd="0" presId="urn:microsoft.com/office/officeart/2005/8/layout/process2"/>
    <dgm:cxn modelId="{99724BDC-31C0-4DBE-9B78-122DD6DCF607}" type="presOf" srcId="{7290A565-CA48-480E-A21A-A4662DCC139C}" destId="{48986B59-7C21-41BD-B720-D290DD302B7D}" srcOrd="1" destOrd="0" presId="urn:microsoft.com/office/officeart/2005/8/layout/process2"/>
    <dgm:cxn modelId="{E7E1FE9D-99E9-4367-BF61-ECB72B8AAAB5}" type="presOf" srcId="{A99EBBE3-10F3-45BD-81D1-407FB2136D6D}" destId="{947ED609-B293-431E-9825-2ABE57565654}" srcOrd="0" destOrd="0" presId="urn:microsoft.com/office/officeart/2005/8/layout/process2"/>
    <dgm:cxn modelId="{D14FE95E-19AA-413D-8CAA-D208F9290B27}" type="presOf" srcId="{DE57B7DF-1F24-429F-881B-F4CADC584F46}" destId="{4B6C2CED-C2D1-419A-A63D-1E80019F2C7D}" srcOrd="0" destOrd="0" presId="urn:microsoft.com/office/officeart/2005/8/layout/process2"/>
    <dgm:cxn modelId="{78D209D8-6BB6-42E8-B984-81FF49316950}" srcId="{22E9CFD8-59FD-46A2-9481-D26C656A1BB6}" destId="{A99EBBE3-10F3-45BD-81D1-407FB2136D6D}" srcOrd="1" destOrd="0" parTransId="{F981739B-CC34-46D4-A400-AB73BAD9CF37}" sibTransId="{23B3A594-D003-48D3-AAE8-CCD5A7FB2934}"/>
    <dgm:cxn modelId="{D7299F14-4DCC-44FD-BDCE-38EB2D86E86C}" type="presOf" srcId="{23B3A594-D003-48D3-AAE8-CCD5A7FB2934}" destId="{EF08AD54-A429-459A-ABFB-5579A7210B6D}" srcOrd="1" destOrd="0" presId="urn:microsoft.com/office/officeart/2005/8/layout/process2"/>
    <dgm:cxn modelId="{5D41A2CD-6900-45AA-B586-62CF6EAE02B4}" type="presOf" srcId="{22E9CFD8-59FD-46A2-9481-D26C656A1BB6}" destId="{F62B8DC9-D290-4D59-BAD7-4A07AE6BF883}" srcOrd="0" destOrd="0" presId="urn:microsoft.com/office/officeart/2005/8/layout/process2"/>
    <dgm:cxn modelId="{A587284B-D47B-46C9-8A68-3D94DE0474B8}" type="presParOf" srcId="{F62B8DC9-D290-4D59-BAD7-4A07AE6BF883}" destId="{AC5C843B-1CDF-439E-9A2B-588A2A39199E}" srcOrd="0" destOrd="0" presId="urn:microsoft.com/office/officeart/2005/8/layout/process2"/>
    <dgm:cxn modelId="{D532FFAE-5C36-4D4F-BEDF-BAEBB7A71661}" type="presParOf" srcId="{F62B8DC9-D290-4D59-BAD7-4A07AE6BF883}" destId="{73CF17B4-8358-43E2-A89A-D16CB04407E3}" srcOrd="1" destOrd="0" presId="urn:microsoft.com/office/officeart/2005/8/layout/process2"/>
    <dgm:cxn modelId="{712CACCE-E895-49EE-BEDF-BBD37D605769}" type="presParOf" srcId="{73CF17B4-8358-43E2-A89A-D16CB04407E3}" destId="{48986B59-7C21-41BD-B720-D290DD302B7D}" srcOrd="0" destOrd="0" presId="urn:microsoft.com/office/officeart/2005/8/layout/process2"/>
    <dgm:cxn modelId="{E11D759F-696C-48A2-9EB0-C792137B2B27}" type="presParOf" srcId="{F62B8DC9-D290-4D59-BAD7-4A07AE6BF883}" destId="{947ED609-B293-431E-9825-2ABE57565654}" srcOrd="2" destOrd="0" presId="urn:microsoft.com/office/officeart/2005/8/layout/process2"/>
    <dgm:cxn modelId="{D82CFEE7-E608-4618-8972-D9CDC3296084}" type="presParOf" srcId="{F62B8DC9-D290-4D59-BAD7-4A07AE6BF883}" destId="{E8B56BB2-C0D5-4ECC-AA28-FD7B2BC548A4}" srcOrd="3" destOrd="0" presId="urn:microsoft.com/office/officeart/2005/8/layout/process2"/>
    <dgm:cxn modelId="{D26E21D3-07D0-4D7B-87F1-0DBE23FC8F45}" type="presParOf" srcId="{E8B56BB2-C0D5-4ECC-AA28-FD7B2BC548A4}" destId="{EF08AD54-A429-459A-ABFB-5579A7210B6D}" srcOrd="0" destOrd="0" presId="urn:microsoft.com/office/officeart/2005/8/layout/process2"/>
    <dgm:cxn modelId="{C984BC2F-4436-45D4-9711-375F78A3B736}" type="presParOf" srcId="{F62B8DC9-D290-4D59-BAD7-4A07AE6BF883}" destId="{39DC6C5E-8488-41C4-8FAD-4867B98E531B}" srcOrd="4" destOrd="0" presId="urn:microsoft.com/office/officeart/2005/8/layout/process2"/>
    <dgm:cxn modelId="{D7A42E95-2D83-4E1D-B857-F2F7E3B162E4}" type="presParOf" srcId="{F62B8DC9-D290-4D59-BAD7-4A07AE6BF883}" destId="{CBB4AA2B-C06E-4ED6-BA58-793C2C3EE137}" srcOrd="5" destOrd="0" presId="urn:microsoft.com/office/officeart/2005/8/layout/process2"/>
    <dgm:cxn modelId="{EF5AD86E-34C1-4C36-861E-DBF9454E7E3B}" type="presParOf" srcId="{CBB4AA2B-C06E-4ED6-BA58-793C2C3EE137}" destId="{40E23501-F688-4678-9FD7-749B221BF14E}" srcOrd="0" destOrd="0" presId="urn:microsoft.com/office/officeart/2005/8/layout/process2"/>
    <dgm:cxn modelId="{A23B20E4-49B9-446D-8033-8DEF2C6A34B1}" type="presParOf" srcId="{F62B8DC9-D290-4D59-BAD7-4A07AE6BF883}" destId="{4B6C2CED-C2D1-419A-A63D-1E80019F2C7D}"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9CFD8-59FD-46A2-9481-D26C656A1BB6}" type="doc">
      <dgm:prSet loTypeId="urn:microsoft.com/office/officeart/2005/8/layout/process2" loCatId="process" qsTypeId="urn:microsoft.com/office/officeart/2005/8/quickstyle/simple1" qsCatId="simple" csTypeId="urn:microsoft.com/office/officeart/2005/8/colors/colorful1" csCatId="colorful" phldr="1"/>
      <dgm:spPr/>
    </dgm:pt>
    <dgm:pt modelId="{CBEC4BD4-9393-4B0E-AFED-7D293D74D07E}">
      <dgm:prSet phldrT="[Text]"/>
      <dgm:spPr>
        <a:solidFill>
          <a:schemeClr val="accent1"/>
        </a:solidFill>
      </dgm:spPr>
      <dgm:t>
        <a:bodyPr/>
        <a:lstStyle/>
        <a:p>
          <a:r>
            <a:rPr lang="sv-SE" dirty="0" smtClean="0">
              <a:sym typeface="Symbol" panose="05050102010706020507" pitchFamily="18" charset="2"/>
            </a:rPr>
            <a:t> </a:t>
          </a:r>
          <a:r>
            <a:rPr lang="sv-SE" dirty="0" smtClean="0"/>
            <a:t>Folkhälsoarbete</a:t>
          </a:r>
        </a:p>
        <a:p>
          <a:r>
            <a:rPr lang="sv-SE" dirty="0" smtClean="0"/>
            <a:t>Vaccin, levnadsvanor, fysisk aktivitet, kost, droger, rökning</a:t>
          </a:r>
          <a:endParaRPr lang="sv-SE" dirty="0"/>
        </a:p>
      </dgm:t>
    </dgm:pt>
    <dgm:pt modelId="{C21FE43B-500D-48BB-8E93-30AC61AC8E09}" type="parTrans" cxnId="{C02D7960-9C21-4D38-A08C-B3726B00DAC5}">
      <dgm:prSet/>
      <dgm:spPr/>
      <dgm:t>
        <a:bodyPr/>
        <a:lstStyle/>
        <a:p>
          <a:endParaRPr lang="sv-SE"/>
        </a:p>
      </dgm:t>
    </dgm:pt>
    <dgm:pt modelId="{7290A565-CA48-480E-A21A-A4662DCC139C}" type="sibTrans" cxnId="{C02D7960-9C21-4D38-A08C-B3726B00DAC5}">
      <dgm:prSet/>
      <dgm:spPr>
        <a:solidFill>
          <a:srgbClr val="0065AC"/>
        </a:solidFill>
      </dgm:spPr>
      <dgm:t>
        <a:bodyPr/>
        <a:lstStyle/>
        <a:p>
          <a:endParaRPr lang="sv-SE"/>
        </a:p>
      </dgm:t>
    </dgm:pt>
    <dgm:pt modelId="{64DD363C-D458-45A8-99AA-F6B7ABEA1AB4}">
      <dgm:prSet phldrT="[Text]"/>
      <dgm:spPr/>
      <dgm:t>
        <a:bodyPr/>
        <a:lstStyle/>
        <a:p>
          <a:r>
            <a:rPr lang="sv-SE" dirty="0" smtClean="0">
              <a:sym typeface="Symbol" panose="05050102010706020507" pitchFamily="18" charset="2"/>
            </a:rPr>
            <a:t></a:t>
          </a:r>
          <a:r>
            <a:rPr lang="sv-SE" dirty="0" smtClean="0"/>
            <a:t> sjukhusvårdade</a:t>
          </a:r>
          <a:endParaRPr lang="sv-SE" dirty="0"/>
        </a:p>
      </dgm:t>
    </dgm:pt>
    <dgm:pt modelId="{AAC00E05-6F2F-4DA3-881E-FE69C667B8B6}" type="parTrans" cxnId="{16D44596-A981-46CE-87EA-8A19B3B80E57}">
      <dgm:prSet/>
      <dgm:spPr/>
      <dgm:t>
        <a:bodyPr/>
        <a:lstStyle/>
        <a:p>
          <a:endParaRPr lang="sv-SE"/>
        </a:p>
      </dgm:t>
    </dgm:pt>
    <dgm:pt modelId="{8B85A6F5-3077-4F06-AF3F-CF590D5FF73B}" type="sibTrans" cxnId="{16D44596-A981-46CE-87EA-8A19B3B80E57}">
      <dgm:prSet/>
      <dgm:spPr/>
      <dgm:t>
        <a:bodyPr/>
        <a:lstStyle/>
        <a:p>
          <a:endParaRPr lang="sv-SE"/>
        </a:p>
      </dgm:t>
    </dgm:pt>
    <dgm:pt modelId="{A99EBBE3-10F3-45BD-81D1-407FB2136D6D}">
      <dgm:prSet phldrT="[Text]"/>
      <dgm:spPr>
        <a:solidFill>
          <a:srgbClr val="FFC000"/>
        </a:solidFill>
      </dgm:spPr>
      <dgm:t>
        <a:bodyPr/>
        <a:lstStyle/>
        <a:p>
          <a:r>
            <a:rPr lang="sv-SE" dirty="0" smtClean="0">
              <a:sym typeface="Symbol" panose="05050102010706020507" pitchFamily="18" charset="2"/>
            </a:rPr>
            <a:t></a:t>
          </a:r>
          <a:r>
            <a:rPr lang="sv-SE" dirty="0" smtClean="0"/>
            <a:t> infektioner</a:t>
          </a:r>
          <a:endParaRPr lang="sv-SE" dirty="0"/>
        </a:p>
      </dgm:t>
    </dgm:pt>
    <dgm:pt modelId="{F981739B-CC34-46D4-A400-AB73BAD9CF37}" type="parTrans" cxnId="{78D209D8-6BB6-42E8-B984-81FF49316950}">
      <dgm:prSet/>
      <dgm:spPr/>
      <dgm:t>
        <a:bodyPr/>
        <a:lstStyle/>
        <a:p>
          <a:endParaRPr lang="sv-SE"/>
        </a:p>
      </dgm:t>
    </dgm:pt>
    <dgm:pt modelId="{23B3A594-D003-48D3-AAE8-CCD5A7FB2934}" type="sibTrans" cxnId="{78D209D8-6BB6-42E8-B984-81FF49316950}">
      <dgm:prSet/>
      <dgm:spPr>
        <a:solidFill>
          <a:srgbClr val="FFC000"/>
        </a:solidFill>
        <a:ln>
          <a:solidFill>
            <a:srgbClr val="F1C300"/>
          </a:solidFill>
        </a:ln>
      </dgm:spPr>
      <dgm:t>
        <a:bodyPr/>
        <a:lstStyle/>
        <a:p>
          <a:endParaRPr lang="sv-SE"/>
        </a:p>
      </dgm:t>
    </dgm:pt>
    <dgm:pt modelId="{C7AA8F95-B730-4536-A356-DE610350A78E}">
      <dgm:prSet phldrT="[Text]"/>
      <dgm:spPr>
        <a:solidFill>
          <a:srgbClr val="BF76B3"/>
        </a:solidFill>
      </dgm:spPr>
      <dgm:t>
        <a:bodyPr/>
        <a:lstStyle/>
        <a:p>
          <a:r>
            <a:rPr lang="sv-SE" dirty="0" smtClean="0">
              <a:sym typeface="Symbol" panose="05050102010706020507" pitchFamily="18" charset="2"/>
            </a:rPr>
            <a:t></a:t>
          </a:r>
          <a:r>
            <a:rPr lang="sv-SE" dirty="0" smtClean="0"/>
            <a:t> behov av antibiotika</a:t>
          </a:r>
          <a:endParaRPr lang="sv-SE" dirty="0"/>
        </a:p>
      </dgm:t>
    </dgm:pt>
    <dgm:pt modelId="{3530F23D-6F71-4954-950E-B749A77CEA65}" type="parTrans" cxnId="{1275CAEB-2066-4AF9-A7E9-851B7278C739}">
      <dgm:prSet/>
      <dgm:spPr/>
      <dgm:t>
        <a:bodyPr/>
        <a:lstStyle/>
        <a:p>
          <a:endParaRPr lang="sv-SE"/>
        </a:p>
      </dgm:t>
    </dgm:pt>
    <dgm:pt modelId="{AF49864B-6DE9-46CC-B48A-BC964383C541}" type="sibTrans" cxnId="{1275CAEB-2066-4AF9-A7E9-851B7278C739}">
      <dgm:prSet/>
      <dgm:spPr>
        <a:solidFill>
          <a:srgbClr val="BF76B3"/>
        </a:solidFill>
        <a:ln>
          <a:solidFill>
            <a:srgbClr val="BF76B3"/>
          </a:solidFill>
        </a:ln>
      </dgm:spPr>
      <dgm:t>
        <a:bodyPr/>
        <a:lstStyle/>
        <a:p>
          <a:endParaRPr lang="sv-SE"/>
        </a:p>
      </dgm:t>
    </dgm:pt>
    <dgm:pt modelId="{7CD29B25-C97D-491F-ADC4-98E5BB78004D}">
      <dgm:prSet phldrT="[Text]"/>
      <dgm:spPr/>
      <dgm:t>
        <a:bodyPr/>
        <a:lstStyle/>
        <a:p>
          <a:r>
            <a:rPr lang="sv-SE" dirty="0" smtClean="0">
              <a:sym typeface="Symbol" panose="05050102010706020507" pitchFamily="18" charset="2"/>
            </a:rPr>
            <a:t></a:t>
          </a:r>
          <a:r>
            <a:rPr lang="sv-SE" dirty="0" smtClean="0"/>
            <a:t> VRI</a:t>
          </a:r>
          <a:endParaRPr lang="sv-SE" dirty="0"/>
        </a:p>
      </dgm:t>
    </dgm:pt>
    <dgm:pt modelId="{78F3142A-0945-4DBB-ABF0-077AF48FA360}" type="parTrans" cxnId="{06D71CF7-499D-4E7B-BAA2-47B925178E97}">
      <dgm:prSet/>
      <dgm:spPr/>
      <dgm:t>
        <a:bodyPr/>
        <a:lstStyle/>
        <a:p>
          <a:endParaRPr lang="sv-SE"/>
        </a:p>
      </dgm:t>
    </dgm:pt>
    <dgm:pt modelId="{A0C41497-0C30-41ED-8276-B8F0D572A8C6}" type="sibTrans" cxnId="{06D71CF7-499D-4E7B-BAA2-47B925178E97}">
      <dgm:prSet/>
      <dgm:spPr/>
      <dgm:t>
        <a:bodyPr/>
        <a:lstStyle/>
        <a:p>
          <a:endParaRPr lang="sv-SE"/>
        </a:p>
      </dgm:t>
    </dgm:pt>
    <dgm:pt modelId="{DE57B7DF-1F24-429F-881B-F4CADC584F46}">
      <dgm:prSet phldrT="[Text]"/>
      <dgm:spPr>
        <a:solidFill>
          <a:schemeClr val="tx2">
            <a:lumMod val="75000"/>
          </a:schemeClr>
        </a:solidFill>
      </dgm:spPr>
      <dgm:t>
        <a:bodyPr/>
        <a:lstStyle/>
        <a:p>
          <a:r>
            <a:rPr lang="sv-SE" dirty="0" smtClean="0">
              <a:sym typeface="Symbol" panose="05050102010706020507" pitchFamily="18" charset="2"/>
            </a:rPr>
            <a:t> </a:t>
          </a:r>
          <a:r>
            <a:rPr lang="sv-SE" dirty="0" smtClean="0"/>
            <a:t>Antibiotikaresistens</a:t>
          </a:r>
          <a:endParaRPr lang="sv-SE" dirty="0"/>
        </a:p>
      </dgm:t>
    </dgm:pt>
    <dgm:pt modelId="{835FB03E-93D3-4565-B9CB-AD3B4C1F970E}" type="parTrans" cxnId="{F1217940-D385-4F26-941C-EBA6B96D1F2C}">
      <dgm:prSet/>
      <dgm:spPr/>
      <dgm:t>
        <a:bodyPr/>
        <a:lstStyle/>
        <a:p>
          <a:endParaRPr lang="sv-SE"/>
        </a:p>
      </dgm:t>
    </dgm:pt>
    <dgm:pt modelId="{194BA72B-D46D-4EF1-BB10-C04D2B9B6FE6}" type="sibTrans" cxnId="{F1217940-D385-4F26-941C-EBA6B96D1F2C}">
      <dgm:prSet/>
      <dgm:spPr/>
      <dgm:t>
        <a:bodyPr/>
        <a:lstStyle/>
        <a:p>
          <a:endParaRPr lang="sv-SE"/>
        </a:p>
      </dgm:t>
    </dgm:pt>
    <dgm:pt modelId="{F62B8DC9-D290-4D59-BAD7-4A07AE6BF883}" type="pres">
      <dgm:prSet presAssocID="{22E9CFD8-59FD-46A2-9481-D26C656A1BB6}" presName="linearFlow" presStyleCnt="0">
        <dgm:presLayoutVars>
          <dgm:resizeHandles val="exact"/>
        </dgm:presLayoutVars>
      </dgm:prSet>
      <dgm:spPr/>
    </dgm:pt>
    <dgm:pt modelId="{AC5C843B-1CDF-439E-9A2B-588A2A39199E}" type="pres">
      <dgm:prSet presAssocID="{CBEC4BD4-9393-4B0E-AFED-7D293D74D07E}" presName="node" presStyleLbl="node1" presStyleIdx="0" presStyleCnt="6" custScaleX="532417" custLinFactNeighborX="-33" custLinFactNeighborY="-15895">
        <dgm:presLayoutVars>
          <dgm:bulletEnabled val="1"/>
        </dgm:presLayoutVars>
      </dgm:prSet>
      <dgm:spPr/>
      <dgm:t>
        <a:bodyPr/>
        <a:lstStyle/>
        <a:p>
          <a:endParaRPr lang="sv-SE"/>
        </a:p>
      </dgm:t>
    </dgm:pt>
    <dgm:pt modelId="{73CF17B4-8358-43E2-A89A-D16CB04407E3}" type="pres">
      <dgm:prSet presAssocID="{7290A565-CA48-480E-A21A-A4662DCC139C}" presName="sibTrans" presStyleLbl="sibTrans2D1" presStyleIdx="0" presStyleCnt="5" custAng="20410616" custLinFactNeighborX="-47821" custLinFactNeighborY="5614"/>
      <dgm:spPr/>
      <dgm:t>
        <a:bodyPr/>
        <a:lstStyle/>
        <a:p>
          <a:endParaRPr lang="sv-SE"/>
        </a:p>
      </dgm:t>
    </dgm:pt>
    <dgm:pt modelId="{48986B59-7C21-41BD-B720-D290DD302B7D}" type="pres">
      <dgm:prSet presAssocID="{7290A565-CA48-480E-A21A-A4662DCC139C}" presName="connectorText" presStyleLbl="sibTrans2D1" presStyleIdx="0" presStyleCnt="5"/>
      <dgm:spPr/>
      <dgm:t>
        <a:bodyPr/>
        <a:lstStyle/>
        <a:p>
          <a:endParaRPr lang="sv-SE"/>
        </a:p>
      </dgm:t>
    </dgm:pt>
    <dgm:pt modelId="{947ED609-B293-431E-9825-2ABE57565654}" type="pres">
      <dgm:prSet presAssocID="{A99EBBE3-10F3-45BD-81D1-407FB2136D6D}" presName="node" presStyleLbl="node1" presStyleIdx="1" presStyleCnt="6" custScaleX="224036" custLinFactNeighborX="-29997" custLinFactNeighborY="-1375">
        <dgm:presLayoutVars>
          <dgm:bulletEnabled val="1"/>
        </dgm:presLayoutVars>
      </dgm:prSet>
      <dgm:spPr/>
      <dgm:t>
        <a:bodyPr/>
        <a:lstStyle/>
        <a:p>
          <a:endParaRPr lang="sv-SE"/>
        </a:p>
      </dgm:t>
    </dgm:pt>
    <dgm:pt modelId="{E8B56BB2-C0D5-4ECC-AA28-FD7B2BC548A4}" type="pres">
      <dgm:prSet presAssocID="{23B3A594-D003-48D3-AAE8-CCD5A7FB2934}" presName="sibTrans" presStyleLbl="sibTrans2D1" presStyleIdx="1" presStyleCnt="5" custAng="2660787" custScaleX="75888" custScaleY="96055" custLinFactX="-42592" custLinFactNeighborX="-100000" custLinFactNeighborY="3698"/>
      <dgm:spPr/>
      <dgm:t>
        <a:bodyPr/>
        <a:lstStyle/>
        <a:p>
          <a:endParaRPr lang="sv-SE"/>
        </a:p>
      </dgm:t>
    </dgm:pt>
    <dgm:pt modelId="{EF08AD54-A429-459A-ABFB-5579A7210B6D}" type="pres">
      <dgm:prSet presAssocID="{23B3A594-D003-48D3-AAE8-CCD5A7FB2934}" presName="connectorText" presStyleLbl="sibTrans2D1" presStyleIdx="1" presStyleCnt="5"/>
      <dgm:spPr/>
      <dgm:t>
        <a:bodyPr/>
        <a:lstStyle/>
        <a:p>
          <a:endParaRPr lang="sv-SE"/>
        </a:p>
      </dgm:t>
    </dgm:pt>
    <dgm:pt modelId="{EFDC5416-3024-4A0B-BA68-08C377428ED9}" type="pres">
      <dgm:prSet presAssocID="{64DD363C-D458-45A8-99AA-F6B7ABEA1AB4}" presName="node" presStyleLbl="node1" presStyleIdx="2" presStyleCnt="6" custScaleX="386163" custLinFactNeighborX="48649" custLinFactNeighborY="-14133">
        <dgm:presLayoutVars>
          <dgm:bulletEnabled val="1"/>
        </dgm:presLayoutVars>
      </dgm:prSet>
      <dgm:spPr/>
      <dgm:t>
        <a:bodyPr/>
        <a:lstStyle/>
        <a:p>
          <a:endParaRPr lang="sv-SE"/>
        </a:p>
      </dgm:t>
    </dgm:pt>
    <dgm:pt modelId="{846BF740-BCE8-4ADE-9E0F-DA8B61811E4A}" type="pres">
      <dgm:prSet presAssocID="{8B85A6F5-3077-4F06-AF3F-CF590D5FF73B}" presName="sibTrans" presStyleLbl="sibTrans2D1" presStyleIdx="2" presStyleCnt="5" custAng="18837262" custScaleX="58407" custScaleY="120634" custLinFactX="-8381" custLinFactNeighborX="-100000" custLinFactNeighborY="3463"/>
      <dgm:spPr/>
      <dgm:t>
        <a:bodyPr/>
        <a:lstStyle/>
        <a:p>
          <a:endParaRPr lang="sv-SE"/>
        </a:p>
      </dgm:t>
    </dgm:pt>
    <dgm:pt modelId="{5002FC85-24B3-4A53-BBBC-01C8B55C66ED}" type="pres">
      <dgm:prSet presAssocID="{8B85A6F5-3077-4F06-AF3F-CF590D5FF73B}" presName="connectorText" presStyleLbl="sibTrans2D1" presStyleIdx="2" presStyleCnt="5"/>
      <dgm:spPr/>
      <dgm:t>
        <a:bodyPr/>
        <a:lstStyle/>
        <a:p>
          <a:endParaRPr lang="sv-SE"/>
        </a:p>
      </dgm:t>
    </dgm:pt>
    <dgm:pt modelId="{44123D52-4627-4746-ACED-486EE0075F3D}" type="pres">
      <dgm:prSet presAssocID="{7CD29B25-C97D-491F-ADC4-98E5BB78004D}" presName="node" presStyleLbl="node1" presStyleIdx="3" presStyleCnt="6" custScaleX="209386" custLinFactNeighborX="-38848" custLinFactNeighborY="-10436">
        <dgm:presLayoutVars>
          <dgm:bulletEnabled val="1"/>
        </dgm:presLayoutVars>
      </dgm:prSet>
      <dgm:spPr/>
      <dgm:t>
        <a:bodyPr/>
        <a:lstStyle/>
        <a:p>
          <a:endParaRPr lang="sv-SE"/>
        </a:p>
      </dgm:t>
    </dgm:pt>
    <dgm:pt modelId="{B75B9AE8-A8BD-48A6-B624-D1B791D65324}" type="pres">
      <dgm:prSet presAssocID="{A0C41497-0C30-41ED-8276-B8F0D572A8C6}" presName="sibTrans" presStyleLbl="sibTrans2D1" presStyleIdx="3" presStyleCnt="5" custAng="21502082" custLinFactNeighborX="41265" custLinFactNeighborY="-2535"/>
      <dgm:spPr/>
      <dgm:t>
        <a:bodyPr/>
        <a:lstStyle/>
        <a:p>
          <a:endParaRPr lang="sv-SE"/>
        </a:p>
      </dgm:t>
    </dgm:pt>
    <dgm:pt modelId="{9C754726-2B32-4BFE-9267-804D6C5BB197}" type="pres">
      <dgm:prSet presAssocID="{A0C41497-0C30-41ED-8276-B8F0D572A8C6}" presName="connectorText" presStyleLbl="sibTrans2D1" presStyleIdx="3" presStyleCnt="5"/>
      <dgm:spPr/>
      <dgm:t>
        <a:bodyPr/>
        <a:lstStyle/>
        <a:p>
          <a:endParaRPr lang="sv-SE"/>
        </a:p>
      </dgm:t>
    </dgm:pt>
    <dgm:pt modelId="{39DC6C5E-8488-41C4-8FAD-4867B98E531B}" type="pres">
      <dgm:prSet presAssocID="{C7AA8F95-B730-4536-A356-DE610350A78E}" presName="node" presStyleLbl="node1" presStyleIdx="4" presStyleCnt="6" custScaleX="206422" custLinFactNeighborX="-41310" custLinFactNeighborY="653">
        <dgm:presLayoutVars>
          <dgm:bulletEnabled val="1"/>
        </dgm:presLayoutVars>
      </dgm:prSet>
      <dgm:spPr/>
      <dgm:t>
        <a:bodyPr/>
        <a:lstStyle/>
        <a:p>
          <a:endParaRPr lang="sv-SE"/>
        </a:p>
      </dgm:t>
    </dgm:pt>
    <dgm:pt modelId="{CBB4AA2B-C06E-4ED6-BA58-793C2C3EE137}" type="pres">
      <dgm:prSet presAssocID="{AF49864B-6DE9-46CC-B48A-BC964383C541}" presName="sibTrans" presStyleLbl="sibTrans2D1" presStyleIdx="4" presStyleCnt="5" custAng="21511456" custLinFactNeighborX="54816" custLinFactNeighborY="-6449"/>
      <dgm:spPr/>
      <dgm:t>
        <a:bodyPr/>
        <a:lstStyle/>
        <a:p>
          <a:endParaRPr lang="sv-SE"/>
        </a:p>
      </dgm:t>
    </dgm:pt>
    <dgm:pt modelId="{40E23501-F688-4678-9FD7-749B221BF14E}" type="pres">
      <dgm:prSet presAssocID="{AF49864B-6DE9-46CC-B48A-BC964383C541}" presName="connectorText" presStyleLbl="sibTrans2D1" presStyleIdx="4" presStyleCnt="5"/>
      <dgm:spPr/>
      <dgm:t>
        <a:bodyPr/>
        <a:lstStyle/>
        <a:p>
          <a:endParaRPr lang="sv-SE"/>
        </a:p>
      </dgm:t>
    </dgm:pt>
    <dgm:pt modelId="{4B6C2CED-C2D1-419A-A63D-1E80019F2C7D}" type="pres">
      <dgm:prSet presAssocID="{DE57B7DF-1F24-429F-881B-F4CADC584F46}" presName="node" presStyleLbl="node1" presStyleIdx="5" presStyleCnt="6" custScaleX="206422" custLinFactNeighborX="-43457" custLinFactNeighborY="5118">
        <dgm:presLayoutVars>
          <dgm:bulletEnabled val="1"/>
        </dgm:presLayoutVars>
      </dgm:prSet>
      <dgm:spPr/>
      <dgm:t>
        <a:bodyPr/>
        <a:lstStyle/>
        <a:p>
          <a:endParaRPr lang="sv-SE"/>
        </a:p>
      </dgm:t>
    </dgm:pt>
  </dgm:ptLst>
  <dgm:cxnLst>
    <dgm:cxn modelId="{0722B773-2C09-4621-951F-4BEA101AF48C}" type="presOf" srcId="{CBEC4BD4-9393-4B0E-AFED-7D293D74D07E}" destId="{AC5C843B-1CDF-439E-9A2B-588A2A39199E}" srcOrd="0" destOrd="0" presId="urn:microsoft.com/office/officeart/2005/8/layout/process2"/>
    <dgm:cxn modelId="{A7515B4E-8ED8-4BF6-A5FC-BEAB18EB3C77}" type="presOf" srcId="{AF49864B-6DE9-46CC-B48A-BC964383C541}" destId="{40E23501-F688-4678-9FD7-749B221BF14E}" srcOrd="1" destOrd="0" presId="urn:microsoft.com/office/officeart/2005/8/layout/process2"/>
    <dgm:cxn modelId="{C02D7960-9C21-4D38-A08C-B3726B00DAC5}" srcId="{22E9CFD8-59FD-46A2-9481-D26C656A1BB6}" destId="{CBEC4BD4-9393-4B0E-AFED-7D293D74D07E}" srcOrd="0" destOrd="0" parTransId="{C21FE43B-500D-48BB-8E93-30AC61AC8E09}" sibTransId="{7290A565-CA48-480E-A21A-A4662DCC139C}"/>
    <dgm:cxn modelId="{F1217940-D385-4F26-941C-EBA6B96D1F2C}" srcId="{22E9CFD8-59FD-46A2-9481-D26C656A1BB6}" destId="{DE57B7DF-1F24-429F-881B-F4CADC584F46}" srcOrd="5" destOrd="0" parTransId="{835FB03E-93D3-4565-B9CB-AD3B4C1F970E}" sibTransId="{194BA72B-D46D-4EF1-BB10-C04D2B9B6FE6}"/>
    <dgm:cxn modelId="{476BC549-8943-4E04-B268-B5A64E6FF591}" type="presOf" srcId="{7290A565-CA48-480E-A21A-A4662DCC139C}" destId="{73CF17B4-8358-43E2-A89A-D16CB04407E3}" srcOrd="0" destOrd="0" presId="urn:microsoft.com/office/officeart/2005/8/layout/process2"/>
    <dgm:cxn modelId="{06D71CF7-499D-4E7B-BAA2-47B925178E97}" srcId="{22E9CFD8-59FD-46A2-9481-D26C656A1BB6}" destId="{7CD29B25-C97D-491F-ADC4-98E5BB78004D}" srcOrd="3" destOrd="0" parTransId="{78F3142A-0945-4DBB-ABF0-077AF48FA360}" sibTransId="{A0C41497-0C30-41ED-8276-B8F0D572A8C6}"/>
    <dgm:cxn modelId="{9E1109C4-5E9F-40D5-A109-BBAFBCD4B14F}" type="presOf" srcId="{C7AA8F95-B730-4536-A356-DE610350A78E}" destId="{39DC6C5E-8488-41C4-8FAD-4867B98E531B}" srcOrd="0" destOrd="0" presId="urn:microsoft.com/office/officeart/2005/8/layout/process2"/>
    <dgm:cxn modelId="{D9D222A6-DC54-4611-8C03-179F8CEC9F02}" type="presOf" srcId="{A0C41497-0C30-41ED-8276-B8F0D572A8C6}" destId="{B75B9AE8-A8BD-48A6-B624-D1B791D65324}" srcOrd="0" destOrd="0" presId="urn:microsoft.com/office/officeart/2005/8/layout/process2"/>
    <dgm:cxn modelId="{DFC4F964-06FF-4E64-A0CA-5DFF9A4A49E8}" type="presOf" srcId="{23B3A594-D003-48D3-AAE8-CCD5A7FB2934}" destId="{E8B56BB2-C0D5-4ECC-AA28-FD7B2BC548A4}" srcOrd="0" destOrd="0" presId="urn:microsoft.com/office/officeart/2005/8/layout/process2"/>
    <dgm:cxn modelId="{5B55ABEB-F6A1-4199-8423-C0A3956A287F}" type="presOf" srcId="{A0C41497-0C30-41ED-8276-B8F0D572A8C6}" destId="{9C754726-2B32-4BFE-9267-804D6C5BB197}" srcOrd="1" destOrd="0" presId="urn:microsoft.com/office/officeart/2005/8/layout/process2"/>
    <dgm:cxn modelId="{9BFBC910-0915-4630-908B-0F96BCD753A0}" type="presOf" srcId="{7CD29B25-C97D-491F-ADC4-98E5BB78004D}" destId="{44123D52-4627-4746-ACED-486EE0075F3D}" srcOrd="0" destOrd="0" presId="urn:microsoft.com/office/officeart/2005/8/layout/process2"/>
    <dgm:cxn modelId="{1275CAEB-2066-4AF9-A7E9-851B7278C739}" srcId="{22E9CFD8-59FD-46A2-9481-D26C656A1BB6}" destId="{C7AA8F95-B730-4536-A356-DE610350A78E}" srcOrd="4" destOrd="0" parTransId="{3530F23D-6F71-4954-950E-B749A77CEA65}" sibTransId="{AF49864B-6DE9-46CC-B48A-BC964383C541}"/>
    <dgm:cxn modelId="{5501C20F-65EE-4973-A444-E505F1403BD3}" type="presOf" srcId="{64DD363C-D458-45A8-99AA-F6B7ABEA1AB4}" destId="{EFDC5416-3024-4A0B-BA68-08C377428ED9}" srcOrd="0" destOrd="0" presId="urn:microsoft.com/office/officeart/2005/8/layout/process2"/>
    <dgm:cxn modelId="{34C800CD-10DE-4A75-88C1-75A568D635B7}" type="presOf" srcId="{AF49864B-6DE9-46CC-B48A-BC964383C541}" destId="{CBB4AA2B-C06E-4ED6-BA58-793C2C3EE137}" srcOrd="0" destOrd="0" presId="urn:microsoft.com/office/officeart/2005/8/layout/process2"/>
    <dgm:cxn modelId="{6D8CBC4B-33F8-45FF-8704-B327B6E36049}" type="presOf" srcId="{8B85A6F5-3077-4F06-AF3F-CF590D5FF73B}" destId="{846BF740-BCE8-4ADE-9E0F-DA8B61811E4A}" srcOrd="0" destOrd="0" presId="urn:microsoft.com/office/officeart/2005/8/layout/process2"/>
    <dgm:cxn modelId="{99724BDC-31C0-4DBE-9B78-122DD6DCF607}" type="presOf" srcId="{7290A565-CA48-480E-A21A-A4662DCC139C}" destId="{48986B59-7C21-41BD-B720-D290DD302B7D}" srcOrd="1" destOrd="0" presId="urn:microsoft.com/office/officeart/2005/8/layout/process2"/>
    <dgm:cxn modelId="{E7E1FE9D-99E9-4367-BF61-ECB72B8AAAB5}" type="presOf" srcId="{A99EBBE3-10F3-45BD-81D1-407FB2136D6D}" destId="{947ED609-B293-431E-9825-2ABE57565654}" srcOrd="0" destOrd="0" presId="urn:microsoft.com/office/officeart/2005/8/layout/process2"/>
    <dgm:cxn modelId="{D14FE95E-19AA-413D-8CAA-D208F9290B27}" type="presOf" srcId="{DE57B7DF-1F24-429F-881B-F4CADC584F46}" destId="{4B6C2CED-C2D1-419A-A63D-1E80019F2C7D}" srcOrd="0" destOrd="0" presId="urn:microsoft.com/office/officeart/2005/8/layout/process2"/>
    <dgm:cxn modelId="{78D209D8-6BB6-42E8-B984-81FF49316950}" srcId="{22E9CFD8-59FD-46A2-9481-D26C656A1BB6}" destId="{A99EBBE3-10F3-45BD-81D1-407FB2136D6D}" srcOrd="1" destOrd="0" parTransId="{F981739B-CC34-46D4-A400-AB73BAD9CF37}" sibTransId="{23B3A594-D003-48D3-AAE8-CCD5A7FB2934}"/>
    <dgm:cxn modelId="{D7299F14-4DCC-44FD-BDCE-38EB2D86E86C}" type="presOf" srcId="{23B3A594-D003-48D3-AAE8-CCD5A7FB2934}" destId="{EF08AD54-A429-459A-ABFB-5579A7210B6D}" srcOrd="1" destOrd="0" presId="urn:microsoft.com/office/officeart/2005/8/layout/process2"/>
    <dgm:cxn modelId="{16D44596-A981-46CE-87EA-8A19B3B80E57}" srcId="{22E9CFD8-59FD-46A2-9481-D26C656A1BB6}" destId="{64DD363C-D458-45A8-99AA-F6B7ABEA1AB4}" srcOrd="2" destOrd="0" parTransId="{AAC00E05-6F2F-4DA3-881E-FE69C667B8B6}" sibTransId="{8B85A6F5-3077-4F06-AF3F-CF590D5FF73B}"/>
    <dgm:cxn modelId="{DB7FABA5-08C5-41C2-8EEA-5E5354A568DB}" type="presOf" srcId="{8B85A6F5-3077-4F06-AF3F-CF590D5FF73B}" destId="{5002FC85-24B3-4A53-BBBC-01C8B55C66ED}" srcOrd="1" destOrd="0" presId="urn:microsoft.com/office/officeart/2005/8/layout/process2"/>
    <dgm:cxn modelId="{5D41A2CD-6900-45AA-B586-62CF6EAE02B4}" type="presOf" srcId="{22E9CFD8-59FD-46A2-9481-D26C656A1BB6}" destId="{F62B8DC9-D290-4D59-BAD7-4A07AE6BF883}" srcOrd="0" destOrd="0" presId="urn:microsoft.com/office/officeart/2005/8/layout/process2"/>
    <dgm:cxn modelId="{A587284B-D47B-46C9-8A68-3D94DE0474B8}" type="presParOf" srcId="{F62B8DC9-D290-4D59-BAD7-4A07AE6BF883}" destId="{AC5C843B-1CDF-439E-9A2B-588A2A39199E}" srcOrd="0" destOrd="0" presId="urn:microsoft.com/office/officeart/2005/8/layout/process2"/>
    <dgm:cxn modelId="{D532FFAE-5C36-4D4F-BEDF-BAEBB7A71661}" type="presParOf" srcId="{F62B8DC9-D290-4D59-BAD7-4A07AE6BF883}" destId="{73CF17B4-8358-43E2-A89A-D16CB04407E3}" srcOrd="1" destOrd="0" presId="urn:microsoft.com/office/officeart/2005/8/layout/process2"/>
    <dgm:cxn modelId="{712CACCE-E895-49EE-BEDF-BBD37D605769}" type="presParOf" srcId="{73CF17B4-8358-43E2-A89A-D16CB04407E3}" destId="{48986B59-7C21-41BD-B720-D290DD302B7D}" srcOrd="0" destOrd="0" presId="urn:microsoft.com/office/officeart/2005/8/layout/process2"/>
    <dgm:cxn modelId="{E11D759F-696C-48A2-9EB0-C792137B2B27}" type="presParOf" srcId="{F62B8DC9-D290-4D59-BAD7-4A07AE6BF883}" destId="{947ED609-B293-431E-9825-2ABE57565654}" srcOrd="2" destOrd="0" presId="urn:microsoft.com/office/officeart/2005/8/layout/process2"/>
    <dgm:cxn modelId="{D82CFEE7-E608-4618-8972-D9CDC3296084}" type="presParOf" srcId="{F62B8DC9-D290-4D59-BAD7-4A07AE6BF883}" destId="{E8B56BB2-C0D5-4ECC-AA28-FD7B2BC548A4}" srcOrd="3" destOrd="0" presId="urn:microsoft.com/office/officeart/2005/8/layout/process2"/>
    <dgm:cxn modelId="{D26E21D3-07D0-4D7B-87F1-0DBE23FC8F45}" type="presParOf" srcId="{E8B56BB2-C0D5-4ECC-AA28-FD7B2BC548A4}" destId="{EF08AD54-A429-459A-ABFB-5579A7210B6D}" srcOrd="0" destOrd="0" presId="urn:microsoft.com/office/officeart/2005/8/layout/process2"/>
    <dgm:cxn modelId="{8989211B-ABAA-470B-89CF-2BE037591257}" type="presParOf" srcId="{F62B8DC9-D290-4D59-BAD7-4A07AE6BF883}" destId="{EFDC5416-3024-4A0B-BA68-08C377428ED9}" srcOrd="4" destOrd="0" presId="urn:microsoft.com/office/officeart/2005/8/layout/process2"/>
    <dgm:cxn modelId="{5416C683-6158-4705-8578-49A1DA5BB993}" type="presParOf" srcId="{F62B8DC9-D290-4D59-BAD7-4A07AE6BF883}" destId="{846BF740-BCE8-4ADE-9E0F-DA8B61811E4A}" srcOrd="5" destOrd="0" presId="urn:microsoft.com/office/officeart/2005/8/layout/process2"/>
    <dgm:cxn modelId="{92409791-C2C6-4125-A642-31786C3F71EA}" type="presParOf" srcId="{846BF740-BCE8-4ADE-9E0F-DA8B61811E4A}" destId="{5002FC85-24B3-4A53-BBBC-01C8B55C66ED}" srcOrd="0" destOrd="0" presId="urn:microsoft.com/office/officeart/2005/8/layout/process2"/>
    <dgm:cxn modelId="{D2A121E2-78B3-4F90-8F28-54C2DC81EC42}" type="presParOf" srcId="{F62B8DC9-D290-4D59-BAD7-4A07AE6BF883}" destId="{44123D52-4627-4746-ACED-486EE0075F3D}" srcOrd="6" destOrd="0" presId="urn:microsoft.com/office/officeart/2005/8/layout/process2"/>
    <dgm:cxn modelId="{B82A457B-7843-4C27-85C0-F6D39D6927AC}" type="presParOf" srcId="{F62B8DC9-D290-4D59-BAD7-4A07AE6BF883}" destId="{B75B9AE8-A8BD-48A6-B624-D1B791D65324}" srcOrd="7" destOrd="0" presId="urn:microsoft.com/office/officeart/2005/8/layout/process2"/>
    <dgm:cxn modelId="{1BC07887-AA67-4382-867D-8782DEB7EDB3}" type="presParOf" srcId="{B75B9AE8-A8BD-48A6-B624-D1B791D65324}" destId="{9C754726-2B32-4BFE-9267-804D6C5BB197}" srcOrd="0" destOrd="0" presId="urn:microsoft.com/office/officeart/2005/8/layout/process2"/>
    <dgm:cxn modelId="{C984BC2F-4436-45D4-9711-375F78A3B736}" type="presParOf" srcId="{F62B8DC9-D290-4D59-BAD7-4A07AE6BF883}" destId="{39DC6C5E-8488-41C4-8FAD-4867B98E531B}" srcOrd="8" destOrd="0" presId="urn:microsoft.com/office/officeart/2005/8/layout/process2"/>
    <dgm:cxn modelId="{D7A42E95-2D83-4E1D-B857-F2F7E3B162E4}" type="presParOf" srcId="{F62B8DC9-D290-4D59-BAD7-4A07AE6BF883}" destId="{CBB4AA2B-C06E-4ED6-BA58-793C2C3EE137}" srcOrd="9" destOrd="0" presId="urn:microsoft.com/office/officeart/2005/8/layout/process2"/>
    <dgm:cxn modelId="{EF5AD86E-34C1-4C36-861E-DBF9454E7E3B}" type="presParOf" srcId="{CBB4AA2B-C06E-4ED6-BA58-793C2C3EE137}" destId="{40E23501-F688-4678-9FD7-749B221BF14E}" srcOrd="0" destOrd="0" presId="urn:microsoft.com/office/officeart/2005/8/layout/process2"/>
    <dgm:cxn modelId="{A23B20E4-49B9-446D-8033-8DEF2C6A34B1}" type="presParOf" srcId="{F62B8DC9-D290-4D59-BAD7-4A07AE6BF883}" destId="{4B6C2CED-C2D1-419A-A63D-1E80019F2C7D}"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D49875-BA77-4482-A20A-71977124DC96}" type="doc">
      <dgm:prSet loTypeId="urn:microsoft.com/office/officeart/2005/8/layout/gear1" loCatId="process" qsTypeId="urn:microsoft.com/office/officeart/2005/8/quickstyle/simple1" qsCatId="simple" csTypeId="urn:microsoft.com/office/officeart/2005/8/colors/accent1_2" csCatId="accent1" phldr="1"/>
      <dgm:spPr/>
    </dgm:pt>
    <dgm:pt modelId="{CBB8DBAF-EDAA-42D5-812A-D2F650B99C08}">
      <dgm:prSet phldrT="[Text]"/>
      <dgm:spPr/>
      <dgm:t>
        <a:bodyPr/>
        <a:lstStyle/>
        <a:p>
          <a:r>
            <a:rPr lang="sv-SE" dirty="0" smtClean="0"/>
            <a:t> </a:t>
          </a:r>
          <a:endParaRPr lang="sv-SE" dirty="0"/>
        </a:p>
      </dgm:t>
    </dgm:pt>
    <dgm:pt modelId="{1E37BBE6-3F99-4726-856C-C5BAA571FDE3}" type="parTrans" cxnId="{141E3A27-FFB8-464A-89F4-575434D1829E}">
      <dgm:prSet/>
      <dgm:spPr/>
      <dgm:t>
        <a:bodyPr/>
        <a:lstStyle/>
        <a:p>
          <a:endParaRPr lang="sv-SE"/>
        </a:p>
      </dgm:t>
    </dgm:pt>
    <dgm:pt modelId="{0D8B3ED0-FCFC-4F78-B0F5-A033D6C9E7E1}" type="sibTrans" cxnId="{141E3A27-FFB8-464A-89F4-575434D1829E}">
      <dgm:prSet/>
      <dgm:spPr/>
      <dgm:t>
        <a:bodyPr/>
        <a:lstStyle/>
        <a:p>
          <a:endParaRPr lang="sv-SE"/>
        </a:p>
      </dgm:t>
    </dgm:pt>
    <dgm:pt modelId="{BD5FA54E-29C1-406C-8A97-7EE3A6A20B1E}">
      <dgm:prSet phldrT="[Text]"/>
      <dgm:spPr/>
      <dgm:t>
        <a:bodyPr/>
        <a:lstStyle/>
        <a:p>
          <a:r>
            <a:rPr lang="sv-SE" dirty="0" smtClean="0"/>
            <a:t> </a:t>
          </a:r>
          <a:endParaRPr lang="sv-SE" dirty="0"/>
        </a:p>
      </dgm:t>
    </dgm:pt>
    <dgm:pt modelId="{44135E3B-8794-496F-A510-3A374241F802}" type="parTrans" cxnId="{EC3D69C4-610E-453E-A811-5A8C17B5C4C9}">
      <dgm:prSet/>
      <dgm:spPr/>
      <dgm:t>
        <a:bodyPr/>
        <a:lstStyle/>
        <a:p>
          <a:endParaRPr lang="sv-SE"/>
        </a:p>
      </dgm:t>
    </dgm:pt>
    <dgm:pt modelId="{7FF138E0-34D5-4BB1-B291-BEB260D786E2}" type="sibTrans" cxnId="{EC3D69C4-610E-453E-A811-5A8C17B5C4C9}">
      <dgm:prSet/>
      <dgm:spPr/>
      <dgm:t>
        <a:bodyPr/>
        <a:lstStyle/>
        <a:p>
          <a:endParaRPr lang="sv-SE"/>
        </a:p>
      </dgm:t>
    </dgm:pt>
    <dgm:pt modelId="{CA883F4A-5479-40AF-94FE-1E164214DFD9}">
      <dgm:prSet phldrT="[Text]"/>
      <dgm:spPr/>
      <dgm:t>
        <a:bodyPr/>
        <a:lstStyle/>
        <a:p>
          <a:r>
            <a:rPr lang="sv-SE" dirty="0" smtClean="0"/>
            <a:t> </a:t>
          </a:r>
          <a:endParaRPr lang="sv-SE" dirty="0"/>
        </a:p>
      </dgm:t>
    </dgm:pt>
    <dgm:pt modelId="{3F807120-CD53-42CC-8810-45E289F2A982}" type="parTrans" cxnId="{14F7EBAB-4B52-4573-BD05-EAAFAD4D1488}">
      <dgm:prSet/>
      <dgm:spPr/>
      <dgm:t>
        <a:bodyPr/>
        <a:lstStyle/>
        <a:p>
          <a:endParaRPr lang="sv-SE"/>
        </a:p>
      </dgm:t>
    </dgm:pt>
    <dgm:pt modelId="{A0B2B5CB-1EAA-4FD6-BD44-2810098394F1}" type="sibTrans" cxnId="{14F7EBAB-4B52-4573-BD05-EAAFAD4D1488}">
      <dgm:prSet/>
      <dgm:spPr/>
      <dgm:t>
        <a:bodyPr/>
        <a:lstStyle/>
        <a:p>
          <a:endParaRPr lang="sv-SE"/>
        </a:p>
      </dgm:t>
    </dgm:pt>
    <dgm:pt modelId="{AD3BE0A0-878F-40CE-B9E1-33CDA16C1613}" type="pres">
      <dgm:prSet presAssocID="{67D49875-BA77-4482-A20A-71977124DC96}" presName="composite" presStyleCnt="0">
        <dgm:presLayoutVars>
          <dgm:chMax val="3"/>
          <dgm:animLvl val="lvl"/>
          <dgm:resizeHandles val="exact"/>
        </dgm:presLayoutVars>
      </dgm:prSet>
      <dgm:spPr/>
    </dgm:pt>
    <dgm:pt modelId="{51A6B114-80B5-4A56-AFEC-647C49A2B7AD}" type="pres">
      <dgm:prSet presAssocID="{CBB8DBAF-EDAA-42D5-812A-D2F650B99C08}" presName="gear1" presStyleLbl="node1" presStyleIdx="0" presStyleCnt="3">
        <dgm:presLayoutVars>
          <dgm:chMax val="1"/>
          <dgm:bulletEnabled val="1"/>
        </dgm:presLayoutVars>
      </dgm:prSet>
      <dgm:spPr/>
      <dgm:t>
        <a:bodyPr/>
        <a:lstStyle/>
        <a:p>
          <a:endParaRPr lang="sv-SE"/>
        </a:p>
      </dgm:t>
    </dgm:pt>
    <dgm:pt modelId="{872FC1B2-284C-4A22-8D4D-994A33145D54}" type="pres">
      <dgm:prSet presAssocID="{CBB8DBAF-EDAA-42D5-812A-D2F650B99C08}" presName="gear1srcNode" presStyleLbl="node1" presStyleIdx="0" presStyleCnt="3"/>
      <dgm:spPr/>
      <dgm:t>
        <a:bodyPr/>
        <a:lstStyle/>
        <a:p>
          <a:endParaRPr lang="sv-SE"/>
        </a:p>
      </dgm:t>
    </dgm:pt>
    <dgm:pt modelId="{C97368DF-0DD3-4F23-B8EE-6D90B3EABC28}" type="pres">
      <dgm:prSet presAssocID="{CBB8DBAF-EDAA-42D5-812A-D2F650B99C08}" presName="gear1dstNode" presStyleLbl="node1" presStyleIdx="0" presStyleCnt="3"/>
      <dgm:spPr/>
      <dgm:t>
        <a:bodyPr/>
        <a:lstStyle/>
        <a:p>
          <a:endParaRPr lang="sv-SE"/>
        </a:p>
      </dgm:t>
    </dgm:pt>
    <dgm:pt modelId="{D8536C31-49DB-4AF6-B405-90A520276C36}" type="pres">
      <dgm:prSet presAssocID="{BD5FA54E-29C1-406C-8A97-7EE3A6A20B1E}" presName="gear2" presStyleLbl="node1" presStyleIdx="1" presStyleCnt="3">
        <dgm:presLayoutVars>
          <dgm:chMax val="1"/>
          <dgm:bulletEnabled val="1"/>
        </dgm:presLayoutVars>
      </dgm:prSet>
      <dgm:spPr/>
      <dgm:t>
        <a:bodyPr/>
        <a:lstStyle/>
        <a:p>
          <a:endParaRPr lang="sv-SE"/>
        </a:p>
      </dgm:t>
    </dgm:pt>
    <dgm:pt modelId="{53C016BB-DE22-4CD1-9D6C-31D5FAD0F2A1}" type="pres">
      <dgm:prSet presAssocID="{BD5FA54E-29C1-406C-8A97-7EE3A6A20B1E}" presName="gear2srcNode" presStyleLbl="node1" presStyleIdx="1" presStyleCnt="3"/>
      <dgm:spPr/>
      <dgm:t>
        <a:bodyPr/>
        <a:lstStyle/>
        <a:p>
          <a:endParaRPr lang="sv-SE"/>
        </a:p>
      </dgm:t>
    </dgm:pt>
    <dgm:pt modelId="{6FB666D5-FE18-4C76-93C6-912129D78AF5}" type="pres">
      <dgm:prSet presAssocID="{BD5FA54E-29C1-406C-8A97-7EE3A6A20B1E}" presName="gear2dstNode" presStyleLbl="node1" presStyleIdx="1" presStyleCnt="3"/>
      <dgm:spPr/>
      <dgm:t>
        <a:bodyPr/>
        <a:lstStyle/>
        <a:p>
          <a:endParaRPr lang="sv-SE"/>
        </a:p>
      </dgm:t>
    </dgm:pt>
    <dgm:pt modelId="{F2CA1E16-A554-4E45-BBB7-1D22B0EAAEED}" type="pres">
      <dgm:prSet presAssocID="{CA883F4A-5479-40AF-94FE-1E164214DFD9}" presName="gear3" presStyleLbl="node1" presStyleIdx="2" presStyleCnt="3"/>
      <dgm:spPr/>
      <dgm:t>
        <a:bodyPr/>
        <a:lstStyle/>
        <a:p>
          <a:endParaRPr lang="sv-SE"/>
        </a:p>
      </dgm:t>
    </dgm:pt>
    <dgm:pt modelId="{C389C4FC-C91A-42BF-8D51-0088D94730B1}" type="pres">
      <dgm:prSet presAssocID="{CA883F4A-5479-40AF-94FE-1E164214DFD9}" presName="gear3tx" presStyleLbl="node1" presStyleIdx="2" presStyleCnt="3">
        <dgm:presLayoutVars>
          <dgm:chMax val="1"/>
          <dgm:bulletEnabled val="1"/>
        </dgm:presLayoutVars>
      </dgm:prSet>
      <dgm:spPr/>
      <dgm:t>
        <a:bodyPr/>
        <a:lstStyle/>
        <a:p>
          <a:endParaRPr lang="sv-SE"/>
        </a:p>
      </dgm:t>
    </dgm:pt>
    <dgm:pt modelId="{B27EAECA-759E-4352-91C5-34BFEE17DC71}" type="pres">
      <dgm:prSet presAssocID="{CA883F4A-5479-40AF-94FE-1E164214DFD9}" presName="gear3srcNode" presStyleLbl="node1" presStyleIdx="2" presStyleCnt="3"/>
      <dgm:spPr/>
      <dgm:t>
        <a:bodyPr/>
        <a:lstStyle/>
        <a:p>
          <a:endParaRPr lang="sv-SE"/>
        </a:p>
      </dgm:t>
    </dgm:pt>
    <dgm:pt modelId="{C6A1C536-A97F-4A60-AF3E-2BDC269CDAEF}" type="pres">
      <dgm:prSet presAssocID="{CA883F4A-5479-40AF-94FE-1E164214DFD9}" presName="gear3dstNode" presStyleLbl="node1" presStyleIdx="2" presStyleCnt="3"/>
      <dgm:spPr/>
      <dgm:t>
        <a:bodyPr/>
        <a:lstStyle/>
        <a:p>
          <a:endParaRPr lang="sv-SE"/>
        </a:p>
      </dgm:t>
    </dgm:pt>
    <dgm:pt modelId="{677FEEE7-4FDC-496A-8775-FA755B920260}" type="pres">
      <dgm:prSet presAssocID="{0D8B3ED0-FCFC-4F78-B0F5-A033D6C9E7E1}" presName="connector1" presStyleLbl="sibTrans2D1" presStyleIdx="0" presStyleCnt="3"/>
      <dgm:spPr/>
      <dgm:t>
        <a:bodyPr/>
        <a:lstStyle/>
        <a:p>
          <a:endParaRPr lang="sv-SE"/>
        </a:p>
      </dgm:t>
    </dgm:pt>
    <dgm:pt modelId="{15E52FE3-45DA-472D-8EAC-198E5F669F63}" type="pres">
      <dgm:prSet presAssocID="{7FF138E0-34D5-4BB1-B291-BEB260D786E2}" presName="connector2" presStyleLbl="sibTrans2D1" presStyleIdx="1" presStyleCnt="3"/>
      <dgm:spPr/>
      <dgm:t>
        <a:bodyPr/>
        <a:lstStyle/>
        <a:p>
          <a:endParaRPr lang="sv-SE"/>
        </a:p>
      </dgm:t>
    </dgm:pt>
    <dgm:pt modelId="{E30AE9F4-60D4-4006-8102-62B46481ED00}" type="pres">
      <dgm:prSet presAssocID="{A0B2B5CB-1EAA-4FD6-BD44-2810098394F1}" presName="connector3" presStyleLbl="sibTrans2D1" presStyleIdx="2" presStyleCnt="3"/>
      <dgm:spPr/>
      <dgm:t>
        <a:bodyPr/>
        <a:lstStyle/>
        <a:p>
          <a:endParaRPr lang="sv-SE"/>
        </a:p>
      </dgm:t>
    </dgm:pt>
  </dgm:ptLst>
  <dgm:cxnLst>
    <dgm:cxn modelId="{08DE8078-7305-4F0C-827E-E90CBBF7B3AC}" type="presOf" srcId="{7FF138E0-34D5-4BB1-B291-BEB260D786E2}" destId="{15E52FE3-45DA-472D-8EAC-198E5F669F63}" srcOrd="0" destOrd="0" presId="urn:microsoft.com/office/officeart/2005/8/layout/gear1"/>
    <dgm:cxn modelId="{7648E5D4-77A9-4B1F-BD9F-985E04CD4BB9}" type="presOf" srcId="{BD5FA54E-29C1-406C-8A97-7EE3A6A20B1E}" destId="{D8536C31-49DB-4AF6-B405-90A520276C36}" srcOrd="0" destOrd="0" presId="urn:microsoft.com/office/officeart/2005/8/layout/gear1"/>
    <dgm:cxn modelId="{35454750-93F4-47D3-8109-638BCFE67296}" type="presOf" srcId="{CBB8DBAF-EDAA-42D5-812A-D2F650B99C08}" destId="{51A6B114-80B5-4A56-AFEC-647C49A2B7AD}" srcOrd="0" destOrd="0" presId="urn:microsoft.com/office/officeart/2005/8/layout/gear1"/>
    <dgm:cxn modelId="{CC33A7B1-D35C-4267-9F59-03686B200E06}" type="presOf" srcId="{0D8B3ED0-FCFC-4F78-B0F5-A033D6C9E7E1}" destId="{677FEEE7-4FDC-496A-8775-FA755B920260}" srcOrd="0" destOrd="0" presId="urn:microsoft.com/office/officeart/2005/8/layout/gear1"/>
    <dgm:cxn modelId="{018EA273-AB94-422F-92BE-4D2AF6622E8C}" type="presOf" srcId="{CBB8DBAF-EDAA-42D5-812A-D2F650B99C08}" destId="{872FC1B2-284C-4A22-8D4D-994A33145D54}" srcOrd="1" destOrd="0" presId="urn:microsoft.com/office/officeart/2005/8/layout/gear1"/>
    <dgm:cxn modelId="{963E8A1F-8C86-4D9D-84D6-66EEF26FFB2C}" type="presOf" srcId="{BD5FA54E-29C1-406C-8A97-7EE3A6A20B1E}" destId="{53C016BB-DE22-4CD1-9D6C-31D5FAD0F2A1}" srcOrd="1" destOrd="0" presId="urn:microsoft.com/office/officeart/2005/8/layout/gear1"/>
    <dgm:cxn modelId="{141E3A27-FFB8-464A-89F4-575434D1829E}" srcId="{67D49875-BA77-4482-A20A-71977124DC96}" destId="{CBB8DBAF-EDAA-42D5-812A-D2F650B99C08}" srcOrd="0" destOrd="0" parTransId="{1E37BBE6-3F99-4726-856C-C5BAA571FDE3}" sibTransId="{0D8B3ED0-FCFC-4F78-B0F5-A033D6C9E7E1}"/>
    <dgm:cxn modelId="{14F7EBAB-4B52-4573-BD05-EAAFAD4D1488}" srcId="{67D49875-BA77-4482-A20A-71977124DC96}" destId="{CA883F4A-5479-40AF-94FE-1E164214DFD9}" srcOrd="2" destOrd="0" parTransId="{3F807120-CD53-42CC-8810-45E289F2A982}" sibTransId="{A0B2B5CB-1EAA-4FD6-BD44-2810098394F1}"/>
    <dgm:cxn modelId="{57476D04-1D8D-4EB5-8229-FE0FED352353}" type="presOf" srcId="{A0B2B5CB-1EAA-4FD6-BD44-2810098394F1}" destId="{E30AE9F4-60D4-4006-8102-62B46481ED00}" srcOrd="0" destOrd="0" presId="urn:microsoft.com/office/officeart/2005/8/layout/gear1"/>
    <dgm:cxn modelId="{EC3D69C4-610E-453E-A811-5A8C17B5C4C9}" srcId="{67D49875-BA77-4482-A20A-71977124DC96}" destId="{BD5FA54E-29C1-406C-8A97-7EE3A6A20B1E}" srcOrd="1" destOrd="0" parTransId="{44135E3B-8794-496F-A510-3A374241F802}" sibTransId="{7FF138E0-34D5-4BB1-B291-BEB260D786E2}"/>
    <dgm:cxn modelId="{721B4CCD-C695-4DE9-BFF6-8EC95E4DD4F3}" type="presOf" srcId="{CA883F4A-5479-40AF-94FE-1E164214DFD9}" destId="{F2CA1E16-A554-4E45-BBB7-1D22B0EAAEED}" srcOrd="0" destOrd="0" presId="urn:microsoft.com/office/officeart/2005/8/layout/gear1"/>
    <dgm:cxn modelId="{EE46CACE-CC5A-4C0A-B80A-67A219777D65}" type="presOf" srcId="{67D49875-BA77-4482-A20A-71977124DC96}" destId="{AD3BE0A0-878F-40CE-B9E1-33CDA16C1613}" srcOrd="0" destOrd="0" presId="urn:microsoft.com/office/officeart/2005/8/layout/gear1"/>
    <dgm:cxn modelId="{2138E7E6-F5DA-4EE5-BF0B-4812C4AB2534}" type="presOf" srcId="{BD5FA54E-29C1-406C-8A97-7EE3A6A20B1E}" destId="{6FB666D5-FE18-4C76-93C6-912129D78AF5}" srcOrd="2" destOrd="0" presId="urn:microsoft.com/office/officeart/2005/8/layout/gear1"/>
    <dgm:cxn modelId="{34607680-13F4-4980-8DE5-137C9879F3B2}" type="presOf" srcId="{CA883F4A-5479-40AF-94FE-1E164214DFD9}" destId="{B27EAECA-759E-4352-91C5-34BFEE17DC71}" srcOrd="2" destOrd="0" presId="urn:microsoft.com/office/officeart/2005/8/layout/gear1"/>
    <dgm:cxn modelId="{DEFC5195-6CDE-4E57-AE95-4DAEDA31224C}" type="presOf" srcId="{CA883F4A-5479-40AF-94FE-1E164214DFD9}" destId="{C389C4FC-C91A-42BF-8D51-0088D94730B1}" srcOrd="1" destOrd="0" presId="urn:microsoft.com/office/officeart/2005/8/layout/gear1"/>
    <dgm:cxn modelId="{DE50A614-ED98-4AA0-AA09-4D9765C7EE3B}" type="presOf" srcId="{CBB8DBAF-EDAA-42D5-812A-D2F650B99C08}" destId="{C97368DF-0DD3-4F23-B8EE-6D90B3EABC28}" srcOrd="2" destOrd="0" presId="urn:microsoft.com/office/officeart/2005/8/layout/gear1"/>
    <dgm:cxn modelId="{DEDEEFC8-E8D7-4C14-B68F-11143BB58610}" type="presOf" srcId="{CA883F4A-5479-40AF-94FE-1E164214DFD9}" destId="{C6A1C536-A97F-4A60-AF3E-2BDC269CDAEF}" srcOrd="3" destOrd="0" presId="urn:microsoft.com/office/officeart/2005/8/layout/gear1"/>
    <dgm:cxn modelId="{FAA00572-5544-4777-9B98-779D79A62CA9}" type="presParOf" srcId="{AD3BE0A0-878F-40CE-B9E1-33CDA16C1613}" destId="{51A6B114-80B5-4A56-AFEC-647C49A2B7AD}" srcOrd="0" destOrd="0" presId="urn:microsoft.com/office/officeart/2005/8/layout/gear1"/>
    <dgm:cxn modelId="{D011E505-2371-41B7-8273-F6C37FD39590}" type="presParOf" srcId="{AD3BE0A0-878F-40CE-B9E1-33CDA16C1613}" destId="{872FC1B2-284C-4A22-8D4D-994A33145D54}" srcOrd="1" destOrd="0" presId="urn:microsoft.com/office/officeart/2005/8/layout/gear1"/>
    <dgm:cxn modelId="{F5F4B051-63B5-4FAB-A9D9-416CDC94CCDE}" type="presParOf" srcId="{AD3BE0A0-878F-40CE-B9E1-33CDA16C1613}" destId="{C97368DF-0DD3-4F23-B8EE-6D90B3EABC28}" srcOrd="2" destOrd="0" presId="urn:microsoft.com/office/officeart/2005/8/layout/gear1"/>
    <dgm:cxn modelId="{1F9D3BF3-AC42-4662-8AA7-FBC4A9948E9C}" type="presParOf" srcId="{AD3BE0A0-878F-40CE-B9E1-33CDA16C1613}" destId="{D8536C31-49DB-4AF6-B405-90A520276C36}" srcOrd="3" destOrd="0" presId="urn:microsoft.com/office/officeart/2005/8/layout/gear1"/>
    <dgm:cxn modelId="{BFC333D0-A4ED-473B-93D8-8240FB9572EF}" type="presParOf" srcId="{AD3BE0A0-878F-40CE-B9E1-33CDA16C1613}" destId="{53C016BB-DE22-4CD1-9D6C-31D5FAD0F2A1}" srcOrd="4" destOrd="0" presId="urn:microsoft.com/office/officeart/2005/8/layout/gear1"/>
    <dgm:cxn modelId="{A797B0EE-F0ED-4F8F-8F4D-1F2257F690C9}" type="presParOf" srcId="{AD3BE0A0-878F-40CE-B9E1-33CDA16C1613}" destId="{6FB666D5-FE18-4C76-93C6-912129D78AF5}" srcOrd="5" destOrd="0" presId="urn:microsoft.com/office/officeart/2005/8/layout/gear1"/>
    <dgm:cxn modelId="{3630D9F4-1EA5-40D0-8B1A-52599921859A}" type="presParOf" srcId="{AD3BE0A0-878F-40CE-B9E1-33CDA16C1613}" destId="{F2CA1E16-A554-4E45-BBB7-1D22B0EAAEED}" srcOrd="6" destOrd="0" presId="urn:microsoft.com/office/officeart/2005/8/layout/gear1"/>
    <dgm:cxn modelId="{E48660D7-963F-4A2F-9554-79CB4142FF3F}" type="presParOf" srcId="{AD3BE0A0-878F-40CE-B9E1-33CDA16C1613}" destId="{C389C4FC-C91A-42BF-8D51-0088D94730B1}" srcOrd="7" destOrd="0" presId="urn:microsoft.com/office/officeart/2005/8/layout/gear1"/>
    <dgm:cxn modelId="{92C276F7-05F9-4D01-9F55-AE1761FCA2C3}" type="presParOf" srcId="{AD3BE0A0-878F-40CE-B9E1-33CDA16C1613}" destId="{B27EAECA-759E-4352-91C5-34BFEE17DC71}" srcOrd="8" destOrd="0" presId="urn:microsoft.com/office/officeart/2005/8/layout/gear1"/>
    <dgm:cxn modelId="{0C2395A8-187B-45A2-8A94-DE376E77519B}" type="presParOf" srcId="{AD3BE0A0-878F-40CE-B9E1-33CDA16C1613}" destId="{C6A1C536-A97F-4A60-AF3E-2BDC269CDAEF}" srcOrd="9" destOrd="0" presId="urn:microsoft.com/office/officeart/2005/8/layout/gear1"/>
    <dgm:cxn modelId="{A7A7F00D-696C-4B94-9328-041736B2E077}" type="presParOf" srcId="{AD3BE0A0-878F-40CE-B9E1-33CDA16C1613}" destId="{677FEEE7-4FDC-496A-8775-FA755B920260}" srcOrd="10" destOrd="0" presId="urn:microsoft.com/office/officeart/2005/8/layout/gear1"/>
    <dgm:cxn modelId="{01F1D5CF-37E4-4DF3-BA0A-127EA979EB51}" type="presParOf" srcId="{AD3BE0A0-878F-40CE-B9E1-33CDA16C1613}" destId="{15E52FE3-45DA-472D-8EAC-198E5F669F63}" srcOrd="11" destOrd="0" presId="urn:microsoft.com/office/officeart/2005/8/layout/gear1"/>
    <dgm:cxn modelId="{84FB5721-4BE6-4125-84D0-ACDE9D7C463E}" type="presParOf" srcId="{AD3BE0A0-878F-40CE-B9E1-33CDA16C1613}" destId="{E30AE9F4-60D4-4006-8102-62B46481ED0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C843B-1CDF-439E-9A2B-588A2A39199E}">
      <dsp:nvSpPr>
        <dsp:cNvPr id="0" name=""/>
        <dsp:cNvSpPr/>
      </dsp:nvSpPr>
      <dsp:spPr>
        <a:xfrm>
          <a:off x="0" y="0"/>
          <a:ext cx="7920880" cy="1137923"/>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sv-SE" sz="1900" kern="1200" dirty="0" smtClean="0">
              <a:sym typeface="Symbol" panose="05050102010706020507" pitchFamily="18" charset="2"/>
            </a:rPr>
            <a:t> </a:t>
          </a:r>
          <a:r>
            <a:rPr lang="sv-SE" sz="1900" kern="1200" dirty="0" smtClean="0"/>
            <a:t>Folkhälsoarbete</a:t>
          </a:r>
        </a:p>
        <a:p>
          <a:pPr lvl="0" algn="ctr" defTabSz="844550">
            <a:lnSpc>
              <a:spcPct val="90000"/>
            </a:lnSpc>
            <a:spcBef>
              <a:spcPct val="0"/>
            </a:spcBef>
            <a:spcAft>
              <a:spcPct val="35000"/>
            </a:spcAft>
          </a:pPr>
          <a:r>
            <a:rPr lang="sv-SE" sz="1900" kern="1200" dirty="0" smtClean="0"/>
            <a:t>Vaccin, levnadsvanor, fysisk aktivitet, kost, droger, rökning</a:t>
          </a:r>
          <a:endParaRPr lang="sv-SE" sz="1900" kern="1200" dirty="0"/>
        </a:p>
      </dsp:txBody>
      <dsp:txXfrm>
        <a:off x="33329" y="33329"/>
        <a:ext cx="7854222" cy="1071265"/>
      </dsp:txXfrm>
    </dsp:sp>
    <dsp:sp modelId="{73CF17B4-8358-43E2-A89A-D16CB04407E3}">
      <dsp:nvSpPr>
        <dsp:cNvPr id="0" name=""/>
        <dsp:cNvSpPr/>
      </dsp:nvSpPr>
      <dsp:spPr>
        <a:xfrm rot="5400000">
          <a:off x="3309624" y="1192575"/>
          <a:ext cx="437206" cy="512065"/>
        </a:xfrm>
        <a:prstGeom prst="rightArrow">
          <a:avLst>
            <a:gd name="adj1" fmla="val 60000"/>
            <a:gd name="adj2" fmla="val 50000"/>
          </a:avLst>
        </a:prstGeom>
        <a:solidFill>
          <a:srgbClr val="0065A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sv-SE" sz="1500" kern="1200"/>
        </a:p>
      </dsp:txBody>
      <dsp:txXfrm rot="-5400000">
        <a:off x="3374608" y="1230004"/>
        <a:ext cx="307239" cy="306044"/>
      </dsp:txXfrm>
    </dsp:sp>
    <dsp:sp modelId="{947ED609-B293-431E-9825-2ABE57565654}">
      <dsp:nvSpPr>
        <dsp:cNvPr id="0" name=""/>
        <dsp:cNvSpPr/>
      </dsp:nvSpPr>
      <dsp:spPr>
        <a:xfrm>
          <a:off x="1847652" y="1701799"/>
          <a:ext cx="3333030" cy="1137923"/>
        </a:xfrm>
        <a:prstGeom prst="roundRect">
          <a:avLst>
            <a:gd name="adj" fmla="val 10000"/>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sv-SE" sz="1900" kern="1200" dirty="0" smtClean="0">
              <a:sym typeface="Symbol" panose="05050102010706020507" pitchFamily="18" charset="2"/>
            </a:rPr>
            <a:t></a:t>
          </a:r>
          <a:r>
            <a:rPr lang="sv-SE" sz="1900" kern="1200" dirty="0" smtClean="0"/>
            <a:t> infektioner</a:t>
          </a:r>
          <a:endParaRPr lang="sv-SE" sz="1900" kern="1200" dirty="0"/>
        </a:p>
      </dsp:txBody>
      <dsp:txXfrm>
        <a:off x="1880981" y="1735128"/>
        <a:ext cx="3266372" cy="1071265"/>
      </dsp:txXfrm>
    </dsp:sp>
    <dsp:sp modelId="{E8B56BB2-C0D5-4ECC-AA28-FD7B2BC548A4}">
      <dsp:nvSpPr>
        <dsp:cNvPr id="0" name=""/>
        <dsp:cNvSpPr/>
      </dsp:nvSpPr>
      <dsp:spPr>
        <a:xfrm rot="5400000">
          <a:off x="3326886" y="2860357"/>
          <a:ext cx="451937" cy="491864"/>
        </a:xfrm>
        <a:prstGeom prst="rightArrow">
          <a:avLst>
            <a:gd name="adj1" fmla="val 60000"/>
            <a:gd name="adj2" fmla="val 50000"/>
          </a:avLst>
        </a:prstGeom>
        <a:solidFill>
          <a:srgbClr val="FFC000"/>
        </a:solidFill>
        <a:ln>
          <a:solidFill>
            <a:srgbClr val="F1C3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sv-SE" sz="1500" kern="1200"/>
        </a:p>
      </dsp:txBody>
      <dsp:txXfrm rot="-5400000">
        <a:off x="3405296" y="2880321"/>
        <a:ext cx="295118" cy="316356"/>
      </dsp:txXfrm>
    </dsp:sp>
    <dsp:sp modelId="{39DC6C5E-8488-41C4-8FAD-4867B98E531B}">
      <dsp:nvSpPr>
        <dsp:cNvPr id="0" name=""/>
        <dsp:cNvSpPr/>
      </dsp:nvSpPr>
      <dsp:spPr>
        <a:xfrm>
          <a:off x="1800194" y="3368421"/>
          <a:ext cx="3331305" cy="1137923"/>
        </a:xfrm>
        <a:prstGeom prst="roundRect">
          <a:avLst>
            <a:gd name="adj" fmla="val 10000"/>
          </a:avLst>
        </a:prstGeom>
        <a:solidFill>
          <a:srgbClr val="BF76B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sv-SE" sz="1900" kern="1200" dirty="0" smtClean="0">
              <a:sym typeface="Symbol" panose="05050102010706020507" pitchFamily="18" charset="2"/>
            </a:rPr>
            <a:t></a:t>
          </a:r>
          <a:r>
            <a:rPr lang="sv-SE" sz="1900" kern="1200" dirty="0" smtClean="0"/>
            <a:t> behov av antibiotika</a:t>
          </a:r>
          <a:endParaRPr lang="sv-SE" sz="1900" kern="1200" dirty="0"/>
        </a:p>
      </dsp:txBody>
      <dsp:txXfrm>
        <a:off x="1833523" y="3401750"/>
        <a:ext cx="3264647" cy="1071265"/>
      </dsp:txXfrm>
    </dsp:sp>
    <dsp:sp modelId="{CBB4AA2B-C06E-4ED6-BA58-793C2C3EE137}">
      <dsp:nvSpPr>
        <dsp:cNvPr id="0" name=""/>
        <dsp:cNvSpPr/>
      </dsp:nvSpPr>
      <dsp:spPr>
        <a:xfrm rot="5327115">
          <a:off x="3302898" y="4514998"/>
          <a:ext cx="454671" cy="512065"/>
        </a:xfrm>
        <a:prstGeom prst="rightArrow">
          <a:avLst>
            <a:gd name="adj1" fmla="val 60000"/>
            <a:gd name="adj2" fmla="val 50000"/>
          </a:avLst>
        </a:prstGeom>
        <a:solidFill>
          <a:srgbClr val="BF76B3"/>
        </a:solidFill>
        <a:ln>
          <a:solidFill>
            <a:srgbClr val="BF76B3"/>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sv-SE" sz="1500" kern="1200"/>
        </a:p>
      </dsp:txBody>
      <dsp:txXfrm rot="-5400000">
        <a:off x="3375168" y="4543711"/>
        <a:ext cx="307239" cy="318270"/>
      </dsp:txXfrm>
    </dsp:sp>
    <dsp:sp modelId="{4B6C2CED-C2D1-419A-A63D-1E80019F2C7D}">
      <dsp:nvSpPr>
        <dsp:cNvPr id="0" name=""/>
        <dsp:cNvSpPr/>
      </dsp:nvSpPr>
      <dsp:spPr>
        <a:xfrm>
          <a:off x="1803274" y="5112567"/>
          <a:ext cx="3309257" cy="1137923"/>
        </a:xfrm>
        <a:prstGeom prst="roundRect">
          <a:avLst>
            <a:gd name="adj" fmla="val 10000"/>
          </a:avLst>
        </a:prstGeom>
        <a:solidFill>
          <a:schemeClr val="tx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sv-SE" sz="1900" kern="1200" dirty="0" smtClean="0">
              <a:sym typeface="Symbol" panose="05050102010706020507" pitchFamily="18" charset="2"/>
            </a:rPr>
            <a:t> </a:t>
          </a:r>
          <a:r>
            <a:rPr lang="sv-SE" sz="1900" kern="1200" dirty="0" smtClean="0"/>
            <a:t>Antibiotikaresistens</a:t>
          </a:r>
          <a:endParaRPr lang="sv-SE" sz="1900" kern="1200" dirty="0"/>
        </a:p>
      </dsp:txBody>
      <dsp:txXfrm>
        <a:off x="1836603" y="5145896"/>
        <a:ext cx="3242599" cy="1071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C843B-1CDF-439E-9A2B-588A2A39199E}">
      <dsp:nvSpPr>
        <dsp:cNvPr id="0" name=""/>
        <dsp:cNvSpPr/>
      </dsp:nvSpPr>
      <dsp:spPr>
        <a:xfrm>
          <a:off x="431172" y="0"/>
          <a:ext cx="7057660" cy="736438"/>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 </a:t>
          </a:r>
          <a:r>
            <a:rPr lang="sv-SE" sz="1500" kern="1200" dirty="0" smtClean="0"/>
            <a:t>Folkhälsoarbete</a:t>
          </a:r>
        </a:p>
        <a:p>
          <a:pPr lvl="0" algn="ctr" defTabSz="666750">
            <a:lnSpc>
              <a:spcPct val="90000"/>
            </a:lnSpc>
            <a:spcBef>
              <a:spcPct val="0"/>
            </a:spcBef>
            <a:spcAft>
              <a:spcPct val="35000"/>
            </a:spcAft>
          </a:pPr>
          <a:r>
            <a:rPr lang="sv-SE" sz="1500" kern="1200" dirty="0" smtClean="0"/>
            <a:t>Vaccin, levnadsvanor, fysisk aktivitet, kost, droger, rökning</a:t>
          </a:r>
          <a:endParaRPr lang="sv-SE" sz="1500" kern="1200" dirty="0"/>
        </a:p>
      </dsp:txBody>
      <dsp:txXfrm>
        <a:off x="452742" y="21570"/>
        <a:ext cx="7014520" cy="693298"/>
      </dsp:txXfrm>
    </dsp:sp>
    <dsp:sp modelId="{73CF17B4-8358-43E2-A89A-D16CB04407E3}">
      <dsp:nvSpPr>
        <dsp:cNvPr id="0" name=""/>
        <dsp:cNvSpPr/>
      </dsp:nvSpPr>
      <dsp:spPr>
        <a:xfrm rot="5400000">
          <a:off x="3476412" y="772061"/>
          <a:ext cx="291338" cy="331397"/>
        </a:xfrm>
        <a:prstGeom prst="rightArrow">
          <a:avLst>
            <a:gd name="adj1" fmla="val 60000"/>
            <a:gd name="adj2" fmla="val 50000"/>
          </a:avLst>
        </a:prstGeom>
        <a:solidFill>
          <a:srgbClr val="0065A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sv-SE" sz="1200" kern="1200"/>
        </a:p>
      </dsp:txBody>
      <dsp:txXfrm rot="-5400000">
        <a:off x="3522662" y="792091"/>
        <a:ext cx="198839" cy="203937"/>
      </dsp:txXfrm>
    </dsp:sp>
    <dsp:sp modelId="{947ED609-B293-431E-9825-2ABE57565654}">
      <dsp:nvSpPr>
        <dsp:cNvPr id="0" name=""/>
        <dsp:cNvSpPr/>
      </dsp:nvSpPr>
      <dsp:spPr>
        <a:xfrm>
          <a:off x="2077904" y="1101871"/>
          <a:ext cx="2969796" cy="736438"/>
        </a:xfrm>
        <a:prstGeom prst="roundRect">
          <a:avLst>
            <a:gd name="adj" fmla="val 10000"/>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a:t>
          </a:r>
          <a:r>
            <a:rPr lang="sv-SE" sz="1500" kern="1200" dirty="0" smtClean="0"/>
            <a:t> infektioner</a:t>
          </a:r>
          <a:endParaRPr lang="sv-SE" sz="1500" kern="1200" dirty="0"/>
        </a:p>
      </dsp:txBody>
      <dsp:txXfrm>
        <a:off x="2099474" y="1123441"/>
        <a:ext cx="2926656" cy="693298"/>
      </dsp:txXfrm>
    </dsp:sp>
    <dsp:sp modelId="{E8B56BB2-C0D5-4ECC-AA28-FD7B2BC548A4}">
      <dsp:nvSpPr>
        <dsp:cNvPr id="0" name=""/>
        <dsp:cNvSpPr/>
      </dsp:nvSpPr>
      <dsp:spPr>
        <a:xfrm rot="5400335">
          <a:off x="3458637" y="1856578"/>
          <a:ext cx="262897" cy="318323"/>
        </a:xfrm>
        <a:prstGeom prst="rightArrow">
          <a:avLst>
            <a:gd name="adj1" fmla="val 60000"/>
            <a:gd name="adj2" fmla="val 50000"/>
          </a:avLst>
        </a:prstGeom>
        <a:solidFill>
          <a:srgbClr val="FFC000"/>
        </a:solidFill>
        <a:ln>
          <a:solidFill>
            <a:srgbClr val="F1C3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sv-SE" sz="1200" kern="1200"/>
        </a:p>
      </dsp:txBody>
      <dsp:txXfrm rot="-5400000">
        <a:off x="3494593" y="1884291"/>
        <a:ext cx="190993" cy="184028"/>
      </dsp:txXfrm>
    </dsp:sp>
    <dsp:sp modelId="{EFDC5416-3024-4A0B-BA68-08C377428ED9}">
      <dsp:nvSpPr>
        <dsp:cNvPr id="0" name=""/>
        <dsp:cNvSpPr/>
      </dsp:nvSpPr>
      <dsp:spPr>
        <a:xfrm>
          <a:off x="2045858" y="2168661"/>
          <a:ext cx="5118933" cy="736438"/>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a:t>
          </a:r>
          <a:r>
            <a:rPr lang="sv-SE" sz="1500" kern="1200" dirty="0" smtClean="0"/>
            <a:t> sjukhusvårdade</a:t>
          </a:r>
          <a:endParaRPr lang="sv-SE" sz="1500" kern="1200" dirty="0"/>
        </a:p>
      </dsp:txBody>
      <dsp:txXfrm>
        <a:off x="2067428" y="2190231"/>
        <a:ext cx="5075793" cy="693298"/>
      </dsp:txXfrm>
    </dsp:sp>
    <dsp:sp modelId="{846BF740-BCE8-4ADE-9E0F-DA8B61811E4A}">
      <dsp:nvSpPr>
        <dsp:cNvPr id="0" name=""/>
        <dsp:cNvSpPr/>
      </dsp:nvSpPr>
      <dsp:spPr>
        <a:xfrm rot="5413726">
          <a:off x="3468661" y="2903152"/>
          <a:ext cx="236345" cy="39977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sv-SE" sz="1200" kern="1200"/>
        </a:p>
      </dsp:txBody>
      <dsp:txXfrm rot="10800000">
        <a:off x="3504254" y="2947656"/>
        <a:ext cx="165442" cy="239867"/>
      </dsp:txXfrm>
    </dsp:sp>
    <dsp:sp modelId="{44123D52-4627-4746-ACED-486EE0075F3D}">
      <dsp:nvSpPr>
        <dsp:cNvPr id="0" name=""/>
        <dsp:cNvSpPr/>
      </dsp:nvSpPr>
      <dsp:spPr>
        <a:xfrm>
          <a:off x="2057676" y="3278030"/>
          <a:ext cx="2775597" cy="736438"/>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a:t>
          </a:r>
          <a:r>
            <a:rPr lang="sv-SE" sz="1500" kern="1200" dirty="0" smtClean="0"/>
            <a:t> VRI</a:t>
          </a:r>
          <a:endParaRPr lang="sv-SE" sz="1500" kern="1200" dirty="0"/>
        </a:p>
      </dsp:txBody>
      <dsp:txXfrm>
        <a:off x="2079246" y="3299600"/>
        <a:ext cx="2732457" cy="693298"/>
      </dsp:txXfrm>
    </dsp:sp>
    <dsp:sp modelId="{B75B9AE8-A8BD-48A6-B624-D1B791D65324}">
      <dsp:nvSpPr>
        <dsp:cNvPr id="0" name=""/>
        <dsp:cNvSpPr/>
      </dsp:nvSpPr>
      <dsp:spPr>
        <a:xfrm rot="5400000">
          <a:off x="3402348" y="4044894"/>
          <a:ext cx="306912" cy="33139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sv-SE" sz="1200" kern="1200"/>
        </a:p>
      </dsp:txBody>
      <dsp:txXfrm rot="-5400000">
        <a:off x="3456384" y="4057137"/>
        <a:ext cx="198839" cy="214838"/>
      </dsp:txXfrm>
    </dsp:sp>
    <dsp:sp modelId="{39DC6C5E-8488-41C4-8FAD-4867B98E531B}">
      <dsp:nvSpPr>
        <dsp:cNvPr id="0" name=""/>
        <dsp:cNvSpPr/>
      </dsp:nvSpPr>
      <dsp:spPr>
        <a:xfrm>
          <a:off x="2044685" y="4423519"/>
          <a:ext cx="2736307" cy="736438"/>
        </a:xfrm>
        <a:prstGeom prst="roundRect">
          <a:avLst>
            <a:gd name="adj" fmla="val 10000"/>
          </a:avLst>
        </a:prstGeom>
        <a:solidFill>
          <a:srgbClr val="BF76B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a:t>
          </a:r>
          <a:r>
            <a:rPr lang="sv-SE" sz="1500" kern="1200" dirty="0" smtClean="0"/>
            <a:t> behov av antibiotika</a:t>
          </a:r>
          <a:endParaRPr lang="sv-SE" sz="1500" kern="1200" dirty="0"/>
        </a:p>
      </dsp:txBody>
      <dsp:txXfrm>
        <a:off x="2066255" y="4445089"/>
        <a:ext cx="2693167" cy="693298"/>
      </dsp:txXfrm>
    </dsp:sp>
    <dsp:sp modelId="{CBB4AA2B-C06E-4ED6-BA58-793C2C3EE137}">
      <dsp:nvSpPr>
        <dsp:cNvPr id="0" name=""/>
        <dsp:cNvSpPr/>
      </dsp:nvSpPr>
      <dsp:spPr>
        <a:xfrm rot="5400000">
          <a:off x="3411916" y="5157037"/>
          <a:ext cx="276316" cy="331397"/>
        </a:xfrm>
        <a:prstGeom prst="rightArrow">
          <a:avLst>
            <a:gd name="adj1" fmla="val 60000"/>
            <a:gd name="adj2" fmla="val 50000"/>
          </a:avLst>
        </a:prstGeom>
        <a:solidFill>
          <a:srgbClr val="BF76B3"/>
        </a:solidFill>
        <a:ln>
          <a:solidFill>
            <a:srgbClr val="BF76B3"/>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sv-SE" sz="1200" kern="1200"/>
        </a:p>
      </dsp:txBody>
      <dsp:txXfrm rot="-5400000">
        <a:off x="3450655" y="5184578"/>
        <a:ext cx="198839" cy="193421"/>
      </dsp:txXfrm>
    </dsp:sp>
    <dsp:sp modelId="{4B6C2CED-C2D1-419A-A63D-1E80019F2C7D}">
      <dsp:nvSpPr>
        <dsp:cNvPr id="0" name=""/>
        <dsp:cNvSpPr/>
      </dsp:nvSpPr>
      <dsp:spPr>
        <a:xfrm>
          <a:off x="2016225" y="5528257"/>
          <a:ext cx="2736307" cy="736438"/>
        </a:xfrm>
        <a:prstGeom prst="roundRect">
          <a:avLst>
            <a:gd name="adj" fmla="val 10000"/>
          </a:avLst>
        </a:prstGeom>
        <a:solidFill>
          <a:schemeClr val="tx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v-SE" sz="1500" kern="1200" dirty="0" smtClean="0">
              <a:sym typeface="Symbol" panose="05050102010706020507" pitchFamily="18" charset="2"/>
            </a:rPr>
            <a:t> </a:t>
          </a:r>
          <a:r>
            <a:rPr lang="sv-SE" sz="1500" kern="1200" dirty="0" smtClean="0"/>
            <a:t>Antibiotikaresistens</a:t>
          </a:r>
          <a:endParaRPr lang="sv-SE" sz="1500" kern="1200" dirty="0"/>
        </a:p>
      </dsp:txBody>
      <dsp:txXfrm>
        <a:off x="2037795" y="5549827"/>
        <a:ext cx="2693167" cy="693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6B114-80B5-4A56-AFEC-647C49A2B7AD}">
      <dsp:nvSpPr>
        <dsp:cNvPr id="0" name=""/>
        <dsp:cNvSpPr/>
      </dsp:nvSpPr>
      <dsp:spPr>
        <a:xfrm>
          <a:off x="1827089" y="1057181"/>
          <a:ext cx="1292111" cy="1292111"/>
        </a:xfrm>
        <a:prstGeom prst="gear9">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smtClean="0"/>
            <a:t> </a:t>
          </a:r>
          <a:endParaRPr lang="sv-SE" sz="2800" kern="1200" dirty="0"/>
        </a:p>
      </dsp:txBody>
      <dsp:txXfrm>
        <a:off x="2086861" y="1359852"/>
        <a:ext cx="772567" cy="664172"/>
      </dsp:txXfrm>
    </dsp:sp>
    <dsp:sp modelId="{D8536C31-49DB-4AF6-B405-90A520276C36}">
      <dsp:nvSpPr>
        <dsp:cNvPr id="0" name=""/>
        <dsp:cNvSpPr/>
      </dsp:nvSpPr>
      <dsp:spPr>
        <a:xfrm>
          <a:off x="1075315" y="751773"/>
          <a:ext cx="939717" cy="939717"/>
        </a:xfrm>
        <a:prstGeom prst="gear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smtClean="0"/>
            <a:t> </a:t>
          </a:r>
          <a:endParaRPr lang="sv-SE" sz="2800" kern="1200" dirty="0"/>
        </a:p>
      </dsp:txBody>
      <dsp:txXfrm>
        <a:off x="1311892" y="989779"/>
        <a:ext cx="466563" cy="463705"/>
      </dsp:txXfrm>
    </dsp:sp>
    <dsp:sp modelId="{F2CA1E16-A554-4E45-BBB7-1D22B0EAAEED}">
      <dsp:nvSpPr>
        <dsp:cNvPr id="0" name=""/>
        <dsp:cNvSpPr/>
      </dsp:nvSpPr>
      <dsp:spPr>
        <a:xfrm rot="20700000">
          <a:off x="1601653" y="103464"/>
          <a:ext cx="920731" cy="920731"/>
        </a:xfrm>
        <a:prstGeom prst="gear6">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v-SE" sz="2800" kern="1200" dirty="0" smtClean="0"/>
            <a:t> </a:t>
          </a:r>
          <a:endParaRPr lang="sv-SE" sz="2800" kern="1200" dirty="0"/>
        </a:p>
      </dsp:txBody>
      <dsp:txXfrm rot="-20700000">
        <a:off x="1803596" y="305408"/>
        <a:ext cx="516844" cy="516844"/>
      </dsp:txXfrm>
    </dsp:sp>
    <dsp:sp modelId="{677FEEE7-4FDC-496A-8775-FA755B920260}">
      <dsp:nvSpPr>
        <dsp:cNvPr id="0" name=""/>
        <dsp:cNvSpPr/>
      </dsp:nvSpPr>
      <dsp:spPr>
        <a:xfrm>
          <a:off x="1708779" y="872740"/>
          <a:ext cx="1653902" cy="1653902"/>
        </a:xfrm>
        <a:prstGeom prst="circularArrow">
          <a:avLst>
            <a:gd name="adj1" fmla="val 4688"/>
            <a:gd name="adj2" fmla="val 299029"/>
            <a:gd name="adj3" fmla="val 2445641"/>
            <a:gd name="adj4" fmla="val 1602255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E52FE3-45DA-472D-8EAC-198E5F669F63}">
      <dsp:nvSpPr>
        <dsp:cNvPr id="0" name=""/>
        <dsp:cNvSpPr/>
      </dsp:nvSpPr>
      <dsp:spPr>
        <a:xfrm>
          <a:off x="908893" y="551767"/>
          <a:ext cx="1201663" cy="120166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0AE9F4-60D4-4006-8102-62B46481ED00}">
      <dsp:nvSpPr>
        <dsp:cNvPr id="0" name=""/>
        <dsp:cNvSpPr/>
      </dsp:nvSpPr>
      <dsp:spPr>
        <a:xfrm>
          <a:off x="1388678" y="-90292"/>
          <a:ext cx="1295635" cy="129563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434047" y="1"/>
            <a:ext cx="2826894" cy="496332"/>
          </a:xfrm>
          <a:prstGeom prst="rect">
            <a:avLst/>
          </a:prstGeom>
        </p:spPr>
        <p:txBody>
          <a:bodyPr vert="horz" lIns="95562" tIns="47781" rIns="95562" bIns="47781" rtlCol="0" anchor="b" anchorCtr="0"/>
          <a:lstStyle>
            <a:lvl1pPr algn="l">
              <a:defRPr sz="1300"/>
            </a:lvl1pPr>
          </a:lstStyle>
          <a:p>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3" name="Platshållare för datum 2"/>
          <p:cNvSpPr>
            <a:spLocks noGrp="1"/>
          </p:cNvSpPr>
          <p:nvPr>
            <p:ph type="dt" sz="quarter" idx="1"/>
          </p:nvPr>
        </p:nvSpPr>
        <p:spPr>
          <a:xfrm>
            <a:off x="3605684" y="1"/>
            <a:ext cx="2738813" cy="496332"/>
          </a:xfrm>
          <a:prstGeom prst="rect">
            <a:avLst/>
          </a:prstGeom>
        </p:spPr>
        <p:txBody>
          <a:bodyPr vert="horz" lIns="95562" tIns="47781" rIns="95562" bIns="47781" rtlCol="0" anchor="b" anchorCtr="0"/>
          <a:lstStyle>
            <a:lvl1pPr algn="r">
              <a:defRPr sz="1300"/>
            </a:lvl1pPr>
          </a:lstStyle>
          <a:p>
            <a:fld id="{41AE9EB3-8931-49C7-BE2C-A6174C33ACB4}" type="datetimeFigureOut">
              <a:rPr lang="sv-SE" sz="1200">
                <a:latin typeface="Tahoma" panose="020B0604030504040204" pitchFamily="34" charset="0"/>
                <a:ea typeface="Tahoma" panose="020B0604030504040204" pitchFamily="34" charset="0"/>
                <a:cs typeface="Tahoma" panose="020B0604030504040204" pitchFamily="34" charset="0"/>
              </a:rPr>
              <a:t>2024-03-19</a:t>
            </a:fld>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5" name="Platshållare för bildnummer 4"/>
          <p:cNvSpPr>
            <a:spLocks noGrp="1"/>
          </p:cNvSpPr>
          <p:nvPr>
            <p:ph type="sldNum" sz="quarter" idx="3"/>
          </p:nvPr>
        </p:nvSpPr>
        <p:spPr>
          <a:xfrm>
            <a:off x="3605684" y="9571336"/>
            <a:ext cx="2738813" cy="353580"/>
          </a:xfrm>
          <a:prstGeom prst="rect">
            <a:avLst/>
          </a:prstGeom>
        </p:spPr>
        <p:txBody>
          <a:bodyPr vert="horz" lIns="95562" tIns="47781" rIns="95562" bIns="47781" rtlCol="0" anchor="t" anchorCtr="0"/>
          <a:lstStyle>
            <a:lvl1pPr algn="r">
              <a:defRPr sz="1300"/>
            </a:lvl1pPr>
          </a:lstStyle>
          <a:p>
            <a:fld id="{37EE2D9D-F385-4CF0-A100-034B5F23D549}" type="slidenum">
              <a:rPr lang="sv-SE" sz="1200">
                <a:latin typeface="Tahoma" panose="020B0604030504040204" pitchFamily="34" charset="0"/>
                <a:ea typeface="Tahoma" panose="020B0604030504040204" pitchFamily="34" charset="0"/>
                <a:cs typeface="Tahoma" panose="020B0604030504040204" pitchFamily="34" charset="0"/>
              </a:rPr>
              <a:t>‹#›</a:t>
            </a:fld>
            <a:endParaRPr lang="sv-SE" sz="1200" dirty="0">
              <a:latin typeface="Tahoma" panose="020B0604030504040204" pitchFamily="34" charset="0"/>
              <a:ea typeface="Tahoma" panose="020B0604030504040204" pitchFamily="34" charset="0"/>
              <a:cs typeface="Tahoma" panose="020B0604030504040204" pitchFamily="34" charset="0"/>
            </a:endParaRPr>
          </a:p>
        </p:txBody>
      </p:sp>
      <p:sp>
        <p:nvSpPr>
          <p:cNvPr id="4" name="textruta 3"/>
          <p:cNvSpPr txBox="1"/>
          <p:nvPr/>
        </p:nvSpPr>
        <p:spPr>
          <a:xfrm>
            <a:off x="434045" y="9571830"/>
            <a:ext cx="2826895" cy="354807"/>
          </a:xfrm>
          <a:prstGeom prst="rect">
            <a:avLst/>
          </a:prstGeom>
          <a:noFill/>
        </p:spPr>
        <p:txBody>
          <a:bodyPr wrap="square" lIns="88221" tIns="44111" rIns="88221" bIns="44111" rtlCol="0">
            <a:normAutofit/>
          </a:bodyPr>
          <a:lstStyle/>
          <a:p>
            <a:r>
              <a:rPr lang="sv-SE" sz="1200" dirty="0">
                <a:latin typeface="Tahoma" panose="020B0604030504040204" pitchFamily="34" charset="0"/>
                <a:ea typeface="Tahoma" panose="020B0604030504040204" pitchFamily="34" charset="0"/>
                <a:cs typeface="Tahoma" panose="020B0604030504040204" pitchFamily="34" charset="0"/>
              </a:rPr>
              <a:t>Folkhälsomyndigheten</a:t>
            </a:r>
          </a:p>
        </p:txBody>
      </p:sp>
      <p:grpSp>
        <p:nvGrpSpPr>
          <p:cNvPr id="9" name="Grupp 8"/>
          <p:cNvGrpSpPr/>
          <p:nvPr/>
        </p:nvGrpSpPr>
        <p:grpSpPr>
          <a:xfrm>
            <a:off x="-8804" y="9279066"/>
            <a:ext cx="6807920" cy="36406"/>
            <a:chOff x="0" y="6619124"/>
            <a:chExt cx="7471719" cy="37536"/>
          </a:xfrm>
        </p:grpSpPr>
        <p:cxnSp>
          <p:nvCxnSpPr>
            <p:cNvPr id="10" name="Rak koppling 9"/>
            <p:cNvCxnSpPr/>
            <p:nvPr userDrawn="1"/>
          </p:nvCxnSpPr>
          <p:spPr>
            <a:xfrm>
              <a:off x="0" y="6619124"/>
              <a:ext cx="747171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Rak koppling 10"/>
            <p:cNvCxnSpPr/>
            <p:nvPr userDrawn="1"/>
          </p:nvCxnSpPr>
          <p:spPr>
            <a:xfrm>
              <a:off x="0" y="6656660"/>
              <a:ext cx="6120000" cy="0"/>
            </a:xfrm>
            <a:prstGeom prst="line">
              <a:avLst/>
            </a:prstGeom>
            <a:ln w="19050">
              <a:solidFill>
                <a:srgbClr val="0092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3999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90488" y="1"/>
            <a:ext cx="4676501" cy="496332"/>
          </a:xfrm>
          <a:prstGeom prst="rect">
            <a:avLst/>
          </a:prstGeom>
        </p:spPr>
        <p:txBody>
          <a:bodyPr vert="horz" lIns="95562" tIns="47781" rIns="95562" bIns="47781" rtlCol="0" anchor="b" anchorCtr="0"/>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sv-SE" dirty="0"/>
          </a:p>
        </p:txBody>
      </p:sp>
      <p:sp>
        <p:nvSpPr>
          <p:cNvPr id="3" name="Platshållare för datum 2"/>
          <p:cNvSpPr>
            <a:spLocks noGrp="1"/>
          </p:cNvSpPr>
          <p:nvPr>
            <p:ph type="dt" idx="1"/>
          </p:nvPr>
        </p:nvSpPr>
        <p:spPr>
          <a:xfrm>
            <a:off x="4897760" y="1"/>
            <a:ext cx="1446737" cy="496332"/>
          </a:xfrm>
          <a:prstGeom prst="rect">
            <a:avLst/>
          </a:prstGeom>
        </p:spPr>
        <p:txBody>
          <a:bodyPr vert="horz" lIns="95562" tIns="47781" rIns="95562" bIns="47781" rtlCol="0" anchor="b" anchorCtr="0"/>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33324598-625F-4279-8712-6568122A40DD}" type="datetimeFigureOut">
              <a:rPr lang="sv-SE" smtClean="0"/>
              <a:pPr/>
              <a:t>2024-03-19</a:t>
            </a:fld>
            <a:endParaRPr lang="sv-SE" dirty="0"/>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62" tIns="47781" rIns="95562" bIns="47781" rtlCol="0" anchor="ctr"/>
          <a:lstStyle/>
          <a:p>
            <a:endParaRPr lang="sv-SE" dirty="0"/>
          </a:p>
        </p:txBody>
      </p:sp>
      <p:sp>
        <p:nvSpPr>
          <p:cNvPr id="5" name="Platshållare för anteckningar 4"/>
          <p:cNvSpPr>
            <a:spLocks noGrp="1"/>
          </p:cNvSpPr>
          <p:nvPr>
            <p:ph type="body" sz="quarter" idx="3"/>
          </p:nvPr>
        </p:nvSpPr>
        <p:spPr>
          <a:xfrm>
            <a:off x="464837" y="4715153"/>
            <a:ext cx="5868000" cy="4466987"/>
          </a:xfrm>
          <a:prstGeom prst="rect">
            <a:avLst/>
          </a:prstGeom>
        </p:spPr>
        <p:txBody>
          <a:bodyPr vert="horz" lIns="95562" tIns="47781" rIns="95562" bIns="4778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886670" y="9428584"/>
            <a:ext cx="3680816" cy="496332"/>
          </a:xfrm>
          <a:prstGeom prst="rect">
            <a:avLst/>
          </a:prstGeom>
        </p:spPr>
        <p:txBody>
          <a:bodyPr vert="horz" lIns="95562" tIns="47781" rIns="95562" bIns="47781" rtlCol="0" anchor="t" anchorCtr="0"/>
          <a:lstStyle>
            <a:lvl1pPr algn="l">
              <a:defRPr sz="1200">
                <a:latin typeface="Tahoma" panose="020B0604030504040204" pitchFamily="34" charset="0"/>
                <a:ea typeface="Tahoma" panose="020B0604030504040204" pitchFamily="34" charset="0"/>
                <a:cs typeface="Tahoma" panose="020B0604030504040204" pitchFamily="34" charset="0"/>
              </a:defRPr>
            </a:lvl1pPr>
          </a:lstStyle>
          <a:p>
            <a:endParaRPr lang="sv-SE" dirty="0"/>
          </a:p>
        </p:txBody>
      </p:sp>
      <p:sp>
        <p:nvSpPr>
          <p:cNvPr id="7" name="Platshållare för bildnummer 6"/>
          <p:cNvSpPr>
            <a:spLocks noGrp="1"/>
          </p:cNvSpPr>
          <p:nvPr>
            <p:ph type="sldNum" sz="quarter" idx="5"/>
          </p:nvPr>
        </p:nvSpPr>
        <p:spPr>
          <a:xfrm>
            <a:off x="5666303" y="9428584"/>
            <a:ext cx="678194" cy="496332"/>
          </a:xfrm>
          <a:prstGeom prst="rect">
            <a:avLst/>
          </a:prstGeom>
        </p:spPr>
        <p:txBody>
          <a:bodyPr vert="horz" lIns="95562" tIns="47781" rIns="95562" bIns="47781" rtlCol="0" anchor="t" anchorCtr="0"/>
          <a:lstStyle>
            <a:lvl1pPr algn="r">
              <a:defRPr sz="1200">
                <a:latin typeface="Tahoma" panose="020B0604030504040204" pitchFamily="34" charset="0"/>
                <a:ea typeface="Tahoma" panose="020B0604030504040204" pitchFamily="34" charset="0"/>
                <a:cs typeface="Tahoma" panose="020B0604030504040204" pitchFamily="34" charset="0"/>
              </a:defRPr>
            </a:lvl1pPr>
          </a:lstStyle>
          <a:p>
            <a:fld id="{8B5362E9-56F8-4489-B0BC-0270E33C950D}" type="slidenum">
              <a:rPr lang="sv-SE" smtClean="0"/>
              <a:pPr/>
              <a:t>‹#›</a:t>
            </a:fld>
            <a:endParaRPr lang="sv-SE" dirty="0"/>
          </a:p>
        </p:txBody>
      </p:sp>
      <p:sp>
        <p:nvSpPr>
          <p:cNvPr id="8" name="textruta 7"/>
          <p:cNvSpPr txBox="1"/>
          <p:nvPr/>
        </p:nvSpPr>
        <p:spPr>
          <a:xfrm>
            <a:off x="90488" y="9428584"/>
            <a:ext cx="1796182" cy="273749"/>
          </a:xfrm>
          <a:prstGeom prst="rect">
            <a:avLst/>
          </a:prstGeom>
          <a:noFill/>
        </p:spPr>
        <p:txBody>
          <a:bodyPr wrap="square" lIns="88221" tIns="44111" rIns="88221" bIns="44111" rtlCol="0">
            <a:spAutoFit/>
          </a:bodyPr>
          <a:lstStyle/>
          <a:p>
            <a:pPr algn="l"/>
            <a:r>
              <a:rPr lang="sv-SE" sz="1200" dirty="0">
                <a:latin typeface="Tahoma" panose="020B0604030504040204" pitchFamily="34" charset="0"/>
                <a:ea typeface="Tahoma" panose="020B0604030504040204" pitchFamily="34" charset="0"/>
                <a:cs typeface="Tahoma" panose="020B0604030504040204" pitchFamily="34" charset="0"/>
              </a:rPr>
              <a:t>Folkhälsomyndigheten</a:t>
            </a:r>
          </a:p>
        </p:txBody>
      </p:sp>
      <p:grpSp>
        <p:nvGrpSpPr>
          <p:cNvPr id="15" name="Grupp 14"/>
          <p:cNvGrpSpPr/>
          <p:nvPr/>
        </p:nvGrpSpPr>
        <p:grpSpPr>
          <a:xfrm>
            <a:off x="-8804" y="9279066"/>
            <a:ext cx="6807920" cy="36406"/>
            <a:chOff x="0" y="6619124"/>
            <a:chExt cx="7471719" cy="37536"/>
          </a:xfrm>
        </p:grpSpPr>
        <p:cxnSp>
          <p:nvCxnSpPr>
            <p:cNvPr id="16" name="Rak koppling 15"/>
            <p:cNvCxnSpPr/>
            <p:nvPr userDrawn="1"/>
          </p:nvCxnSpPr>
          <p:spPr>
            <a:xfrm>
              <a:off x="0" y="6619124"/>
              <a:ext cx="747171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Rak koppling 16"/>
            <p:cNvCxnSpPr/>
            <p:nvPr userDrawn="1"/>
          </p:nvCxnSpPr>
          <p:spPr>
            <a:xfrm>
              <a:off x="0" y="6656660"/>
              <a:ext cx="6120000" cy="0"/>
            </a:xfrm>
            <a:prstGeom prst="line">
              <a:avLst/>
            </a:prstGeom>
            <a:ln w="19050">
              <a:solidFill>
                <a:srgbClr val="0092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3570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spcAft>
        <a:spcPts val="600"/>
      </a:spcAft>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spcAft>
        <a:spcPts val="600"/>
      </a:spcAft>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spcAft>
        <a:spcPts val="600"/>
      </a:spcAft>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spcAft>
        <a:spcPts val="600"/>
      </a:spcAft>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smtClean="0">
                <a:solidFill>
                  <a:schemeClr val="tx1"/>
                </a:solidFill>
                <a:effectLst/>
                <a:latin typeface="+mn-lt"/>
                <a:ea typeface="+mn-ea"/>
                <a:cs typeface="+mn-cs"/>
              </a:rPr>
              <a:t>Kräver</a:t>
            </a:r>
            <a:r>
              <a:rPr lang="sv-SE" sz="1200" b="1" i="0" kern="1200" baseline="0" dirty="0" smtClean="0">
                <a:solidFill>
                  <a:schemeClr val="tx1"/>
                </a:solidFill>
                <a:effectLst/>
                <a:latin typeface="+mn-lt"/>
                <a:ea typeface="+mn-ea"/>
                <a:cs typeface="+mn-cs"/>
              </a:rPr>
              <a:t> olika kompetenser </a:t>
            </a:r>
          </a:p>
          <a:p>
            <a:pPr marL="285750" indent="-285750">
              <a:buFont typeface="Arial" panose="020B0604020202020204" pitchFamily="34" charset="0"/>
              <a:buChar char="•"/>
            </a:pPr>
            <a:r>
              <a:rPr lang="sv-SE" dirty="0" smtClean="0"/>
              <a:t>Administratör</a:t>
            </a:r>
          </a:p>
          <a:p>
            <a:pPr marL="285750" indent="-285750">
              <a:buFont typeface="Arial" panose="020B0604020202020204" pitchFamily="34" charset="0"/>
              <a:buChar char="•"/>
            </a:pPr>
            <a:r>
              <a:rPr lang="sv-SE" dirty="0" smtClean="0"/>
              <a:t>Apotekare</a:t>
            </a:r>
          </a:p>
          <a:p>
            <a:pPr marL="285750" indent="-285750">
              <a:buFont typeface="Arial" panose="020B0604020202020204" pitchFamily="34" charset="0"/>
              <a:buChar char="•"/>
            </a:pPr>
            <a:r>
              <a:rPr lang="sv-SE" dirty="0" smtClean="0"/>
              <a:t>Mikrobiologer</a:t>
            </a:r>
          </a:p>
          <a:p>
            <a:pPr marL="285750" indent="-285750">
              <a:buFont typeface="Arial" panose="020B0604020202020204" pitchFamily="34" charset="0"/>
              <a:buChar char="•"/>
            </a:pPr>
            <a:r>
              <a:rPr lang="sv-SE" dirty="0" smtClean="0"/>
              <a:t>Läkare, infektionsläkare, allmänläkare och folkhälsa</a:t>
            </a:r>
          </a:p>
          <a:p>
            <a:pPr marL="285750" indent="-285750">
              <a:buFont typeface="Arial" panose="020B0604020202020204" pitchFamily="34" charset="0"/>
              <a:buChar char="•"/>
            </a:pPr>
            <a:r>
              <a:rPr lang="sv-SE" dirty="0" smtClean="0"/>
              <a:t>Tandläkare</a:t>
            </a:r>
          </a:p>
          <a:p>
            <a:pPr marL="285750" indent="-285750">
              <a:buFont typeface="Arial" panose="020B0604020202020204" pitchFamily="34" charset="0"/>
              <a:buChar char="•"/>
            </a:pPr>
            <a:r>
              <a:rPr lang="sv-SE" dirty="0" smtClean="0"/>
              <a:t>Hygiensjuksköterskor</a:t>
            </a:r>
          </a:p>
          <a:p>
            <a:endParaRPr lang="sv-SE" sz="1200" b="1" i="0" kern="1200" baseline="0" dirty="0" smtClean="0">
              <a:solidFill>
                <a:schemeClr val="tx1"/>
              </a:solidFill>
              <a:effectLst/>
              <a:latin typeface="+mn-lt"/>
              <a:ea typeface="+mn-ea"/>
              <a:cs typeface="+mn-cs"/>
            </a:endParaRPr>
          </a:p>
          <a:p>
            <a:endParaRPr lang="sv-SE" sz="1200" b="1" i="0" kern="1200" baseline="0" dirty="0" smtClean="0">
              <a:solidFill>
                <a:schemeClr val="tx1"/>
              </a:solidFill>
              <a:effectLst/>
              <a:latin typeface="+mn-lt"/>
              <a:ea typeface="+mn-ea"/>
              <a:cs typeface="+mn-cs"/>
            </a:endParaRPr>
          </a:p>
          <a:p>
            <a:endParaRPr lang="sv-SE" sz="1200" b="1"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PLATINEA</a:t>
            </a:r>
            <a:r>
              <a:rPr lang="sv-SE" sz="1200" b="0" i="0" kern="1200" dirty="0" smtClean="0">
                <a:solidFill>
                  <a:schemeClr val="tx1"/>
                </a:solidFill>
                <a:effectLst/>
                <a:latin typeface="+mn-lt"/>
                <a:ea typeface="+mn-ea"/>
                <a:cs typeface="+mn-cs"/>
              </a:rPr>
              <a:t> (</a:t>
            </a:r>
            <a:r>
              <a:rPr lang="sv-SE" sz="1200" b="0" i="0" kern="1200" dirty="0" err="1" smtClean="0">
                <a:solidFill>
                  <a:schemeClr val="tx1"/>
                </a:solidFill>
                <a:effectLst/>
                <a:latin typeface="+mn-lt"/>
                <a:ea typeface="+mn-ea"/>
                <a:cs typeface="+mn-cs"/>
              </a:rPr>
              <a:t>PLATtform</a:t>
            </a:r>
            <a:r>
              <a:rPr lang="sv-SE" sz="1200" b="0" i="0" kern="1200" dirty="0" smtClean="0">
                <a:solidFill>
                  <a:schemeClr val="tx1"/>
                </a:solidFill>
                <a:effectLst/>
                <a:latin typeface="+mn-lt"/>
                <a:ea typeface="+mn-ea"/>
                <a:cs typeface="+mn-cs"/>
              </a:rPr>
              <a:t> för </a:t>
            </a:r>
            <a:r>
              <a:rPr lang="sv-SE" sz="1200" b="0" i="0" kern="1200" dirty="0" err="1" smtClean="0">
                <a:solidFill>
                  <a:schemeClr val="tx1"/>
                </a:solidFill>
                <a:effectLst/>
                <a:latin typeface="+mn-lt"/>
                <a:ea typeface="+mn-ea"/>
                <a:cs typeface="+mn-cs"/>
              </a:rPr>
              <a:t>INnovation</a:t>
            </a:r>
            <a:r>
              <a:rPr lang="sv-SE" sz="1200" b="0" i="0" kern="1200" dirty="0" smtClean="0">
                <a:solidFill>
                  <a:schemeClr val="tx1"/>
                </a:solidFill>
                <a:effectLst/>
                <a:latin typeface="+mn-lt"/>
                <a:ea typeface="+mn-ea"/>
                <a:cs typeface="+mn-cs"/>
              </a:rPr>
              <a:t> av Existerande Antibiotika) är en samverkansplattform som syftar till att optimera användning av befintliga antibiotika</a:t>
            </a:r>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t>8</a:t>
            </a:fld>
            <a:endParaRPr lang="sv-SE" dirty="0"/>
          </a:p>
        </p:txBody>
      </p:sp>
    </p:spTree>
    <p:extLst>
      <p:ext uri="{BB962C8B-B14F-4D97-AF65-F5344CB8AC3E}">
        <p14:creationId xmlns:p14="http://schemas.microsoft.com/office/powerpoint/2010/main" val="143589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24</a:t>
            </a:fld>
            <a:endParaRPr lang="sv-SE" dirty="0"/>
          </a:p>
        </p:txBody>
      </p:sp>
    </p:spTree>
    <p:extLst>
      <p:ext uri="{BB962C8B-B14F-4D97-AF65-F5344CB8AC3E}">
        <p14:creationId xmlns:p14="http://schemas.microsoft.com/office/powerpoint/2010/main" val="260050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These</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recommended</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targets</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for the EU,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which</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are</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also</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translated</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for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each</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national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level</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will</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help</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the EU to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tackle</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AMR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taking</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into</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account</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national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specificities</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without</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compromising</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patients'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health</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safety</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They</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will</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also</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allow</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better</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monitoring</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of</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infections</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consumption</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of</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antibiotics</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in the coming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years</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and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adjust</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policy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making</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sv-SE" sz="12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accordingly</a:t>
            </a:r>
            <a:r>
              <a:rPr lang="sv-SE" sz="12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25</a:t>
            </a:fld>
            <a:endParaRPr lang="sv-SE" dirty="0"/>
          </a:p>
        </p:txBody>
      </p:sp>
    </p:spTree>
    <p:extLst>
      <p:ext uri="{BB962C8B-B14F-4D97-AF65-F5344CB8AC3E}">
        <p14:creationId xmlns:p14="http://schemas.microsoft.com/office/powerpoint/2010/main" val="409695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smtClean="0">
              <a:solidFill>
                <a:schemeClr val="tx1"/>
              </a:solidFill>
              <a:effectLst/>
              <a:latin typeface="+mn-lt"/>
              <a:ea typeface="+mn-ea"/>
              <a:cs typeface="+mn-cs"/>
            </a:endParaRPr>
          </a:p>
          <a:p>
            <a:r>
              <a:rPr lang="sv-SE" sz="1200" kern="1200" baseline="0" dirty="0" smtClean="0">
                <a:solidFill>
                  <a:schemeClr val="tx1"/>
                </a:solidFill>
                <a:effectLst/>
                <a:latin typeface="+mn-lt"/>
                <a:ea typeface="+mn-ea"/>
                <a:cs typeface="+mn-cs"/>
              </a:rPr>
              <a:t>preventionen angelägen. </a:t>
            </a:r>
            <a:r>
              <a:rPr lang="sv-SE" sz="1200" kern="1200" dirty="0" smtClean="0">
                <a:solidFill>
                  <a:schemeClr val="tx1"/>
                </a:solidFill>
                <a:effectLst/>
                <a:latin typeface="+mn-lt"/>
                <a:ea typeface="+mn-ea"/>
                <a:cs typeface="+mn-cs"/>
              </a:rPr>
              <a:t>cirka</a:t>
            </a:r>
            <a:r>
              <a:rPr lang="sv-SE" sz="1200" kern="1200" baseline="0" dirty="0" smtClean="0">
                <a:solidFill>
                  <a:schemeClr val="tx1"/>
                </a:solidFill>
                <a:effectLst/>
                <a:latin typeface="+mn-lt"/>
                <a:ea typeface="+mn-ea"/>
                <a:cs typeface="+mn-cs"/>
              </a:rPr>
              <a:t> 30-</a:t>
            </a:r>
            <a:r>
              <a:rPr lang="sv-SE" sz="1200" kern="1200" dirty="0" smtClean="0">
                <a:solidFill>
                  <a:schemeClr val="tx1"/>
                </a:solidFill>
                <a:effectLst/>
                <a:latin typeface="+mn-lt"/>
                <a:ea typeface="+mn-ea"/>
                <a:cs typeface="+mn-cs"/>
              </a:rPr>
              <a:t>50% av VRI går att förebygga </a:t>
            </a:r>
          </a:p>
          <a:p>
            <a:endParaRPr lang="sv-SE" sz="1200" kern="1200" baseline="0" dirty="0" smtClean="0">
              <a:solidFill>
                <a:schemeClr val="tx1"/>
              </a:solidFill>
              <a:effectLst/>
              <a:latin typeface="+mn-lt"/>
              <a:ea typeface="+mn-ea"/>
              <a:cs typeface="+mn-cs"/>
            </a:endParaRPr>
          </a:p>
          <a:p>
            <a:endParaRPr lang="en-US" b="1" dirty="0" smtClean="0"/>
          </a:p>
          <a:p>
            <a:pPr>
              <a:lnSpc>
                <a:spcPct val="100000"/>
              </a:lnSpc>
              <a:buClr>
                <a:srgbClr val="FFC000"/>
              </a:buClr>
            </a:pPr>
            <a:endParaRPr lang="en-US" dirty="0" smtClean="0"/>
          </a:p>
          <a:p>
            <a:pPr>
              <a:lnSpc>
                <a:spcPct val="100000"/>
              </a:lnSpc>
              <a:buClr>
                <a:srgbClr val="70A9D2"/>
              </a:buClr>
            </a:pPr>
            <a:endParaRPr lang="sv-SE" sz="1200" dirty="0" smtClean="0"/>
          </a:p>
        </p:txBody>
      </p:sp>
      <p:sp>
        <p:nvSpPr>
          <p:cNvPr id="4" name="Platshållare för bildnummer 3"/>
          <p:cNvSpPr>
            <a:spLocks noGrp="1"/>
          </p:cNvSpPr>
          <p:nvPr>
            <p:ph type="sldNum" sz="quarter" idx="10"/>
          </p:nvPr>
        </p:nvSpPr>
        <p:spPr/>
        <p:txBody>
          <a:bodyPr/>
          <a:lstStyle/>
          <a:p>
            <a:fld id="{DBB46237-C92B-4C9A-B286-F5DB8E6F82CD}" type="slidenum">
              <a:rPr lang="es-ES" smtClean="0"/>
              <a:pPr/>
              <a:t>26</a:t>
            </a:fld>
            <a:endParaRPr lang="es-ES"/>
          </a:p>
        </p:txBody>
      </p:sp>
    </p:spTree>
    <p:extLst>
      <p:ext uri="{BB962C8B-B14F-4D97-AF65-F5344CB8AC3E}">
        <p14:creationId xmlns:p14="http://schemas.microsoft.com/office/powerpoint/2010/main" val="1070308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28</a:t>
            </a:fld>
            <a:endParaRPr lang="sv-SE" dirty="0"/>
          </a:p>
        </p:txBody>
      </p:sp>
    </p:spTree>
    <p:extLst>
      <p:ext uri="{BB962C8B-B14F-4D97-AF65-F5344CB8AC3E}">
        <p14:creationId xmlns:p14="http://schemas.microsoft.com/office/powerpoint/2010/main" val="115488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32</a:t>
            </a:fld>
            <a:endParaRPr lang="sv-SE" dirty="0"/>
          </a:p>
        </p:txBody>
      </p:sp>
    </p:spTree>
    <p:extLst>
      <p:ext uri="{BB962C8B-B14F-4D97-AF65-F5344CB8AC3E}">
        <p14:creationId xmlns:p14="http://schemas.microsoft.com/office/powerpoint/2010/main" val="35492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NAG inom kunskapsstyrningen för nomenklatur. Fohm med. </a:t>
            </a:r>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41</a:t>
            </a:fld>
            <a:endParaRPr lang="sv-SE" dirty="0"/>
          </a:p>
        </p:txBody>
      </p:sp>
    </p:spTree>
    <p:extLst>
      <p:ext uri="{BB962C8B-B14F-4D97-AF65-F5344CB8AC3E}">
        <p14:creationId xmlns:p14="http://schemas.microsoft.com/office/powerpoint/2010/main" val="10996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Gruppering, </a:t>
            </a:r>
            <a:r>
              <a:rPr lang="sv-SE" dirty="0" err="1" smtClean="0"/>
              <a:t>Enterobacterales</a:t>
            </a:r>
            <a:endParaRPr lang="sv-SE" dirty="0" smtClean="0"/>
          </a:p>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44</a:t>
            </a:fld>
            <a:endParaRPr lang="sv-SE" dirty="0"/>
          </a:p>
        </p:txBody>
      </p:sp>
    </p:spTree>
    <p:extLst>
      <p:ext uri="{BB962C8B-B14F-4D97-AF65-F5344CB8AC3E}">
        <p14:creationId xmlns:p14="http://schemas.microsoft.com/office/powerpoint/2010/main" val="1503791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8B5362E9-56F8-4489-B0BC-0270E33C950D}" type="slidenum">
              <a:rPr lang="sv-SE" smtClean="0"/>
              <a:pPr/>
              <a:t>54</a:t>
            </a:fld>
            <a:endParaRPr lang="sv-SE" dirty="0"/>
          </a:p>
        </p:txBody>
      </p:sp>
    </p:spTree>
    <p:extLst>
      <p:ext uri="{BB962C8B-B14F-4D97-AF65-F5344CB8AC3E}">
        <p14:creationId xmlns:p14="http://schemas.microsoft.com/office/powerpoint/2010/main" val="377117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8B5362E9-56F8-4489-B0BC-0270E33C950D}" type="slidenum">
              <a:rPr lang="sv-SE" smtClean="0"/>
              <a:pPr/>
              <a:t>12</a:t>
            </a:fld>
            <a:endParaRPr lang="sv-SE" dirty="0"/>
          </a:p>
        </p:txBody>
      </p:sp>
    </p:spTree>
    <p:extLst>
      <p:ext uri="{BB962C8B-B14F-4D97-AF65-F5344CB8AC3E}">
        <p14:creationId xmlns:p14="http://schemas.microsoft.com/office/powerpoint/2010/main" val="250261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noRot="1" noChangeAspect="1"/>
          </p:cNvSpPr>
          <p:nvPr>
            <p:ph type="sldImg"/>
          </p:nvPr>
        </p:nvSpPr>
        <p:spPr>
          <a:xfrm>
            <a:off x="533400" y="763588"/>
            <a:ext cx="6705600" cy="3771900"/>
          </a:xfrm>
          <a:prstGeom prst="rect">
            <a:avLst/>
          </a:prstGeom>
        </p:spPr>
      </p:sp>
      <p:sp>
        <p:nvSpPr>
          <p:cNvPr id="117"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Global deaths (counts) attributable to and associated with bacterial antimicrobial resistance by infectious syndrome, 2019</a:t>
            </a:r>
          </a:p>
          <a:p>
            <a:endParaRPr lang="en-US" sz="900" b="0" strike="noStrike" spc="-1">
              <a:latin typeface="Arial"/>
            </a:endParaRPr>
          </a:p>
          <a:p>
            <a:r>
              <a:rPr lang="en-US" sz="900" b="0" strike="noStrike" spc="-1">
                <a:latin typeface="Arial"/>
              </a:rPr>
              <a:t>Estimates were aggregated across drugs, accounting for the co-occurrence of resistance to multiple drugs. Error bars show 95% uncertainty intervals. Does not include gonorrhoea and chlamydia because we did not estimate the fatal burden of this infectious syndrome. Bone+=infections of bones, joints, and related organs. BSI=bloodstream infections. Cardiac=endocarditis and other cardiac infections. CNS=meningitis and other bacterial CNS infections. Intra-abdominal=peritoneal and intra-abdominal infections. LRI+=lower respiratory infections and all related infections in the thorax. Skin=bacterial infections of the skin and subcutaneous systems. TF–PF–iNTS= typhoid fever, paratyphoid fever, and invasive non-typhoidal </a:t>
            </a:r>
            <a:r>
              <a:rPr lang="en-US" sz="900" b="0" i="1" strike="noStrike" spc="-1">
                <a:latin typeface="Arial"/>
              </a:rPr>
              <a:t>Salmonella</a:t>
            </a:r>
            <a:r>
              <a:rPr lang="en-US" sz="900" b="0" strike="noStrike" spc="-1">
                <a:latin typeface="Arial"/>
              </a:rPr>
              <a:t> spp. UTI=urinary tract infections and pyelonephritis.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1787682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18</a:t>
            </a:fld>
            <a:endParaRPr lang="sv-SE" dirty="0"/>
          </a:p>
        </p:txBody>
      </p:sp>
    </p:spTree>
    <p:extLst>
      <p:ext uri="{BB962C8B-B14F-4D97-AF65-F5344CB8AC3E}">
        <p14:creationId xmlns:p14="http://schemas.microsoft.com/office/powerpoint/2010/main" val="78848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19</a:t>
            </a:fld>
            <a:endParaRPr lang="sv-SE" dirty="0"/>
          </a:p>
        </p:txBody>
      </p:sp>
    </p:spTree>
    <p:extLst>
      <p:ext uri="{BB962C8B-B14F-4D97-AF65-F5344CB8AC3E}">
        <p14:creationId xmlns:p14="http://schemas.microsoft.com/office/powerpoint/2010/main" val="183638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20</a:t>
            </a:fld>
            <a:endParaRPr lang="sv-SE" dirty="0"/>
          </a:p>
        </p:txBody>
      </p:sp>
    </p:spTree>
    <p:extLst>
      <p:ext uri="{BB962C8B-B14F-4D97-AF65-F5344CB8AC3E}">
        <p14:creationId xmlns:p14="http://schemas.microsoft.com/office/powerpoint/2010/main" val="73927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21</a:t>
            </a:fld>
            <a:endParaRPr lang="sv-SE" dirty="0"/>
          </a:p>
        </p:txBody>
      </p:sp>
    </p:spTree>
    <p:extLst>
      <p:ext uri="{BB962C8B-B14F-4D97-AF65-F5344CB8AC3E}">
        <p14:creationId xmlns:p14="http://schemas.microsoft.com/office/powerpoint/2010/main" val="72102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Ministrarna i rådet för sysselsättning, socialpolitik, hälso- och sjukvård samt konsumentfrågor (EPSCO).</a:t>
            </a:r>
          </a:p>
          <a:p>
            <a:endParaRPr lang="sv-SE"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sv-SE" sz="1200" b="0" i="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Rådet antog en rådsrekommendation om intensifierade åtgärder för att bekämpa AMR. Rekommendationen lyfter ett antal åtgärder på olika områden, bland annat nationella handlingsplaner mot AMR, förebyggande av infektioner och vårdhygien samt strategier för antimikrobiell läkemedelshantering och återhållsam användning av antimikrobiella medel.</a:t>
            </a:r>
          </a:p>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22</a:t>
            </a:fld>
            <a:endParaRPr lang="sv-SE" dirty="0"/>
          </a:p>
        </p:txBody>
      </p:sp>
    </p:spTree>
    <p:extLst>
      <p:ext uri="{BB962C8B-B14F-4D97-AF65-F5344CB8AC3E}">
        <p14:creationId xmlns:p14="http://schemas.microsoft.com/office/powerpoint/2010/main" val="317192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B5362E9-56F8-4489-B0BC-0270E33C950D}" type="slidenum">
              <a:rPr lang="sv-SE" smtClean="0"/>
              <a:pPr/>
              <a:t>23</a:t>
            </a:fld>
            <a:endParaRPr lang="sv-SE" dirty="0"/>
          </a:p>
        </p:txBody>
      </p:sp>
    </p:spTree>
    <p:extLst>
      <p:ext uri="{BB962C8B-B14F-4D97-AF65-F5344CB8AC3E}">
        <p14:creationId xmlns:p14="http://schemas.microsoft.com/office/powerpoint/2010/main" val="1474476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9360000" cy="1470025"/>
          </a:xfrm>
        </p:spPr>
        <p:txBody>
          <a:bodyPr anchor="b"/>
          <a:lstStyle>
            <a:lvl1pPr>
              <a:lnSpc>
                <a:spcPts val="4200"/>
              </a:lnSpc>
              <a:spcBef>
                <a:spcPts val="300"/>
              </a:spcBef>
              <a:spcAft>
                <a:spcPts val="600"/>
              </a:spcAft>
              <a:defRPr sz="3800" baseline="0">
                <a:solidFill>
                  <a:schemeClr val="tx1"/>
                </a:solidFill>
              </a:defRPr>
            </a:lvl1pPr>
          </a:lstStyle>
          <a:p>
            <a:r>
              <a:rPr lang="sv-SE" dirty="0"/>
              <a:t>Presentationens titel</a:t>
            </a:r>
          </a:p>
        </p:txBody>
      </p:sp>
      <p:sp>
        <p:nvSpPr>
          <p:cNvPr id="3" name="Underrubrik 2"/>
          <p:cNvSpPr>
            <a:spLocks noGrp="1"/>
          </p:cNvSpPr>
          <p:nvPr>
            <p:ph type="subTitle" idx="1" hasCustomPrompt="1"/>
          </p:nvPr>
        </p:nvSpPr>
        <p:spPr>
          <a:xfrm>
            <a:off x="911424" y="3526160"/>
            <a:ext cx="8640000" cy="838944"/>
          </a:xfrm>
        </p:spPr>
        <p:txBody>
          <a:bodyPr/>
          <a:lstStyle>
            <a:lvl1pPr marL="0" indent="0" algn="l">
              <a:lnSpc>
                <a:spcPts val="3000"/>
              </a:lnSpc>
              <a:spcBef>
                <a:spcPts val="600"/>
              </a:spcBef>
              <a:spcAft>
                <a:spcPts val="300"/>
              </a:spcAft>
              <a:buNone/>
              <a:defRPr sz="26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Presentatör • datum</a:t>
            </a:r>
          </a:p>
        </p:txBody>
      </p:sp>
      <p:pic>
        <p:nvPicPr>
          <p:cNvPr id="5" name="Bildobjekt 4" descr="Folkhälsomyndighet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2" y="458897"/>
            <a:ext cx="2736304" cy="918596"/>
          </a:xfrm>
          <a:prstGeom prst="rect">
            <a:avLst/>
          </a:prstGeom>
        </p:spPr>
      </p:pic>
    </p:spTree>
    <p:extLst>
      <p:ext uri="{BB962C8B-B14F-4D97-AF65-F5344CB8AC3E}">
        <p14:creationId xmlns:p14="http://schemas.microsoft.com/office/powerpoint/2010/main" val="399528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håll sidobild rak">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6" y="404664"/>
            <a:ext cx="6553200"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4" y="1628800"/>
            <a:ext cx="6553001" cy="3960788"/>
          </a:xfrm>
        </p:spPr>
        <p:txBody>
          <a:bodyPr/>
          <a:lstStyle>
            <a:lvl1pPr>
              <a:spcBef>
                <a:spcPts val="1200"/>
              </a:spcBef>
              <a:defRPr/>
            </a:lvl1pPr>
            <a:lvl4pPr>
              <a:defRPr sz="1300"/>
            </a:lvl4pPr>
          </a:lstStyle>
          <a:p>
            <a:pPr lvl="0"/>
            <a:r>
              <a:rPr lang="sv-SE" dirty="0"/>
              <a:t>Punktlista</a:t>
            </a:r>
          </a:p>
          <a:p>
            <a:pPr lvl="1"/>
            <a:r>
              <a:rPr lang="sv-SE" dirty="0"/>
              <a:t>Nivå två</a:t>
            </a:r>
          </a:p>
          <a:p>
            <a:pPr lvl="2"/>
            <a:r>
              <a:rPr lang="sv-SE" dirty="0"/>
              <a:t>Nivå tre</a:t>
            </a:r>
          </a:p>
        </p:txBody>
      </p:sp>
      <p:sp>
        <p:nvSpPr>
          <p:cNvPr id="9" name="Platshållare för bild 8"/>
          <p:cNvSpPr>
            <a:spLocks noGrp="1"/>
          </p:cNvSpPr>
          <p:nvPr>
            <p:ph type="pic" sz="quarter" idx="10"/>
          </p:nvPr>
        </p:nvSpPr>
        <p:spPr>
          <a:xfrm>
            <a:off x="7825200" y="0"/>
            <a:ext cx="4366800" cy="6858000"/>
          </a:xfrm>
          <a:custGeom>
            <a:avLst/>
            <a:gdLst>
              <a:gd name="connsiteX0" fmla="*/ 0 w 4366800"/>
              <a:gd name="connsiteY0" fmla="*/ 0 h 6858000"/>
              <a:gd name="connsiteX1" fmla="*/ 4366800 w 4366800"/>
              <a:gd name="connsiteY1" fmla="*/ 0 h 6858000"/>
              <a:gd name="connsiteX2" fmla="*/ 4366800 w 4366800"/>
              <a:gd name="connsiteY2" fmla="*/ 6858000 h 6858000"/>
              <a:gd name="connsiteX3" fmla="*/ 0 w 4366800"/>
              <a:gd name="connsiteY3" fmla="*/ 6858000 h 6858000"/>
              <a:gd name="connsiteX4" fmla="*/ 0 w 4366800"/>
              <a:gd name="connsiteY4" fmla="*/ 0 h 6858000"/>
              <a:gd name="connsiteX0" fmla="*/ 15730 w 4382530"/>
              <a:gd name="connsiteY0" fmla="*/ 0 h 6858000"/>
              <a:gd name="connsiteX1" fmla="*/ 4382530 w 4382530"/>
              <a:gd name="connsiteY1" fmla="*/ 0 h 6858000"/>
              <a:gd name="connsiteX2" fmla="*/ 4382530 w 4382530"/>
              <a:gd name="connsiteY2" fmla="*/ 6858000 h 6858000"/>
              <a:gd name="connsiteX3" fmla="*/ 15730 w 4382530"/>
              <a:gd name="connsiteY3" fmla="*/ 6858000 h 6858000"/>
              <a:gd name="connsiteX4" fmla="*/ 0 w 4382530"/>
              <a:gd name="connsiteY4" fmla="*/ 3369276 h 6858000"/>
              <a:gd name="connsiteX5" fmla="*/ 15730 w 4382530"/>
              <a:gd name="connsiteY5" fmla="*/ 0 h 6858000"/>
              <a:gd name="connsiteX0" fmla="*/ 15730 w 4382530"/>
              <a:gd name="connsiteY0" fmla="*/ 0 h 6858000"/>
              <a:gd name="connsiteX1" fmla="*/ 4382530 w 4382530"/>
              <a:gd name="connsiteY1" fmla="*/ 0 h 6858000"/>
              <a:gd name="connsiteX2" fmla="*/ 4382530 w 4382530"/>
              <a:gd name="connsiteY2" fmla="*/ 6858000 h 6858000"/>
              <a:gd name="connsiteX3" fmla="*/ 15730 w 4382530"/>
              <a:gd name="connsiteY3" fmla="*/ 6858000 h 6858000"/>
              <a:gd name="connsiteX4" fmla="*/ 0 w 4382530"/>
              <a:gd name="connsiteY4" fmla="*/ 3369276 h 6858000"/>
              <a:gd name="connsiteX5" fmla="*/ 15730 w 4382530"/>
              <a:gd name="connsiteY5" fmla="*/ 0 h 6858000"/>
              <a:gd name="connsiteX0" fmla="*/ 357277 w 4724077"/>
              <a:gd name="connsiteY0" fmla="*/ 0 h 6858000"/>
              <a:gd name="connsiteX1" fmla="*/ 4724077 w 4724077"/>
              <a:gd name="connsiteY1" fmla="*/ 0 h 6858000"/>
              <a:gd name="connsiteX2" fmla="*/ 4724077 w 4724077"/>
              <a:gd name="connsiteY2" fmla="*/ 6858000 h 6858000"/>
              <a:gd name="connsiteX3" fmla="*/ 357277 w 4724077"/>
              <a:gd name="connsiteY3" fmla="*/ 6858000 h 6858000"/>
              <a:gd name="connsiteX4" fmla="*/ 341547 w 4724077"/>
              <a:gd name="connsiteY4" fmla="*/ 3369276 h 6858000"/>
              <a:gd name="connsiteX5" fmla="*/ 357277 w 4724077"/>
              <a:gd name="connsiteY5" fmla="*/ 0 h 6858000"/>
              <a:gd name="connsiteX0" fmla="*/ 66068 w 4432868"/>
              <a:gd name="connsiteY0" fmla="*/ 0 h 6858000"/>
              <a:gd name="connsiteX1" fmla="*/ 4432868 w 4432868"/>
              <a:gd name="connsiteY1" fmla="*/ 0 h 6858000"/>
              <a:gd name="connsiteX2" fmla="*/ 4432868 w 4432868"/>
              <a:gd name="connsiteY2" fmla="*/ 6858000 h 6858000"/>
              <a:gd name="connsiteX3" fmla="*/ 66068 w 4432868"/>
              <a:gd name="connsiteY3" fmla="*/ 6858000 h 6858000"/>
              <a:gd name="connsiteX4" fmla="*/ 50338 w 4432868"/>
              <a:gd name="connsiteY4" fmla="*/ 3369276 h 6858000"/>
              <a:gd name="connsiteX5" fmla="*/ 66068 w 4432868"/>
              <a:gd name="connsiteY5" fmla="*/ 0 h 6858000"/>
              <a:gd name="connsiteX0" fmla="*/ 73547 w 4440347"/>
              <a:gd name="connsiteY0" fmla="*/ 0 h 6858000"/>
              <a:gd name="connsiteX1" fmla="*/ 4440347 w 4440347"/>
              <a:gd name="connsiteY1" fmla="*/ 0 h 6858000"/>
              <a:gd name="connsiteX2" fmla="*/ 4440347 w 4440347"/>
              <a:gd name="connsiteY2" fmla="*/ 6858000 h 6858000"/>
              <a:gd name="connsiteX3" fmla="*/ 73547 w 4440347"/>
              <a:gd name="connsiteY3" fmla="*/ 6858000 h 6858000"/>
              <a:gd name="connsiteX4" fmla="*/ 57817 w 4440347"/>
              <a:gd name="connsiteY4" fmla="*/ 3369276 h 6858000"/>
              <a:gd name="connsiteX5" fmla="*/ 73547 w 4440347"/>
              <a:gd name="connsiteY5" fmla="*/ 0 h 6858000"/>
              <a:gd name="connsiteX0" fmla="*/ 73547 w 4440347"/>
              <a:gd name="connsiteY0" fmla="*/ 0 h 6858000"/>
              <a:gd name="connsiteX1" fmla="*/ 4440347 w 4440347"/>
              <a:gd name="connsiteY1" fmla="*/ 0 h 6858000"/>
              <a:gd name="connsiteX2" fmla="*/ 4440347 w 4440347"/>
              <a:gd name="connsiteY2" fmla="*/ 6858000 h 6858000"/>
              <a:gd name="connsiteX3" fmla="*/ 73547 w 4440347"/>
              <a:gd name="connsiteY3" fmla="*/ 6858000 h 6858000"/>
              <a:gd name="connsiteX4" fmla="*/ 57817 w 4440347"/>
              <a:gd name="connsiteY4" fmla="*/ 3369276 h 6858000"/>
              <a:gd name="connsiteX5" fmla="*/ 73547 w 4440347"/>
              <a:gd name="connsiteY5" fmla="*/ 0 h 6858000"/>
              <a:gd name="connsiteX0" fmla="*/ 34879 w 4401679"/>
              <a:gd name="connsiteY0" fmla="*/ 0 h 6858000"/>
              <a:gd name="connsiteX1" fmla="*/ 4401679 w 4401679"/>
              <a:gd name="connsiteY1" fmla="*/ 0 h 6858000"/>
              <a:gd name="connsiteX2" fmla="*/ 4401679 w 4401679"/>
              <a:gd name="connsiteY2" fmla="*/ 6858000 h 6858000"/>
              <a:gd name="connsiteX3" fmla="*/ 34879 w 4401679"/>
              <a:gd name="connsiteY3" fmla="*/ 6858000 h 6858000"/>
              <a:gd name="connsiteX4" fmla="*/ 85051 w 4401679"/>
              <a:gd name="connsiteY4" fmla="*/ 3492843 h 6858000"/>
              <a:gd name="connsiteX5" fmla="*/ 34879 w 4401679"/>
              <a:gd name="connsiteY5" fmla="*/ 0 h 6858000"/>
              <a:gd name="connsiteX0" fmla="*/ 28717 w 4395517"/>
              <a:gd name="connsiteY0" fmla="*/ 0 h 6858000"/>
              <a:gd name="connsiteX1" fmla="*/ 4395517 w 4395517"/>
              <a:gd name="connsiteY1" fmla="*/ 0 h 6858000"/>
              <a:gd name="connsiteX2" fmla="*/ 4395517 w 4395517"/>
              <a:gd name="connsiteY2" fmla="*/ 6858000 h 6858000"/>
              <a:gd name="connsiteX3" fmla="*/ 28717 w 4395517"/>
              <a:gd name="connsiteY3" fmla="*/ 6858000 h 6858000"/>
              <a:gd name="connsiteX4" fmla="*/ 78889 w 4395517"/>
              <a:gd name="connsiteY4" fmla="*/ 3492843 h 6858000"/>
              <a:gd name="connsiteX5" fmla="*/ 28717 w 4395517"/>
              <a:gd name="connsiteY5" fmla="*/ 0 h 6858000"/>
              <a:gd name="connsiteX0" fmla="*/ 60613 w 4427413"/>
              <a:gd name="connsiteY0" fmla="*/ 0 h 6858000"/>
              <a:gd name="connsiteX1" fmla="*/ 4427413 w 4427413"/>
              <a:gd name="connsiteY1" fmla="*/ 0 h 6858000"/>
              <a:gd name="connsiteX2" fmla="*/ 4427413 w 4427413"/>
              <a:gd name="connsiteY2" fmla="*/ 6858000 h 6858000"/>
              <a:gd name="connsiteX3" fmla="*/ 60613 w 4427413"/>
              <a:gd name="connsiteY3" fmla="*/ 6858000 h 6858000"/>
              <a:gd name="connsiteX4" fmla="*/ 110785 w 4427413"/>
              <a:gd name="connsiteY4" fmla="*/ 3492843 h 6858000"/>
              <a:gd name="connsiteX5" fmla="*/ 60613 w 4427413"/>
              <a:gd name="connsiteY5" fmla="*/ 0 h 6858000"/>
              <a:gd name="connsiteX0" fmla="*/ 60613 w 4427413"/>
              <a:gd name="connsiteY0" fmla="*/ 0 h 6858000"/>
              <a:gd name="connsiteX1" fmla="*/ 4427413 w 4427413"/>
              <a:gd name="connsiteY1" fmla="*/ 0 h 6858000"/>
              <a:gd name="connsiteX2" fmla="*/ 4427413 w 4427413"/>
              <a:gd name="connsiteY2" fmla="*/ 6858000 h 6858000"/>
              <a:gd name="connsiteX3" fmla="*/ 60613 w 4427413"/>
              <a:gd name="connsiteY3" fmla="*/ 6858000 h 6858000"/>
              <a:gd name="connsiteX4" fmla="*/ 110785 w 4427413"/>
              <a:gd name="connsiteY4" fmla="*/ 3492843 h 6858000"/>
              <a:gd name="connsiteX5" fmla="*/ 60613 w 4427413"/>
              <a:gd name="connsiteY5" fmla="*/ 0 h 6858000"/>
              <a:gd name="connsiteX0" fmla="*/ 545850 w 4912650"/>
              <a:gd name="connsiteY0" fmla="*/ 0 h 6858000"/>
              <a:gd name="connsiteX1" fmla="*/ 4912650 w 4912650"/>
              <a:gd name="connsiteY1" fmla="*/ 0 h 6858000"/>
              <a:gd name="connsiteX2" fmla="*/ 4912650 w 4912650"/>
              <a:gd name="connsiteY2" fmla="*/ 6858000 h 6858000"/>
              <a:gd name="connsiteX3" fmla="*/ 545850 w 4912650"/>
              <a:gd name="connsiteY3" fmla="*/ 6858000 h 6858000"/>
              <a:gd name="connsiteX4" fmla="*/ 545850 w 4912650"/>
              <a:gd name="connsiteY4" fmla="*/ 0 h 6858000"/>
              <a:gd name="connsiteX0" fmla="*/ 323467 w 4690267"/>
              <a:gd name="connsiteY0" fmla="*/ 0 h 6858000"/>
              <a:gd name="connsiteX1" fmla="*/ 4690267 w 4690267"/>
              <a:gd name="connsiteY1" fmla="*/ 0 h 6858000"/>
              <a:gd name="connsiteX2" fmla="*/ 4690267 w 4690267"/>
              <a:gd name="connsiteY2" fmla="*/ 6858000 h 6858000"/>
              <a:gd name="connsiteX3" fmla="*/ 323467 w 4690267"/>
              <a:gd name="connsiteY3" fmla="*/ 6858000 h 6858000"/>
              <a:gd name="connsiteX4" fmla="*/ 323467 w 4690267"/>
              <a:gd name="connsiteY4" fmla="*/ 0 h 6858000"/>
              <a:gd name="connsiteX0" fmla="*/ 0 w 4366800"/>
              <a:gd name="connsiteY0" fmla="*/ 0 h 6858000"/>
              <a:gd name="connsiteX1" fmla="*/ 4366800 w 4366800"/>
              <a:gd name="connsiteY1" fmla="*/ 0 h 6858000"/>
              <a:gd name="connsiteX2" fmla="*/ 4366800 w 4366800"/>
              <a:gd name="connsiteY2" fmla="*/ 6858000 h 6858000"/>
              <a:gd name="connsiteX3" fmla="*/ 0 w 4366800"/>
              <a:gd name="connsiteY3" fmla="*/ 6858000 h 6858000"/>
              <a:gd name="connsiteX4" fmla="*/ 0 w 43668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800" h="6858000">
                <a:moveTo>
                  <a:pt x="0" y="0"/>
                </a:moveTo>
                <a:lnTo>
                  <a:pt x="4366800" y="0"/>
                </a:lnTo>
                <a:lnTo>
                  <a:pt x="4366800" y="6858000"/>
                </a:lnTo>
                <a:lnTo>
                  <a:pt x="0" y="6858000"/>
                </a:lnTo>
                <a:lnTo>
                  <a:pt x="0" y="0"/>
                </a:lnTo>
                <a:close/>
              </a:path>
            </a:pathLst>
          </a:custGeom>
        </p:spPr>
        <p:txBody>
          <a:bodyPr/>
          <a:lstStyle/>
          <a:p>
            <a:r>
              <a:rPr lang="sv-SE" smtClean="0"/>
              <a:t>Klicka på ikonen för att lägga till en bild</a:t>
            </a:r>
            <a:endParaRPr lang="sv-SE" dirty="0"/>
          </a:p>
        </p:txBody>
      </p:sp>
      <p:grpSp>
        <p:nvGrpSpPr>
          <p:cNvPr id="2" name="Grupp 1"/>
          <p:cNvGrpSpPr/>
          <p:nvPr userDrawn="1"/>
        </p:nvGrpSpPr>
        <p:grpSpPr>
          <a:xfrm>
            <a:off x="0" y="6619124"/>
            <a:ext cx="7471719" cy="50236"/>
            <a:chOff x="0" y="6619124"/>
            <a:chExt cx="7471719" cy="50236"/>
          </a:xfrm>
        </p:grpSpPr>
        <p:cxnSp>
          <p:nvCxnSpPr>
            <p:cNvPr id="7" name="Rak koppling 6"/>
            <p:cNvCxnSpPr/>
            <p:nvPr userDrawn="1"/>
          </p:nvCxnSpPr>
          <p:spPr>
            <a:xfrm>
              <a:off x="0" y="6619124"/>
              <a:ext cx="747171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Rak koppling 7"/>
            <p:cNvCxnSpPr/>
            <p:nvPr userDrawn="1"/>
          </p:nvCxnSpPr>
          <p:spPr>
            <a:xfrm>
              <a:off x="0" y="6669360"/>
              <a:ext cx="6120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 name="Platshållare för text 10"/>
          <p:cNvSpPr>
            <a:spLocks noGrp="1"/>
          </p:cNvSpPr>
          <p:nvPr>
            <p:ph type="body" sz="quarter" idx="11" hasCustomPrompt="1"/>
          </p:nvPr>
        </p:nvSpPr>
        <p:spPr>
          <a:xfrm rot="16200000">
            <a:off x="8957750" y="3515047"/>
            <a:ext cx="6120000"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Tree>
    <p:extLst>
      <p:ext uri="{BB962C8B-B14F-4D97-AF65-F5344CB8AC3E}">
        <p14:creationId xmlns:p14="http://schemas.microsoft.com/office/powerpoint/2010/main" val="396414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håll sidobild böjd">
    <p:bg>
      <p:bgRef idx="1001">
        <a:schemeClr val="bg1"/>
      </p:bgRef>
    </p:bg>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423" y="404664"/>
            <a:ext cx="8352001" cy="936774"/>
          </a:xfrm>
        </p:spPr>
        <p:txBody>
          <a:bodyPr/>
          <a:lstStyle>
            <a:lvl1pPr>
              <a:defRPr>
                <a:solidFill>
                  <a:schemeClr val="tx1"/>
                </a:solidFill>
              </a:defRPr>
            </a:lvl1pPr>
          </a:lstStyle>
          <a:p>
            <a:r>
              <a:rPr lang="sv-SE" dirty="0"/>
              <a:t>Rubrik</a:t>
            </a:r>
          </a:p>
        </p:txBody>
      </p:sp>
      <p:sp>
        <p:nvSpPr>
          <p:cNvPr id="6" name="Platshållare för innehåll 2"/>
          <p:cNvSpPr>
            <a:spLocks noGrp="1"/>
          </p:cNvSpPr>
          <p:nvPr>
            <p:ph idx="1" hasCustomPrompt="1"/>
          </p:nvPr>
        </p:nvSpPr>
        <p:spPr>
          <a:xfrm>
            <a:off x="911423" y="1628800"/>
            <a:ext cx="6553002" cy="3965884"/>
          </a:xfrm>
        </p:spPr>
        <p:txBody>
          <a:bodyPr/>
          <a:lstStyle>
            <a:lvl1pPr>
              <a:spcBef>
                <a:spcPts val="1200"/>
              </a:spcBef>
              <a:defRPr/>
            </a:lvl1pPr>
            <a:lvl4pPr>
              <a:defRPr sz="1300"/>
            </a:lvl4pPr>
          </a:lstStyle>
          <a:p>
            <a:pPr lvl="0"/>
            <a:r>
              <a:rPr lang="sv-SE" dirty="0"/>
              <a:t>Punktlista</a:t>
            </a:r>
          </a:p>
          <a:p>
            <a:pPr lvl="1"/>
            <a:r>
              <a:rPr lang="sv-SE" dirty="0"/>
              <a:t>Nivå två</a:t>
            </a:r>
          </a:p>
          <a:p>
            <a:pPr lvl="2"/>
            <a:r>
              <a:rPr lang="sv-SE" dirty="0"/>
              <a:t>Nivå tre</a:t>
            </a:r>
          </a:p>
        </p:txBody>
      </p:sp>
      <p:sp>
        <p:nvSpPr>
          <p:cNvPr id="18" name="Platshållare för bild 17"/>
          <p:cNvSpPr>
            <a:spLocks noGrp="1" noChangeAspect="1"/>
          </p:cNvSpPr>
          <p:nvPr>
            <p:ph type="pic" sz="quarter" idx="10"/>
          </p:nvPr>
        </p:nvSpPr>
        <p:spPr>
          <a:xfrm>
            <a:off x="8761363" y="0"/>
            <a:ext cx="3429405" cy="6858005"/>
          </a:xfrm>
          <a:custGeom>
            <a:avLst/>
            <a:gdLst>
              <a:gd name="connsiteX0" fmla="*/ 0 w 4320000"/>
              <a:gd name="connsiteY0" fmla="*/ 2160000 h 4320000"/>
              <a:gd name="connsiteX1" fmla="*/ 2160000 w 4320000"/>
              <a:gd name="connsiteY1" fmla="*/ 0 h 4320000"/>
              <a:gd name="connsiteX2" fmla="*/ 4320000 w 4320000"/>
              <a:gd name="connsiteY2" fmla="*/ 2160000 h 4320000"/>
              <a:gd name="connsiteX3" fmla="*/ 2160000 w 4320000"/>
              <a:gd name="connsiteY3" fmla="*/ 4320000 h 4320000"/>
              <a:gd name="connsiteX4" fmla="*/ 0 w 4320000"/>
              <a:gd name="connsiteY4" fmla="*/ 2160000 h 4320000"/>
              <a:gd name="connsiteX0" fmla="*/ 0 w 2430000"/>
              <a:gd name="connsiteY0" fmla="*/ 2220043 h 4440086"/>
              <a:gd name="connsiteX1" fmla="*/ 2160000 w 2430000"/>
              <a:gd name="connsiteY1" fmla="*/ 60043 h 4440086"/>
              <a:gd name="connsiteX2" fmla="*/ 2160000 w 2430000"/>
              <a:gd name="connsiteY2" fmla="*/ 4380043 h 4440086"/>
              <a:gd name="connsiteX3" fmla="*/ 0 w 2430000"/>
              <a:gd name="connsiteY3" fmla="*/ 2220043 h 4440086"/>
              <a:gd name="connsiteX0" fmla="*/ 0 w 2325261"/>
              <a:gd name="connsiteY0" fmla="*/ 2220043 h 4440086"/>
              <a:gd name="connsiteX1" fmla="*/ 2160000 w 2325261"/>
              <a:gd name="connsiteY1" fmla="*/ 60043 h 4440086"/>
              <a:gd name="connsiteX2" fmla="*/ 2160000 w 2325261"/>
              <a:gd name="connsiteY2" fmla="*/ 4380043 h 4440086"/>
              <a:gd name="connsiteX3" fmla="*/ 0 w 2325261"/>
              <a:gd name="connsiteY3" fmla="*/ 2220043 h 4440086"/>
              <a:gd name="connsiteX0" fmla="*/ 0 w 2164979"/>
              <a:gd name="connsiteY0" fmla="*/ 2220043 h 4440086"/>
              <a:gd name="connsiteX1" fmla="*/ 2160000 w 2164979"/>
              <a:gd name="connsiteY1" fmla="*/ 60043 h 4440086"/>
              <a:gd name="connsiteX2" fmla="*/ 2160000 w 2164979"/>
              <a:gd name="connsiteY2" fmla="*/ 4380043 h 4440086"/>
              <a:gd name="connsiteX3" fmla="*/ 0 w 2164979"/>
              <a:gd name="connsiteY3" fmla="*/ 2220043 h 4440086"/>
              <a:gd name="connsiteX0" fmla="*/ 0 w 2162096"/>
              <a:gd name="connsiteY0" fmla="*/ 2220043 h 4440086"/>
              <a:gd name="connsiteX1" fmla="*/ 2160000 w 2162096"/>
              <a:gd name="connsiteY1" fmla="*/ 60043 h 4440086"/>
              <a:gd name="connsiteX2" fmla="*/ 2160000 w 2162096"/>
              <a:gd name="connsiteY2" fmla="*/ 4380043 h 4440086"/>
              <a:gd name="connsiteX3" fmla="*/ 0 w 2162096"/>
              <a:gd name="connsiteY3" fmla="*/ 2220043 h 4440086"/>
              <a:gd name="connsiteX0" fmla="*/ 0 w 2162096"/>
              <a:gd name="connsiteY0" fmla="*/ 2160000 h 4380043"/>
              <a:gd name="connsiteX1" fmla="*/ 2160000 w 2162096"/>
              <a:gd name="connsiteY1" fmla="*/ 0 h 4380043"/>
              <a:gd name="connsiteX2" fmla="*/ 2160000 w 2162096"/>
              <a:gd name="connsiteY2" fmla="*/ 4320000 h 4380043"/>
              <a:gd name="connsiteX3" fmla="*/ 0 w 2162096"/>
              <a:gd name="connsiteY3" fmla="*/ 2160000 h 4380043"/>
              <a:gd name="connsiteX0" fmla="*/ 0 w 2160000"/>
              <a:gd name="connsiteY0" fmla="*/ 2160000 h 4380043"/>
              <a:gd name="connsiteX1" fmla="*/ 2160000 w 2160000"/>
              <a:gd name="connsiteY1" fmla="*/ 0 h 4380043"/>
              <a:gd name="connsiteX2" fmla="*/ 2160000 w 2160000"/>
              <a:gd name="connsiteY2" fmla="*/ 4320000 h 4380043"/>
              <a:gd name="connsiteX3" fmla="*/ 0 w 2160000"/>
              <a:gd name="connsiteY3" fmla="*/ 2160000 h 4380043"/>
              <a:gd name="connsiteX0" fmla="*/ 0 w 2160000"/>
              <a:gd name="connsiteY0" fmla="*/ 2160000 h 4380043"/>
              <a:gd name="connsiteX1" fmla="*/ 2160000 w 2160000"/>
              <a:gd name="connsiteY1" fmla="*/ 0 h 4380043"/>
              <a:gd name="connsiteX2" fmla="*/ 2160000 w 2160000"/>
              <a:gd name="connsiteY2" fmla="*/ 4320000 h 4380043"/>
              <a:gd name="connsiteX3" fmla="*/ 0 w 2160000"/>
              <a:gd name="connsiteY3" fmla="*/ 2160000 h 4380043"/>
              <a:gd name="connsiteX0" fmla="*/ 475 w 2160475"/>
              <a:gd name="connsiteY0" fmla="*/ 2160000 h 4404174"/>
              <a:gd name="connsiteX1" fmla="*/ 2160475 w 2160475"/>
              <a:gd name="connsiteY1" fmla="*/ 0 h 4404174"/>
              <a:gd name="connsiteX2" fmla="*/ 2160475 w 2160475"/>
              <a:gd name="connsiteY2" fmla="*/ 4320000 h 4404174"/>
              <a:gd name="connsiteX3" fmla="*/ 475 w 2160475"/>
              <a:gd name="connsiteY3" fmla="*/ 2160000 h 4404174"/>
              <a:gd name="connsiteX0" fmla="*/ 401 w 2160401"/>
              <a:gd name="connsiteY0" fmla="*/ 2160005 h 4404179"/>
              <a:gd name="connsiteX1" fmla="*/ 2160401 w 2160401"/>
              <a:gd name="connsiteY1" fmla="*/ 5 h 4404179"/>
              <a:gd name="connsiteX2" fmla="*/ 2160401 w 2160401"/>
              <a:gd name="connsiteY2" fmla="*/ 4320005 h 4404179"/>
              <a:gd name="connsiteX3" fmla="*/ 401 w 2160401"/>
              <a:gd name="connsiteY3" fmla="*/ 2160005 h 4404179"/>
              <a:gd name="connsiteX0" fmla="*/ 401 w 2160401"/>
              <a:gd name="connsiteY0" fmla="*/ 2160005 h 4320289"/>
              <a:gd name="connsiteX1" fmla="*/ 2160401 w 2160401"/>
              <a:gd name="connsiteY1" fmla="*/ 5 h 4320289"/>
              <a:gd name="connsiteX2" fmla="*/ 2160401 w 2160401"/>
              <a:gd name="connsiteY2" fmla="*/ 4320005 h 4320289"/>
              <a:gd name="connsiteX3" fmla="*/ 401 w 2160401"/>
              <a:gd name="connsiteY3" fmla="*/ 2160005 h 4320289"/>
              <a:gd name="connsiteX0" fmla="*/ 401 w 2160401"/>
              <a:gd name="connsiteY0" fmla="*/ 2169630 h 4320295"/>
              <a:gd name="connsiteX1" fmla="*/ 2160401 w 2160401"/>
              <a:gd name="connsiteY1" fmla="*/ 5 h 4320295"/>
              <a:gd name="connsiteX2" fmla="*/ 2160401 w 2160401"/>
              <a:gd name="connsiteY2" fmla="*/ 4320005 h 4320295"/>
              <a:gd name="connsiteX3" fmla="*/ 401 w 2160401"/>
              <a:gd name="connsiteY3" fmla="*/ 2169630 h 4320295"/>
            </a:gdLst>
            <a:ahLst/>
            <a:cxnLst>
              <a:cxn ang="0">
                <a:pos x="connsiteX0" y="connsiteY0"/>
              </a:cxn>
              <a:cxn ang="0">
                <a:pos x="connsiteX1" y="connsiteY1"/>
              </a:cxn>
              <a:cxn ang="0">
                <a:pos x="connsiteX2" y="connsiteY2"/>
              </a:cxn>
              <a:cxn ang="0">
                <a:pos x="connsiteX3" y="connsiteY3"/>
              </a:cxn>
            </a:cxnLst>
            <a:rect l="l" t="t" r="r" b="b"/>
            <a:pathLst>
              <a:path w="2160401" h="4320295">
                <a:moveTo>
                  <a:pt x="401" y="2169630"/>
                </a:moveTo>
                <a:cubicBezTo>
                  <a:pt x="-30369" y="458228"/>
                  <a:pt x="1719533" y="-1890"/>
                  <a:pt x="2160401" y="5"/>
                </a:cubicBezTo>
                <a:lnTo>
                  <a:pt x="2160401" y="4320005"/>
                </a:lnTo>
                <a:cubicBezTo>
                  <a:pt x="1742649" y="4333496"/>
                  <a:pt x="31171" y="3881032"/>
                  <a:pt x="401" y="2169630"/>
                </a:cubicBezTo>
                <a:close/>
              </a:path>
            </a:pathLst>
          </a:custGeom>
        </p:spPr>
        <p:txBody>
          <a:bodyPr/>
          <a:lstStyle/>
          <a:p>
            <a:r>
              <a:rPr lang="sv-SE" smtClean="0"/>
              <a:t>Klicka på ikonen för att lägga till en bild</a:t>
            </a:r>
            <a:endParaRPr lang="sv-SE"/>
          </a:p>
        </p:txBody>
      </p:sp>
      <p:sp>
        <p:nvSpPr>
          <p:cNvPr id="10" name="Platshållare för text 10"/>
          <p:cNvSpPr>
            <a:spLocks noGrp="1"/>
          </p:cNvSpPr>
          <p:nvPr>
            <p:ph type="body" sz="quarter" idx="11" hasCustomPrompt="1"/>
          </p:nvPr>
        </p:nvSpPr>
        <p:spPr>
          <a:xfrm rot="16200000">
            <a:off x="8957409" y="3514706"/>
            <a:ext cx="6120682"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grpSp>
        <p:nvGrpSpPr>
          <p:cNvPr id="2" name="Grupp 1"/>
          <p:cNvGrpSpPr/>
          <p:nvPr userDrawn="1"/>
        </p:nvGrpSpPr>
        <p:grpSpPr>
          <a:xfrm>
            <a:off x="0" y="6619124"/>
            <a:ext cx="7471719" cy="50236"/>
            <a:chOff x="0" y="6619124"/>
            <a:chExt cx="7471719" cy="50236"/>
          </a:xfrm>
        </p:grpSpPr>
        <p:cxnSp>
          <p:nvCxnSpPr>
            <p:cNvPr id="11" name="Rak koppling 10"/>
            <p:cNvCxnSpPr/>
            <p:nvPr userDrawn="1"/>
          </p:nvCxnSpPr>
          <p:spPr>
            <a:xfrm>
              <a:off x="0" y="6619124"/>
              <a:ext cx="747171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Rak koppling 11"/>
            <p:cNvCxnSpPr/>
            <p:nvPr userDrawn="1"/>
          </p:nvCxnSpPr>
          <p:spPr>
            <a:xfrm>
              <a:off x="0" y="6669360"/>
              <a:ext cx="6120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029099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 tre delar">
    <p:bg>
      <p:bgRef idx="1001">
        <a:schemeClr val="bg1"/>
      </p:bgRef>
    </p:bg>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5" y="404664"/>
            <a:ext cx="10368198" cy="936774"/>
          </a:xfrm>
        </p:spPr>
        <p:txBody>
          <a:bodyPr/>
          <a:lstStyle>
            <a:lvl1pPr>
              <a:defRPr>
                <a:solidFill>
                  <a:schemeClr val="tx1"/>
                </a:solidFill>
              </a:defRPr>
            </a:lvl1pPr>
          </a:lstStyle>
          <a:p>
            <a:r>
              <a:rPr lang="sv-SE" dirty="0"/>
              <a:t>Rubrik</a:t>
            </a:r>
          </a:p>
        </p:txBody>
      </p:sp>
      <p:sp>
        <p:nvSpPr>
          <p:cNvPr id="5" name="Platshållare för text 4"/>
          <p:cNvSpPr>
            <a:spLocks noGrp="1"/>
          </p:cNvSpPr>
          <p:nvPr>
            <p:ph type="body" sz="quarter" idx="15"/>
          </p:nvPr>
        </p:nvSpPr>
        <p:spPr>
          <a:xfrm>
            <a:off x="911225" y="4365104"/>
            <a:ext cx="2880000" cy="1218838"/>
          </a:xfrm>
          <a:ln>
            <a:noFill/>
          </a:ln>
        </p:spPr>
        <p:txBody>
          <a:bodyPr/>
          <a:lstStyle>
            <a:lvl1pPr marL="0" indent="0" algn="ctr">
              <a:buNone/>
              <a:defRPr b="0">
                <a:solidFill>
                  <a:schemeClr val="tx1"/>
                </a:solidFill>
              </a:defRPr>
            </a:lvl1pPr>
            <a:lvl2pPr marL="0" indent="0" algn="ctr">
              <a:buNone/>
              <a:defRPr>
                <a:solidFill>
                  <a:schemeClr val="tx1"/>
                </a:solidFill>
              </a:defRPr>
            </a:lvl2pPr>
          </a:lstStyle>
          <a:p>
            <a:pPr lvl="0"/>
            <a:r>
              <a:rPr lang="sv-SE" smtClean="0"/>
              <a:t>Redigera format för bakgrundstext</a:t>
            </a:r>
          </a:p>
          <a:p>
            <a:pPr lvl="1"/>
            <a:r>
              <a:rPr lang="sv-SE" smtClean="0"/>
              <a:t>Nivå två</a:t>
            </a:r>
          </a:p>
        </p:txBody>
      </p:sp>
      <p:sp>
        <p:nvSpPr>
          <p:cNvPr id="11" name="Platshållare för bild 10"/>
          <p:cNvSpPr>
            <a:spLocks noGrp="1"/>
          </p:cNvSpPr>
          <p:nvPr>
            <p:ph type="pic" sz="quarter" idx="12"/>
          </p:nvPr>
        </p:nvSpPr>
        <p:spPr>
          <a:xfrm>
            <a:off x="1271225" y="1887888"/>
            <a:ext cx="2160000" cy="2160000"/>
          </a:xfrm>
          <a:prstGeom prst="ellipse">
            <a:avLst/>
          </a:prstGeom>
          <a:ln w="50800" cmpd="dbl">
            <a:solidFill>
              <a:schemeClr val="bg2"/>
            </a:solidFill>
          </a:ln>
          <a:effectLst>
            <a:outerShdw blurRad="127000" dist="38100" dir="2700000" algn="ctr" rotWithShape="0">
              <a:srgbClr val="000000">
                <a:alpha val="20000"/>
              </a:srgbClr>
            </a:outerShdw>
          </a:effectLst>
        </p:spPr>
        <p:txBody>
          <a:bodyPr/>
          <a:lstStyle/>
          <a:p>
            <a:r>
              <a:rPr lang="sv-SE" smtClean="0"/>
              <a:t>Klicka på ikonen för att lägga till en bild</a:t>
            </a:r>
            <a:endParaRPr lang="sv-SE" dirty="0"/>
          </a:p>
        </p:txBody>
      </p:sp>
      <p:sp>
        <p:nvSpPr>
          <p:cNvPr id="16" name="Platshållare för text 4"/>
          <p:cNvSpPr>
            <a:spLocks noGrp="1"/>
          </p:cNvSpPr>
          <p:nvPr>
            <p:ph type="body" sz="quarter" idx="16"/>
          </p:nvPr>
        </p:nvSpPr>
        <p:spPr>
          <a:xfrm>
            <a:off x="4655324" y="4365104"/>
            <a:ext cx="2880000" cy="1218838"/>
          </a:xfrm>
          <a:ln>
            <a:noFill/>
          </a:ln>
        </p:spPr>
        <p:txBody>
          <a:bodyPr/>
          <a:lstStyle>
            <a:lvl1pPr marL="0" indent="0" algn="ctr">
              <a:buNone/>
              <a:defRPr b="0">
                <a:solidFill>
                  <a:schemeClr val="tx1"/>
                </a:solidFill>
              </a:defRPr>
            </a:lvl1pPr>
            <a:lvl2pPr marL="0" indent="0" algn="ctr">
              <a:buNone/>
              <a:defRPr>
                <a:solidFill>
                  <a:schemeClr val="tx1"/>
                </a:solidFill>
              </a:defRPr>
            </a:lvl2pPr>
          </a:lstStyle>
          <a:p>
            <a:pPr lvl="0"/>
            <a:r>
              <a:rPr lang="sv-SE" smtClean="0"/>
              <a:t>Redigera format för bakgrundstext</a:t>
            </a:r>
          </a:p>
          <a:p>
            <a:pPr lvl="1"/>
            <a:r>
              <a:rPr lang="sv-SE" smtClean="0"/>
              <a:t>Nivå två</a:t>
            </a:r>
          </a:p>
        </p:txBody>
      </p:sp>
      <p:sp>
        <p:nvSpPr>
          <p:cNvPr id="17" name="Platshållare för bild 10"/>
          <p:cNvSpPr>
            <a:spLocks noGrp="1"/>
          </p:cNvSpPr>
          <p:nvPr>
            <p:ph type="pic" sz="quarter" idx="18"/>
          </p:nvPr>
        </p:nvSpPr>
        <p:spPr>
          <a:xfrm>
            <a:off x="5015324" y="1887888"/>
            <a:ext cx="2160000" cy="2160000"/>
          </a:xfrm>
          <a:prstGeom prst="ellipse">
            <a:avLst/>
          </a:prstGeom>
          <a:ln w="50800" cmpd="dbl">
            <a:solidFill>
              <a:schemeClr val="bg2"/>
            </a:solidFill>
          </a:ln>
          <a:effectLst>
            <a:outerShdw blurRad="127000" dist="38100" dir="2700000" algn="ctr" rotWithShape="0">
              <a:srgbClr val="000000">
                <a:alpha val="20000"/>
              </a:srgbClr>
            </a:outerShdw>
          </a:effectLst>
        </p:spPr>
        <p:txBody>
          <a:bodyPr/>
          <a:lstStyle/>
          <a:p>
            <a:r>
              <a:rPr lang="sv-SE" smtClean="0"/>
              <a:t>Klicka på ikonen för att lägga till en bild</a:t>
            </a:r>
            <a:endParaRPr lang="sv-SE" dirty="0"/>
          </a:p>
        </p:txBody>
      </p:sp>
      <p:sp>
        <p:nvSpPr>
          <p:cNvPr id="20" name="Platshållare för text 4"/>
          <p:cNvSpPr>
            <a:spLocks noGrp="1"/>
          </p:cNvSpPr>
          <p:nvPr>
            <p:ph type="body" sz="quarter" idx="17"/>
          </p:nvPr>
        </p:nvSpPr>
        <p:spPr>
          <a:xfrm>
            <a:off x="8399423" y="4365104"/>
            <a:ext cx="2880000" cy="1218838"/>
          </a:xfrm>
          <a:ln>
            <a:noFill/>
          </a:ln>
        </p:spPr>
        <p:txBody>
          <a:bodyPr/>
          <a:lstStyle>
            <a:lvl1pPr marL="0" indent="0" algn="ctr">
              <a:buNone/>
              <a:defRPr b="0">
                <a:solidFill>
                  <a:schemeClr val="tx1"/>
                </a:solidFill>
              </a:defRPr>
            </a:lvl1pPr>
            <a:lvl2pPr marL="0" indent="0" algn="ctr">
              <a:buNone/>
              <a:defRPr>
                <a:solidFill>
                  <a:schemeClr val="tx1"/>
                </a:solidFill>
              </a:defRPr>
            </a:lvl2pPr>
          </a:lstStyle>
          <a:p>
            <a:pPr lvl="0"/>
            <a:r>
              <a:rPr lang="sv-SE" smtClean="0"/>
              <a:t>Redigera format för bakgrundstext</a:t>
            </a:r>
          </a:p>
          <a:p>
            <a:pPr lvl="1"/>
            <a:r>
              <a:rPr lang="sv-SE" smtClean="0"/>
              <a:t>Nivå två</a:t>
            </a:r>
          </a:p>
        </p:txBody>
      </p:sp>
      <p:sp>
        <p:nvSpPr>
          <p:cNvPr id="18" name="Platshållare för bild 10"/>
          <p:cNvSpPr>
            <a:spLocks noGrp="1"/>
          </p:cNvSpPr>
          <p:nvPr>
            <p:ph type="pic" sz="quarter" idx="19"/>
          </p:nvPr>
        </p:nvSpPr>
        <p:spPr>
          <a:xfrm>
            <a:off x="8759423" y="1887888"/>
            <a:ext cx="2160000" cy="2160000"/>
          </a:xfrm>
          <a:prstGeom prst="ellipse">
            <a:avLst/>
          </a:prstGeom>
          <a:ln w="50800" cmpd="dbl">
            <a:solidFill>
              <a:schemeClr val="bg2"/>
            </a:solidFill>
          </a:ln>
          <a:effectLst>
            <a:outerShdw blurRad="127000" dist="38100" dir="2700000" algn="ctr" rotWithShape="0">
              <a:srgbClr val="000000">
                <a:alpha val="20000"/>
              </a:srgbClr>
            </a:outerShdw>
          </a:effectLst>
        </p:spPr>
        <p:txBody>
          <a:bodyPr/>
          <a:lstStyle/>
          <a:p>
            <a:r>
              <a:rPr lang="sv-SE" smtClean="0"/>
              <a:t>Klicka på ikonen för att lägga till en bild</a:t>
            </a:r>
            <a:endParaRPr lang="sv-SE" dirty="0"/>
          </a:p>
        </p:txBody>
      </p:sp>
      <p:sp>
        <p:nvSpPr>
          <p:cNvPr id="10" name="Platshållare för text 10"/>
          <p:cNvSpPr>
            <a:spLocks noGrp="1"/>
          </p:cNvSpPr>
          <p:nvPr>
            <p:ph type="body" sz="quarter" idx="11" hasCustomPrompt="1"/>
          </p:nvPr>
        </p:nvSpPr>
        <p:spPr>
          <a:xfrm rot="16200000">
            <a:off x="10217750" y="2085888"/>
            <a:ext cx="3600000"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grpSp>
        <p:nvGrpSpPr>
          <p:cNvPr id="15" name="Grupp 14"/>
          <p:cNvGrpSpPr/>
          <p:nvPr userDrawn="1"/>
        </p:nvGrpSpPr>
        <p:grpSpPr>
          <a:xfrm>
            <a:off x="0" y="6619124"/>
            <a:ext cx="12192000" cy="50236"/>
            <a:chOff x="0" y="6619124"/>
            <a:chExt cx="12192000" cy="50236"/>
          </a:xfrm>
        </p:grpSpPr>
        <p:cxnSp>
          <p:nvCxnSpPr>
            <p:cNvPr id="19" name="Rak koppling 18"/>
            <p:cNvCxnSpPr/>
            <p:nvPr userDrawn="1"/>
          </p:nvCxnSpPr>
          <p:spPr>
            <a:xfrm>
              <a:off x="0" y="6619124"/>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Rak koppling 20"/>
            <p:cNvCxnSpPr/>
            <p:nvPr userDrawn="1"/>
          </p:nvCxnSpPr>
          <p:spPr>
            <a:xfrm>
              <a:off x="0" y="6669360"/>
              <a:ext cx="9504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811815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dslinje1 star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423" y="404664"/>
            <a:ext cx="10368000"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3" y="1628800"/>
            <a:ext cx="3816153" cy="252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sp>
        <p:nvSpPr>
          <p:cNvPr id="9" name="Platshållare för text 8"/>
          <p:cNvSpPr>
            <a:spLocks noGrp="1"/>
          </p:cNvSpPr>
          <p:nvPr>
            <p:ph type="body" sz="quarter" idx="11"/>
          </p:nvPr>
        </p:nvSpPr>
        <p:spPr>
          <a:xfrm>
            <a:off x="4727848" y="2421530"/>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sp>
        <p:nvSpPr>
          <p:cNvPr id="11" name="Platshållare för text 8"/>
          <p:cNvSpPr>
            <a:spLocks noGrp="1"/>
          </p:cNvSpPr>
          <p:nvPr>
            <p:ph type="body" sz="quarter" idx="12"/>
          </p:nvPr>
        </p:nvSpPr>
        <p:spPr>
          <a:xfrm flipH="1">
            <a:off x="6193704" y="3935328"/>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sp>
        <p:nvSpPr>
          <p:cNvPr id="10" name="Platshållare för innehåll 2"/>
          <p:cNvSpPr>
            <a:spLocks noGrp="1"/>
          </p:cNvSpPr>
          <p:nvPr>
            <p:ph idx="10" hasCustomPrompt="1"/>
          </p:nvPr>
        </p:nvSpPr>
        <p:spPr>
          <a:xfrm>
            <a:off x="7639823" y="3410320"/>
            <a:ext cx="3639600" cy="216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cxnSp>
        <p:nvCxnSpPr>
          <p:cNvPr id="7" name="Rak koppling 6"/>
          <p:cNvCxnSpPr/>
          <p:nvPr userDrawn="1"/>
        </p:nvCxnSpPr>
        <p:spPr>
          <a:xfrm>
            <a:off x="6096000" y="1628775"/>
            <a:ext cx="0" cy="5229225"/>
          </a:xfrm>
          <a:prstGeom prst="line">
            <a:avLst/>
          </a:prstGeom>
          <a:ln w="57150">
            <a:solidFill>
              <a:srgbClr val="0065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693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dslinje1 mitt">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911423" y="568961"/>
            <a:ext cx="3816153" cy="252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sp>
        <p:nvSpPr>
          <p:cNvPr id="9" name="Platshållare för text 8"/>
          <p:cNvSpPr>
            <a:spLocks noGrp="1"/>
          </p:cNvSpPr>
          <p:nvPr>
            <p:ph type="body" sz="quarter" idx="11"/>
          </p:nvPr>
        </p:nvSpPr>
        <p:spPr>
          <a:xfrm>
            <a:off x="4727848" y="1289683"/>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sp>
        <p:nvSpPr>
          <p:cNvPr id="6" name="Platshållare för innehåll 2"/>
          <p:cNvSpPr>
            <a:spLocks noGrp="1"/>
          </p:cNvSpPr>
          <p:nvPr>
            <p:ph idx="10" hasCustomPrompt="1"/>
          </p:nvPr>
        </p:nvSpPr>
        <p:spPr>
          <a:xfrm>
            <a:off x="7641175" y="3410320"/>
            <a:ext cx="3639600" cy="216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sp>
        <p:nvSpPr>
          <p:cNvPr id="11" name="Platshållare för text 8"/>
          <p:cNvSpPr>
            <a:spLocks noGrp="1"/>
          </p:cNvSpPr>
          <p:nvPr>
            <p:ph type="body" sz="quarter" idx="12"/>
          </p:nvPr>
        </p:nvSpPr>
        <p:spPr>
          <a:xfrm flipH="1">
            <a:off x="6193704" y="3935328"/>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cxnSp>
        <p:nvCxnSpPr>
          <p:cNvPr id="7" name="Rak koppling 6"/>
          <p:cNvCxnSpPr/>
          <p:nvPr userDrawn="1"/>
        </p:nvCxnSpPr>
        <p:spPr>
          <a:xfrm>
            <a:off x="6094973" y="0"/>
            <a:ext cx="5095" cy="6858000"/>
          </a:xfrm>
          <a:prstGeom prst="line">
            <a:avLst/>
          </a:prstGeom>
          <a:ln w="57150">
            <a:solidFill>
              <a:srgbClr val="0065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1656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dslinje1 slut">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911423" y="569000"/>
            <a:ext cx="3816425" cy="252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sp>
        <p:nvSpPr>
          <p:cNvPr id="9" name="Platshållare för text 8"/>
          <p:cNvSpPr>
            <a:spLocks noGrp="1"/>
          </p:cNvSpPr>
          <p:nvPr>
            <p:ph type="body" sz="quarter" idx="11"/>
          </p:nvPr>
        </p:nvSpPr>
        <p:spPr>
          <a:xfrm>
            <a:off x="4727848" y="1289722"/>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sp>
        <p:nvSpPr>
          <p:cNvPr id="11" name="Platshållare för text 8"/>
          <p:cNvSpPr>
            <a:spLocks noGrp="1"/>
          </p:cNvSpPr>
          <p:nvPr>
            <p:ph type="body" sz="quarter" idx="12"/>
          </p:nvPr>
        </p:nvSpPr>
        <p:spPr>
          <a:xfrm flipH="1">
            <a:off x="6183248" y="3400915"/>
            <a:ext cx="1285688" cy="1109984"/>
          </a:xfrm>
          <a:prstGeom prst="teardrop">
            <a:avLst/>
          </a:prstGeom>
          <a:noFill/>
          <a:ln w="50800" cmpd="dbl">
            <a:solidFill>
              <a:schemeClr val="bg2"/>
            </a:solidFill>
          </a:ln>
        </p:spPr>
        <p:txBody>
          <a:bodyPr lIns="0" tIns="0" rIns="0" bIns="0" anchor="ctr" anchorCtr="0">
            <a:normAutofit/>
          </a:bodyPr>
          <a:lstStyle>
            <a:lvl1pPr marL="0" indent="0" algn="ctr">
              <a:buNone/>
              <a:defRPr/>
            </a:lvl1pPr>
          </a:lstStyle>
          <a:p>
            <a:pPr lvl="0"/>
            <a:r>
              <a:rPr lang="sv-SE" smtClean="0"/>
              <a:t>Redigera format för bakgrundstext</a:t>
            </a:r>
          </a:p>
        </p:txBody>
      </p:sp>
      <p:cxnSp>
        <p:nvCxnSpPr>
          <p:cNvPr id="7" name="Rak koppling 6"/>
          <p:cNvCxnSpPr/>
          <p:nvPr userDrawn="1"/>
        </p:nvCxnSpPr>
        <p:spPr>
          <a:xfrm>
            <a:off x="6094973" y="0"/>
            <a:ext cx="0" cy="5389563"/>
          </a:xfrm>
          <a:prstGeom prst="line">
            <a:avLst/>
          </a:prstGeom>
          <a:ln w="57150">
            <a:solidFill>
              <a:srgbClr val="0065AC"/>
            </a:solidFill>
            <a:tailEnd type="oval" w="lg" len="lg"/>
          </a:ln>
        </p:spPr>
        <p:style>
          <a:lnRef idx="1">
            <a:schemeClr val="accent1"/>
          </a:lnRef>
          <a:fillRef idx="0">
            <a:schemeClr val="accent1"/>
          </a:fillRef>
          <a:effectRef idx="0">
            <a:schemeClr val="accent1"/>
          </a:effectRef>
          <a:fontRef idx="minor">
            <a:schemeClr val="tx1"/>
          </a:fontRef>
        </p:style>
      </p:cxnSp>
      <p:sp>
        <p:nvSpPr>
          <p:cNvPr id="8" name="Platshållare för innehåll 2"/>
          <p:cNvSpPr>
            <a:spLocks noGrp="1"/>
          </p:cNvSpPr>
          <p:nvPr>
            <p:ph idx="10" hasCustomPrompt="1"/>
          </p:nvPr>
        </p:nvSpPr>
        <p:spPr>
          <a:xfrm>
            <a:off x="7641175" y="2875907"/>
            <a:ext cx="3639600" cy="2160000"/>
          </a:xfrm>
        </p:spPr>
        <p:txBody>
          <a:bodyPr anchor="ctr" anchorCtr="0"/>
          <a:lstStyle>
            <a:lvl1pPr marL="0" indent="0">
              <a:spcBef>
                <a:spcPts val="1200"/>
              </a:spcBef>
              <a:buNone/>
              <a:defRPr/>
            </a:lvl1pPr>
            <a:lvl2pPr marL="0" indent="-180000">
              <a:buFont typeface="Arial" panose="020B0604020202020204" pitchFamily="34" charset="0"/>
              <a:buChar char="•"/>
              <a:defRPr/>
            </a:lvl2pPr>
            <a:lvl3pPr marL="360000" indent="-180000">
              <a:buFont typeface="Tahoma" panose="020B0604030504040204" pitchFamily="34" charset="0"/>
              <a:buChar char="–"/>
              <a:defRPr/>
            </a:lvl3pPr>
            <a:lvl4pPr>
              <a:defRPr sz="1300"/>
            </a:lvl4pPr>
          </a:lstStyle>
          <a:p>
            <a:pPr lvl="0"/>
            <a:r>
              <a:rPr lang="sv-SE" dirty="0"/>
              <a:t>Punktlista</a:t>
            </a:r>
          </a:p>
          <a:p>
            <a:pPr lvl="1"/>
            <a:r>
              <a:rPr lang="sv-SE" dirty="0"/>
              <a:t>Nivå två</a:t>
            </a:r>
          </a:p>
          <a:p>
            <a:pPr lvl="2"/>
            <a:r>
              <a:rPr lang="sv-SE" dirty="0"/>
              <a:t>Nivå tre</a:t>
            </a:r>
          </a:p>
        </p:txBody>
      </p:sp>
    </p:spTree>
    <p:extLst>
      <p:ext uri="{BB962C8B-B14F-4D97-AF65-F5344CB8AC3E}">
        <p14:creationId xmlns:p14="http://schemas.microsoft.com/office/powerpoint/2010/main" val="9815945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2 star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5" y="404664"/>
            <a:ext cx="10368198"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3"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2" name="Rak pilkoppling 11"/>
          <p:cNvCxnSpPr/>
          <p:nvPr userDrawn="1"/>
        </p:nvCxnSpPr>
        <p:spPr>
          <a:xfrm>
            <a:off x="2819499"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8" name="Platshållare för innehåll 2"/>
          <p:cNvSpPr>
            <a:spLocks noGrp="1"/>
          </p:cNvSpPr>
          <p:nvPr>
            <p:ph idx="12" hasCustomPrompt="1"/>
          </p:nvPr>
        </p:nvSpPr>
        <p:spPr>
          <a:xfrm>
            <a:off x="4187347" y="4797232"/>
            <a:ext cx="3816153" cy="1440080"/>
          </a:xfrm>
        </p:spPr>
        <p:txBody>
          <a:bodyPr anchor="t"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4" name="Rak pilkoppling 13"/>
          <p:cNvCxnSpPr/>
          <p:nvPr userDrawn="1"/>
        </p:nvCxnSpPr>
        <p:spPr>
          <a:xfrm flipV="1">
            <a:off x="6095423" y="3989541"/>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9" name="Platshållare för innehåll 2"/>
          <p:cNvSpPr>
            <a:spLocks noGrp="1"/>
          </p:cNvSpPr>
          <p:nvPr>
            <p:ph idx="13" hasCustomPrompt="1"/>
          </p:nvPr>
        </p:nvSpPr>
        <p:spPr>
          <a:xfrm>
            <a:off x="7463270"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7" name="Rak pilkoppling 16"/>
          <p:cNvCxnSpPr/>
          <p:nvPr userDrawn="1"/>
        </p:nvCxnSpPr>
        <p:spPr>
          <a:xfrm>
            <a:off x="9371346"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cxnSp>
        <p:nvCxnSpPr>
          <p:cNvPr id="7" name="Rak koppling 6"/>
          <p:cNvCxnSpPr/>
          <p:nvPr userDrawn="1"/>
        </p:nvCxnSpPr>
        <p:spPr>
          <a:xfrm>
            <a:off x="911423" y="3933056"/>
            <a:ext cx="11280577" cy="0"/>
          </a:xfrm>
          <a:prstGeom prst="line">
            <a:avLst/>
          </a:prstGeom>
          <a:ln w="57150">
            <a:solidFill>
              <a:srgbClr val="0065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3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uiExpan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dslinje2 mit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5" y="404664"/>
            <a:ext cx="10368198"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3"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2" name="Rak pilkoppling 11"/>
          <p:cNvCxnSpPr/>
          <p:nvPr userDrawn="1"/>
        </p:nvCxnSpPr>
        <p:spPr>
          <a:xfrm>
            <a:off x="2819499"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8" name="Platshållare för innehåll 2"/>
          <p:cNvSpPr>
            <a:spLocks noGrp="1"/>
          </p:cNvSpPr>
          <p:nvPr>
            <p:ph idx="12" hasCustomPrompt="1"/>
          </p:nvPr>
        </p:nvSpPr>
        <p:spPr>
          <a:xfrm>
            <a:off x="4187347" y="4797232"/>
            <a:ext cx="3816153" cy="1440080"/>
          </a:xfrm>
        </p:spPr>
        <p:txBody>
          <a:bodyPr anchor="t"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4" name="Rak pilkoppling 13"/>
          <p:cNvCxnSpPr/>
          <p:nvPr userDrawn="1"/>
        </p:nvCxnSpPr>
        <p:spPr>
          <a:xfrm flipV="1">
            <a:off x="6095423" y="3989541"/>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9" name="Platshållare för innehåll 2"/>
          <p:cNvSpPr>
            <a:spLocks noGrp="1"/>
          </p:cNvSpPr>
          <p:nvPr>
            <p:ph idx="13" hasCustomPrompt="1"/>
          </p:nvPr>
        </p:nvSpPr>
        <p:spPr>
          <a:xfrm>
            <a:off x="7463270"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7" name="Rak pilkoppling 16"/>
          <p:cNvCxnSpPr/>
          <p:nvPr userDrawn="1"/>
        </p:nvCxnSpPr>
        <p:spPr>
          <a:xfrm>
            <a:off x="9371346"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cxnSp>
        <p:nvCxnSpPr>
          <p:cNvPr id="7" name="Rak koppling 6"/>
          <p:cNvCxnSpPr/>
          <p:nvPr userDrawn="1"/>
        </p:nvCxnSpPr>
        <p:spPr>
          <a:xfrm>
            <a:off x="0" y="3933056"/>
            <a:ext cx="12192000" cy="0"/>
          </a:xfrm>
          <a:prstGeom prst="line">
            <a:avLst/>
          </a:prstGeom>
          <a:ln w="57150">
            <a:solidFill>
              <a:srgbClr val="0065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843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uiExpan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2 slu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423" y="404664"/>
            <a:ext cx="10368000"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3"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2" name="Rak pilkoppling 11"/>
          <p:cNvCxnSpPr/>
          <p:nvPr userDrawn="1"/>
        </p:nvCxnSpPr>
        <p:spPr>
          <a:xfrm>
            <a:off x="2819499"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8" name="Platshållare för innehåll 2"/>
          <p:cNvSpPr>
            <a:spLocks noGrp="1"/>
          </p:cNvSpPr>
          <p:nvPr>
            <p:ph idx="12" hasCustomPrompt="1"/>
          </p:nvPr>
        </p:nvSpPr>
        <p:spPr>
          <a:xfrm>
            <a:off x="4187347" y="4797232"/>
            <a:ext cx="3816153" cy="1440080"/>
          </a:xfrm>
        </p:spPr>
        <p:txBody>
          <a:bodyPr anchor="t"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4" name="Rak pilkoppling 13"/>
          <p:cNvCxnSpPr/>
          <p:nvPr userDrawn="1"/>
        </p:nvCxnSpPr>
        <p:spPr>
          <a:xfrm flipV="1">
            <a:off x="6095423" y="3989541"/>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sp>
        <p:nvSpPr>
          <p:cNvPr id="19" name="Platshållare för innehåll 2"/>
          <p:cNvSpPr>
            <a:spLocks noGrp="1"/>
          </p:cNvSpPr>
          <p:nvPr>
            <p:ph idx="13" hasCustomPrompt="1"/>
          </p:nvPr>
        </p:nvSpPr>
        <p:spPr>
          <a:xfrm>
            <a:off x="7463270" y="1628800"/>
            <a:ext cx="3816153" cy="1440080"/>
          </a:xfrm>
        </p:spPr>
        <p:txBody>
          <a:bodyPr anchor="b" anchorCtr="0"/>
          <a:lstStyle>
            <a:lvl1pPr marL="0" indent="0" algn="ctr">
              <a:spcBef>
                <a:spcPts val="1200"/>
              </a:spcBef>
              <a:buNone/>
              <a:defRPr b="0"/>
            </a:lvl1pPr>
            <a:lvl2pPr marL="0" indent="0" algn="ctr">
              <a:buNone/>
              <a:defRPr sz="1800"/>
            </a:lvl2pPr>
            <a:lvl3pPr marL="360000" indent="0" algn="ctr">
              <a:buNone/>
              <a:defRPr/>
            </a:lvl3pPr>
            <a:lvl4pPr>
              <a:defRPr sz="1300"/>
            </a:lvl4pPr>
          </a:lstStyle>
          <a:p>
            <a:pPr lvl="0"/>
            <a:r>
              <a:rPr lang="sv-SE" dirty="0"/>
              <a:t>Punktlista</a:t>
            </a:r>
          </a:p>
          <a:p>
            <a:pPr lvl="1"/>
            <a:r>
              <a:rPr lang="sv-SE" dirty="0"/>
              <a:t>Nivå två</a:t>
            </a:r>
          </a:p>
        </p:txBody>
      </p:sp>
      <p:cxnSp>
        <p:nvCxnSpPr>
          <p:cNvPr id="17" name="Rak pilkoppling 16"/>
          <p:cNvCxnSpPr/>
          <p:nvPr userDrawn="1"/>
        </p:nvCxnSpPr>
        <p:spPr>
          <a:xfrm>
            <a:off x="9371346" y="3140968"/>
            <a:ext cx="0" cy="720000"/>
          </a:xfrm>
          <a:prstGeom prst="straightConnector1">
            <a:avLst/>
          </a:prstGeom>
          <a:ln w="76200" cmpd="dbl">
            <a:solidFill>
              <a:schemeClr val="bg2"/>
            </a:solidFill>
            <a:tailEnd type="stealth"/>
          </a:ln>
        </p:spPr>
        <p:style>
          <a:lnRef idx="1">
            <a:schemeClr val="accent1"/>
          </a:lnRef>
          <a:fillRef idx="0">
            <a:schemeClr val="accent1"/>
          </a:fillRef>
          <a:effectRef idx="0">
            <a:schemeClr val="accent1"/>
          </a:effectRef>
          <a:fontRef idx="minor">
            <a:schemeClr val="tx1"/>
          </a:fontRef>
        </p:style>
      </p:cxnSp>
      <p:cxnSp>
        <p:nvCxnSpPr>
          <p:cNvPr id="7" name="Rak koppling 6"/>
          <p:cNvCxnSpPr/>
          <p:nvPr userDrawn="1"/>
        </p:nvCxnSpPr>
        <p:spPr>
          <a:xfrm>
            <a:off x="0" y="3933056"/>
            <a:ext cx="11712352" cy="0"/>
          </a:xfrm>
          <a:prstGeom prst="line">
            <a:avLst/>
          </a:prstGeom>
          <a:ln w="57150">
            <a:solidFill>
              <a:srgbClr val="0065AC"/>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842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uiExpan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2" name="Rubrik 1"/>
          <p:cNvSpPr>
            <a:spLocks noGrp="1"/>
          </p:cNvSpPr>
          <p:nvPr>
            <p:ph type="ctrTitle"/>
          </p:nvPr>
        </p:nvSpPr>
        <p:spPr>
          <a:xfrm>
            <a:off x="2387588" y="1484784"/>
            <a:ext cx="7416824" cy="792088"/>
          </a:xfrm>
        </p:spPr>
        <p:txBody>
          <a:bodyPr anchor="b" anchorCtr="0"/>
          <a:lstStyle>
            <a:lvl1pPr algn="ctr">
              <a:lnSpc>
                <a:spcPts val="4200"/>
              </a:lnSpc>
              <a:spcBef>
                <a:spcPts val="300"/>
              </a:spcBef>
              <a:spcAft>
                <a:spcPts val="600"/>
              </a:spcAft>
              <a:defRPr sz="3000" baseline="0">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2387588" y="2483604"/>
            <a:ext cx="7416824" cy="1089412"/>
          </a:xfrm>
        </p:spPr>
        <p:txBody>
          <a:bodyPr/>
          <a:lstStyle>
            <a:lvl1pPr marL="0" indent="0" algn="ctr">
              <a:lnSpc>
                <a:spcPct val="105000"/>
              </a:lnSpc>
              <a:spcBef>
                <a:spcPts val="600"/>
              </a:spcBef>
              <a:spcAft>
                <a:spcPts val="30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dirty="0"/>
          </a:p>
        </p:txBody>
      </p:sp>
      <p:pic>
        <p:nvPicPr>
          <p:cNvPr id="6" name="Bildobjekt 5" descr="Folkhälsomyndighet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504" y="4149080"/>
            <a:ext cx="2078992" cy="1389955"/>
          </a:xfrm>
          <a:prstGeom prst="rect">
            <a:avLst/>
          </a:prstGeom>
        </p:spPr>
      </p:pic>
      <p:sp>
        <p:nvSpPr>
          <p:cNvPr id="10" name="textruta 9"/>
          <p:cNvSpPr txBox="1"/>
          <p:nvPr userDrawn="1"/>
        </p:nvSpPr>
        <p:spPr>
          <a:xfrm>
            <a:off x="907357" y="5837410"/>
            <a:ext cx="10377287" cy="338554"/>
          </a:xfrm>
          <a:prstGeom prst="rect">
            <a:avLst/>
          </a:prstGeom>
          <a:noFill/>
        </p:spPr>
        <p:txBody>
          <a:bodyPr wrap="square" rtlCol="0">
            <a:spAutoFit/>
          </a:bodyPr>
          <a:lstStyle/>
          <a:p>
            <a:pPr algn="ctr"/>
            <a:r>
              <a:rPr lang="sv-SE" sz="1600" dirty="0"/>
              <a:t>www.fohm.se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dirty="0"/>
              <a:t>  </a:t>
            </a:r>
            <a:r>
              <a:rPr lang="sv-SE" sz="1600" baseline="0" dirty="0"/>
              <a:t> fohm.se/nyhetsbrev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baseline="0" dirty="0"/>
              <a:t>  LinkedIn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baseline="0" dirty="0"/>
              <a:t>   </a:t>
            </a:r>
            <a:r>
              <a:rPr lang="sv-SE" sz="1600" baseline="0" dirty="0" smtClean="0"/>
              <a:t>Facebook</a:t>
            </a:r>
            <a:endParaRPr lang="sv-SE" sz="1600" dirty="0"/>
          </a:p>
        </p:txBody>
      </p:sp>
    </p:spTree>
    <p:extLst>
      <p:ext uri="{BB962C8B-B14F-4D97-AF65-F5344CB8AC3E}">
        <p14:creationId xmlns:p14="http://schemas.microsoft.com/office/powerpoint/2010/main" val="179293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3" y="1641500"/>
            <a:ext cx="10368000" cy="1470025"/>
          </a:xfrm>
        </p:spPr>
        <p:txBody>
          <a:bodyPr anchor="b"/>
          <a:lstStyle>
            <a:lvl1pPr>
              <a:lnSpc>
                <a:spcPts val="4200"/>
              </a:lnSpc>
              <a:spcBef>
                <a:spcPts val="300"/>
              </a:spcBef>
              <a:spcAft>
                <a:spcPts val="600"/>
              </a:spcAft>
              <a:defRPr sz="3800" baseline="0">
                <a:solidFill>
                  <a:schemeClr val="tx1"/>
                </a:solidFill>
              </a:defRPr>
            </a:lvl1pPr>
          </a:lstStyle>
          <a:p>
            <a:r>
              <a:rPr lang="sv-SE" dirty="0"/>
              <a:t>Presentationens titel</a:t>
            </a:r>
          </a:p>
        </p:txBody>
      </p:sp>
      <p:sp>
        <p:nvSpPr>
          <p:cNvPr id="3" name="Underrubrik 2"/>
          <p:cNvSpPr>
            <a:spLocks noGrp="1"/>
          </p:cNvSpPr>
          <p:nvPr>
            <p:ph type="subTitle" idx="1" hasCustomPrompt="1"/>
          </p:nvPr>
        </p:nvSpPr>
        <p:spPr>
          <a:xfrm>
            <a:off x="911423" y="3244780"/>
            <a:ext cx="10368000" cy="838944"/>
          </a:xfrm>
        </p:spPr>
        <p:txBody>
          <a:bodyPr/>
          <a:lstStyle>
            <a:lvl1pPr marL="0" indent="0" algn="l">
              <a:lnSpc>
                <a:spcPts val="3000"/>
              </a:lnSpc>
              <a:spcBef>
                <a:spcPts val="600"/>
              </a:spcBef>
              <a:spcAft>
                <a:spcPts val="300"/>
              </a:spcAft>
              <a:buNone/>
              <a:defRPr sz="26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Presentatör • datum</a:t>
            </a:r>
          </a:p>
        </p:txBody>
      </p:sp>
      <p:sp>
        <p:nvSpPr>
          <p:cNvPr id="6" name="Platshållare för bild 5"/>
          <p:cNvSpPr>
            <a:spLocks noGrp="1"/>
          </p:cNvSpPr>
          <p:nvPr>
            <p:ph type="pic" sz="quarter" idx="10"/>
          </p:nvPr>
        </p:nvSpPr>
        <p:spPr>
          <a:xfrm>
            <a:off x="0" y="4363239"/>
            <a:ext cx="12192000" cy="2494759"/>
          </a:xfrm>
          <a:custGeom>
            <a:avLst/>
            <a:gdLst>
              <a:gd name="connsiteX0" fmla="*/ 0 w 12192000"/>
              <a:gd name="connsiteY0" fmla="*/ 0 h 2420937"/>
              <a:gd name="connsiteX1" fmla="*/ 12192000 w 12192000"/>
              <a:gd name="connsiteY1" fmla="*/ 0 h 2420937"/>
              <a:gd name="connsiteX2" fmla="*/ 12192000 w 12192000"/>
              <a:gd name="connsiteY2" fmla="*/ 2420937 h 2420937"/>
              <a:gd name="connsiteX3" fmla="*/ 0 w 12192000"/>
              <a:gd name="connsiteY3" fmla="*/ 2420937 h 2420937"/>
              <a:gd name="connsiteX4" fmla="*/ 0 w 12192000"/>
              <a:gd name="connsiteY4" fmla="*/ 0 h 2420937"/>
              <a:gd name="connsiteX0" fmla="*/ 0 w 12192000"/>
              <a:gd name="connsiteY0" fmla="*/ 4400 h 2425337"/>
              <a:gd name="connsiteX1" fmla="*/ 6087291 w 12192000"/>
              <a:gd name="connsiteY1" fmla="*/ 0 h 2425337"/>
              <a:gd name="connsiteX2" fmla="*/ 12192000 w 12192000"/>
              <a:gd name="connsiteY2" fmla="*/ 4400 h 2425337"/>
              <a:gd name="connsiteX3" fmla="*/ 12192000 w 12192000"/>
              <a:gd name="connsiteY3" fmla="*/ 2425337 h 2425337"/>
              <a:gd name="connsiteX4" fmla="*/ 0 w 12192000"/>
              <a:gd name="connsiteY4" fmla="*/ 2425337 h 2425337"/>
              <a:gd name="connsiteX5" fmla="*/ 0 w 12192000"/>
              <a:gd name="connsiteY5" fmla="*/ 4400 h 2425337"/>
              <a:gd name="connsiteX0" fmla="*/ 0 w 12192000"/>
              <a:gd name="connsiteY0" fmla="*/ 41656 h 2462593"/>
              <a:gd name="connsiteX1" fmla="*/ 6087291 w 12192000"/>
              <a:gd name="connsiteY1" fmla="*/ 37256 h 2462593"/>
              <a:gd name="connsiteX2" fmla="*/ 12192000 w 12192000"/>
              <a:gd name="connsiteY2" fmla="*/ 41656 h 2462593"/>
              <a:gd name="connsiteX3" fmla="*/ 12192000 w 12192000"/>
              <a:gd name="connsiteY3" fmla="*/ 2462593 h 2462593"/>
              <a:gd name="connsiteX4" fmla="*/ 0 w 12192000"/>
              <a:gd name="connsiteY4" fmla="*/ 2462593 h 2462593"/>
              <a:gd name="connsiteX5" fmla="*/ 0 w 12192000"/>
              <a:gd name="connsiteY5" fmla="*/ 41656 h 2462593"/>
              <a:gd name="connsiteX0" fmla="*/ 0 w 12192000"/>
              <a:gd name="connsiteY0" fmla="*/ 180802 h 2601739"/>
              <a:gd name="connsiteX1" fmla="*/ 6087291 w 12192000"/>
              <a:gd name="connsiteY1" fmla="*/ 176402 h 2601739"/>
              <a:gd name="connsiteX2" fmla="*/ 12192000 w 12192000"/>
              <a:gd name="connsiteY2" fmla="*/ 180802 h 2601739"/>
              <a:gd name="connsiteX3" fmla="*/ 12192000 w 12192000"/>
              <a:gd name="connsiteY3" fmla="*/ 2601739 h 2601739"/>
              <a:gd name="connsiteX4" fmla="*/ 0 w 12192000"/>
              <a:gd name="connsiteY4" fmla="*/ 2601739 h 2601739"/>
              <a:gd name="connsiteX5" fmla="*/ 0 w 12192000"/>
              <a:gd name="connsiteY5" fmla="*/ 180802 h 2601739"/>
              <a:gd name="connsiteX0" fmla="*/ 0 w 12192000"/>
              <a:gd name="connsiteY0" fmla="*/ 180802 h 2601739"/>
              <a:gd name="connsiteX1" fmla="*/ 6087291 w 12192000"/>
              <a:gd name="connsiteY1" fmla="*/ 176402 h 2601739"/>
              <a:gd name="connsiteX2" fmla="*/ 12192000 w 12192000"/>
              <a:gd name="connsiteY2" fmla="*/ 180802 h 2601739"/>
              <a:gd name="connsiteX3" fmla="*/ 12192000 w 12192000"/>
              <a:gd name="connsiteY3" fmla="*/ 2601739 h 2601739"/>
              <a:gd name="connsiteX4" fmla="*/ 0 w 12192000"/>
              <a:gd name="connsiteY4" fmla="*/ 2601739 h 2601739"/>
              <a:gd name="connsiteX5" fmla="*/ 0 w 12192000"/>
              <a:gd name="connsiteY5" fmla="*/ 180802 h 2601739"/>
              <a:gd name="connsiteX0" fmla="*/ 0 w 12192000"/>
              <a:gd name="connsiteY0" fmla="*/ 4400 h 2425337"/>
              <a:gd name="connsiteX1" fmla="*/ 6087291 w 12192000"/>
              <a:gd name="connsiteY1" fmla="*/ 0 h 2425337"/>
              <a:gd name="connsiteX2" fmla="*/ 12192000 w 12192000"/>
              <a:gd name="connsiteY2" fmla="*/ 4400 h 2425337"/>
              <a:gd name="connsiteX3" fmla="*/ 12192000 w 12192000"/>
              <a:gd name="connsiteY3" fmla="*/ 2425337 h 2425337"/>
              <a:gd name="connsiteX4" fmla="*/ 0 w 12192000"/>
              <a:gd name="connsiteY4" fmla="*/ 2425337 h 2425337"/>
              <a:gd name="connsiteX5" fmla="*/ 0 w 12192000"/>
              <a:gd name="connsiteY5" fmla="*/ 4400 h 2425337"/>
              <a:gd name="connsiteX0" fmla="*/ 0 w 12192000"/>
              <a:gd name="connsiteY0" fmla="*/ 45525 h 2466462"/>
              <a:gd name="connsiteX1" fmla="*/ 6087291 w 12192000"/>
              <a:gd name="connsiteY1" fmla="*/ 41125 h 2466462"/>
              <a:gd name="connsiteX2" fmla="*/ 12192000 w 12192000"/>
              <a:gd name="connsiteY2" fmla="*/ 45525 h 2466462"/>
              <a:gd name="connsiteX3" fmla="*/ 12192000 w 12192000"/>
              <a:gd name="connsiteY3" fmla="*/ 2466462 h 2466462"/>
              <a:gd name="connsiteX4" fmla="*/ 0 w 12192000"/>
              <a:gd name="connsiteY4" fmla="*/ 2466462 h 2466462"/>
              <a:gd name="connsiteX5" fmla="*/ 0 w 12192000"/>
              <a:gd name="connsiteY5" fmla="*/ 45525 h 2466462"/>
              <a:gd name="connsiteX0" fmla="*/ 0 w 12192000"/>
              <a:gd name="connsiteY0" fmla="*/ 48263 h 2469200"/>
              <a:gd name="connsiteX1" fmla="*/ 6087291 w 12192000"/>
              <a:gd name="connsiteY1" fmla="*/ 43863 h 2469200"/>
              <a:gd name="connsiteX2" fmla="*/ 12192000 w 12192000"/>
              <a:gd name="connsiteY2" fmla="*/ 48263 h 2469200"/>
              <a:gd name="connsiteX3" fmla="*/ 12192000 w 12192000"/>
              <a:gd name="connsiteY3" fmla="*/ 2469200 h 2469200"/>
              <a:gd name="connsiteX4" fmla="*/ 0 w 12192000"/>
              <a:gd name="connsiteY4" fmla="*/ 2469200 h 2469200"/>
              <a:gd name="connsiteX5" fmla="*/ 0 w 12192000"/>
              <a:gd name="connsiteY5" fmla="*/ 48263 h 2469200"/>
              <a:gd name="connsiteX0" fmla="*/ 0 w 12192000"/>
              <a:gd name="connsiteY0" fmla="*/ 40017 h 2460954"/>
              <a:gd name="connsiteX1" fmla="*/ 6087291 w 12192000"/>
              <a:gd name="connsiteY1" fmla="*/ 35617 h 2460954"/>
              <a:gd name="connsiteX2" fmla="*/ 12192000 w 12192000"/>
              <a:gd name="connsiteY2" fmla="*/ 40017 h 2460954"/>
              <a:gd name="connsiteX3" fmla="*/ 12192000 w 12192000"/>
              <a:gd name="connsiteY3" fmla="*/ 2460954 h 2460954"/>
              <a:gd name="connsiteX4" fmla="*/ 0 w 12192000"/>
              <a:gd name="connsiteY4" fmla="*/ 2460954 h 2460954"/>
              <a:gd name="connsiteX5" fmla="*/ 0 w 12192000"/>
              <a:gd name="connsiteY5" fmla="*/ 40017 h 2460954"/>
              <a:gd name="connsiteX0" fmla="*/ 0 w 12192000"/>
              <a:gd name="connsiteY0" fmla="*/ 71872 h 2492809"/>
              <a:gd name="connsiteX1" fmla="*/ 6087291 w 12192000"/>
              <a:gd name="connsiteY1" fmla="*/ 67472 h 2492809"/>
              <a:gd name="connsiteX2" fmla="*/ 12192000 w 12192000"/>
              <a:gd name="connsiteY2" fmla="*/ 71872 h 2492809"/>
              <a:gd name="connsiteX3" fmla="*/ 12192000 w 12192000"/>
              <a:gd name="connsiteY3" fmla="*/ 2492809 h 2492809"/>
              <a:gd name="connsiteX4" fmla="*/ 0 w 12192000"/>
              <a:gd name="connsiteY4" fmla="*/ 2492809 h 2492809"/>
              <a:gd name="connsiteX5" fmla="*/ 0 w 12192000"/>
              <a:gd name="connsiteY5" fmla="*/ 71872 h 2492809"/>
              <a:gd name="connsiteX0" fmla="*/ 0 w 12192000"/>
              <a:gd name="connsiteY0" fmla="*/ 68075 h 2489012"/>
              <a:gd name="connsiteX1" fmla="*/ 6087291 w 12192000"/>
              <a:gd name="connsiteY1" fmla="*/ 63675 h 2489012"/>
              <a:gd name="connsiteX2" fmla="*/ 12192000 w 12192000"/>
              <a:gd name="connsiteY2" fmla="*/ 68075 h 2489012"/>
              <a:gd name="connsiteX3" fmla="*/ 12192000 w 12192000"/>
              <a:gd name="connsiteY3" fmla="*/ 2489012 h 2489012"/>
              <a:gd name="connsiteX4" fmla="*/ 0 w 12192000"/>
              <a:gd name="connsiteY4" fmla="*/ 2489012 h 2489012"/>
              <a:gd name="connsiteX5" fmla="*/ 0 w 12192000"/>
              <a:gd name="connsiteY5" fmla="*/ 68075 h 2489012"/>
              <a:gd name="connsiteX0" fmla="*/ 0 w 12192000"/>
              <a:gd name="connsiteY0" fmla="*/ 78422 h 2499359"/>
              <a:gd name="connsiteX1" fmla="*/ 6087291 w 12192000"/>
              <a:gd name="connsiteY1" fmla="*/ 74022 h 2499359"/>
              <a:gd name="connsiteX2" fmla="*/ 12192000 w 12192000"/>
              <a:gd name="connsiteY2" fmla="*/ 78422 h 2499359"/>
              <a:gd name="connsiteX3" fmla="*/ 12192000 w 12192000"/>
              <a:gd name="connsiteY3" fmla="*/ 2499359 h 2499359"/>
              <a:gd name="connsiteX4" fmla="*/ 0 w 12192000"/>
              <a:gd name="connsiteY4" fmla="*/ 2499359 h 2499359"/>
              <a:gd name="connsiteX5" fmla="*/ 0 w 12192000"/>
              <a:gd name="connsiteY5" fmla="*/ 78422 h 2499359"/>
              <a:gd name="connsiteX0" fmla="*/ 0 w 12192000"/>
              <a:gd name="connsiteY0" fmla="*/ 68075 h 2489012"/>
              <a:gd name="connsiteX1" fmla="*/ 6087291 w 12192000"/>
              <a:gd name="connsiteY1" fmla="*/ 63675 h 2489012"/>
              <a:gd name="connsiteX2" fmla="*/ 12192000 w 12192000"/>
              <a:gd name="connsiteY2" fmla="*/ 68075 h 2489012"/>
              <a:gd name="connsiteX3" fmla="*/ 12192000 w 12192000"/>
              <a:gd name="connsiteY3" fmla="*/ 2489012 h 2489012"/>
              <a:gd name="connsiteX4" fmla="*/ 0 w 12192000"/>
              <a:gd name="connsiteY4" fmla="*/ 2489012 h 2489012"/>
              <a:gd name="connsiteX5" fmla="*/ 0 w 12192000"/>
              <a:gd name="connsiteY5" fmla="*/ 68075 h 2489012"/>
              <a:gd name="connsiteX0" fmla="*/ 0 w 12192000"/>
              <a:gd name="connsiteY0" fmla="*/ 68075 h 2489012"/>
              <a:gd name="connsiteX1" fmla="*/ 6087291 w 12192000"/>
              <a:gd name="connsiteY1" fmla="*/ 63675 h 2489012"/>
              <a:gd name="connsiteX2" fmla="*/ 12192000 w 12192000"/>
              <a:gd name="connsiteY2" fmla="*/ 68075 h 2489012"/>
              <a:gd name="connsiteX3" fmla="*/ 12192000 w 12192000"/>
              <a:gd name="connsiteY3" fmla="*/ 2489012 h 2489012"/>
              <a:gd name="connsiteX4" fmla="*/ 0 w 12192000"/>
              <a:gd name="connsiteY4" fmla="*/ 2489012 h 2489012"/>
              <a:gd name="connsiteX5" fmla="*/ 0 w 12192000"/>
              <a:gd name="connsiteY5" fmla="*/ 68075 h 2489012"/>
              <a:gd name="connsiteX0" fmla="*/ 0 w 12192000"/>
              <a:gd name="connsiteY0" fmla="*/ 41495 h 2462432"/>
              <a:gd name="connsiteX1" fmla="*/ 6087291 w 12192000"/>
              <a:gd name="connsiteY1" fmla="*/ 37095 h 2462432"/>
              <a:gd name="connsiteX2" fmla="*/ 12192000 w 12192000"/>
              <a:gd name="connsiteY2" fmla="*/ 41495 h 2462432"/>
              <a:gd name="connsiteX3" fmla="*/ 12192000 w 12192000"/>
              <a:gd name="connsiteY3" fmla="*/ 2462432 h 2462432"/>
              <a:gd name="connsiteX4" fmla="*/ 0 w 12192000"/>
              <a:gd name="connsiteY4" fmla="*/ 2462432 h 2462432"/>
              <a:gd name="connsiteX5" fmla="*/ 0 w 12192000"/>
              <a:gd name="connsiteY5" fmla="*/ 41495 h 2462432"/>
              <a:gd name="connsiteX0" fmla="*/ 0 w 12192000"/>
              <a:gd name="connsiteY0" fmla="*/ 41495 h 2462432"/>
              <a:gd name="connsiteX1" fmla="*/ 6087291 w 12192000"/>
              <a:gd name="connsiteY1" fmla="*/ 37095 h 2462432"/>
              <a:gd name="connsiteX2" fmla="*/ 12192000 w 12192000"/>
              <a:gd name="connsiteY2" fmla="*/ 41495 h 2462432"/>
              <a:gd name="connsiteX3" fmla="*/ 12192000 w 12192000"/>
              <a:gd name="connsiteY3" fmla="*/ 2462432 h 2462432"/>
              <a:gd name="connsiteX4" fmla="*/ 0 w 12192000"/>
              <a:gd name="connsiteY4" fmla="*/ 2462432 h 2462432"/>
              <a:gd name="connsiteX5" fmla="*/ 0 w 12192000"/>
              <a:gd name="connsiteY5" fmla="*/ 41495 h 2462432"/>
              <a:gd name="connsiteX0" fmla="*/ 0 w 12192000"/>
              <a:gd name="connsiteY0" fmla="*/ 38787 h 2459724"/>
              <a:gd name="connsiteX1" fmla="*/ 6087291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087291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574402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061654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061654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061654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38787 h 2459724"/>
              <a:gd name="connsiteX1" fmla="*/ 6061654 w 12192000"/>
              <a:gd name="connsiteY1" fmla="*/ 34387 h 2459724"/>
              <a:gd name="connsiteX2" fmla="*/ 12192000 w 12192000"/>
              <a:gd name="connsiteY2" fmla="*/ 38787 h 2459724"/>
              <a:gd name="connsiteX3" fmla="*/ 12192000 w 12192000"/>
              <a:gd name="connsiteY3" fmla="*/ 2459724 h 2459724"/>
              <a:gd name="connsiteX4" fmla="*/ 0 w 12192000"/>
              <a:gd name="connsiteY4" fmla="*/ 2459724 h 2459724"/>
              <a:gd name="connsiteX5" fmla="*/ 0 w 12192000"/>
              <a:gd name="connsiteY5" fmla="*/ 38787 h 2459724"/>
              <a:gd name="connsiteX0" fmla="*/ 0 w 12192000"/>
              <a:gd name="connsiteY0" fmla="*/ 44008 h 2464945"/>
              <a:gd name="connsiteX1" fmla="*/ 6061654 w 12192000"/>
              <a:gd name="connsiteY1" fmla="*/ 39608 h 2464945"/>
              <a:gd name="connsiteX2" fmla="*/ 12192000 w 12192000"/>
              <a:gd name="connsiteY2" fmla="*/ 44008 h 2464945"/>
              <a:gd name="connsiteX3" fmla="*/ 12192000 w 12192000"/>
              <a:gd name="connsiteY3" fmla="*/ 2464945 h 2464945"/>
              <a:gd name="connsiteX4" fmla="*/ 0 w 12192000"/>
              <a:gd name="connsiteY4" fmla="*/ 2464945 h 2464945"/>
              <a:gd name="connsiteX5" fmla="*/ 0 w 12192000"/>
              <a:gd name="connsiteY5" fmla="*/ 44008 h 2464945"/>
              <a:gd name="connsiteX0" fmla="*/ 0 w 12192000"/>
              <a:gd name="connsiteY0" fmla="*/ 78183 h 2499120"/>
              <a:gd name="connsiteX1" fmla="*/ 6061654 w 12192000"/>
              <a:gd name="connsiteY1" fmla="*/ 73783 h 2499120"/>
              <a:gd name="connsiteX2" fmla="*/ 12192000 w 12192000"/>
              <a:gd name="connsiteY2" fmla="*/ 78183 h 2499120"/>
              <a:gd name="connsiteX3" fmla="*/ 12192000 w 12192000"/>
              <a:gd name="connsiteY3" fmla="*/ 2499120 h 2499120"/>
              <a:gd name="connsiteX4" fmla="*/ 0 w 12192000"/>
              <a:gd name="connsiteY4" fmla="*/ 2499120 h 2499120"/>
              <a:gd name="connsiteX5" fmla="*/ 0 w 12192000"/>
              <a:gd name="connsiteY5" fmla="*/ 78183 h 2499120"/>
              <a:gd name="connsiteX0" fmla="*/ 0 w 12192000"/>
              <a:gd name="connsiteY0" fmla="*/ 78183 h 2499120"/>
              <a:gd name="connsiteX1" fmla="*/ 6061654 w 12192000"/>
              <a:gd name="connsiteY1" fmla="*/ 73783 h 2499120"/>
              <a:gd name="connsiteX2" fmla="*/ 12192000 w 12192000"/>
              <a:gd name="connsiteY2" fmla="*/ 78183 h 2499120"/>
              <a:gd name="connsiteX3" fmla="*/ 12192000 w 12192000"/>
              <a:gd name="connsiteY3" fmla="*/ 2499120 h 2499120"/>
              <a:gd name="connsiteX4" fmla="*/ 0 w 12192000"/>
              <a:gd name="connsiteY4" fmla="*/ 2499120 h 2499120"/>
              <a:gd name="connsiteX5" fmla="*/ 0 w 12192000"/>
              <a:gd name="connsiteY5" fmla="*/ 78183 h 2499120"/>
              <a:gd name="connsiteX0" fmla="*/ 0 w 12192000"/>
              <a:gd name="connsiteY0" fmla="*/ 86332 h 2507269"/>
              <a:gd name="connsiteX1" fmla="*/ 6061654 w 12192000"/>
              <a:gd name="connsiteY1" fmla="*/ 81932 h 2507269"/>
              <a:gd name="connsiteX2" fmla="*/ 12192000 w 12192000"/>
              <a:gd name="connsiteY2" fmla="*/ 86332 h 2507269"/>
              <a:gd name="connsiteX3" fmla="*/ 12192000 w 12192000"/>
              <a:gd name="connsiteY3" fmla="*/ 2507269 h 2507269"/>
              <a:gd name="connsiteX4" fmla="*/ 0 w 12192000"/>
              <a:gd name="connsiteY4" fmla="*/ 2507269 h 2507269"/>
              <a:gd name="connsiteX5" fmla="*/ 0 w 12192000"/>
              <a:gd name="connsiteY5" fmla="*/ 86332 h 2507269"/>
              <a:gd name="connsiteX0" fmla="*/ 0 w 12192000"/>
              <a:gd name="connsiteY0" fmla="*/ 73822 h 2494759"/>
              <a:gd name="connsiteX1" fmla="*/ 6104383 w 12192000"/>
              <a:gd name="connsiteY1" fmla="*/ 86514 h 2494759"/>
              <a:gd name="connsiteX2" fmla="*/ 12192000 w 12192000"/>
              <a:gd name="connsiteY2" fmla="*/ 73822 h 2494759"/>
              <a:gd name="connsiteX3" fmla="*/ 12192000 w 12192000"/>
              <a:gd name="connsiteY3" fmla="*/ 2494759 h 2494759"/>
              <a:gd name="connsiteX4" fmla="*/ 0 w 12192000"/>
              <a:gd name="connsiteY4" fmla="*/ 2494759 h 2494759"/>
              <a:gd name="connsiteX5" fmla="*/ 0 w 12192000"/>
              <a:gd name="connsiteY5" fmla="*/ 73822 h 24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94759">
                <a:moveTo>
                  <a:pt x="0" y="73822"/>
                </a:moveTo>
                <a:cubicBezTo>
                  <a:pt x="287627" y="71623"/>
                  <a:pt x="2776131" y="242580"/>
                  <a:pt x="6104383" y="86514"/>
                </a:cubicBezTo>
                <a:cubicBezTo>
                  <a:pt x="10074479" y="-99649"/>
                  <a:pt x="11891893" y="72355"/>
                  <a:pt x="12192000" y="73822"/>
                </a:cubicBezTo>
                <a:lnTo>
                  <a:pt x="12192000" y="2494759"/>
                </a:lnTo>
                <a:lnTo>
                  <a:pt x="0" y="2494759"/>
                </a:lnTo>
                <a:lnTo>
                  <a:pt x="0" y="73822"/>
                </a:lnTo>
                <a:close/>
              </a:path>
            </a:pathLst>
          </a:custGeom>
        </p:spPr>
        <p:txBody>
          <a:bodyPr/>
          <a:lstStyle/>
          <a:p>
            <a:r>
              <a:rPr lang="sv-SE" smtClean="0"/>
              <a:t>Klicka på ikonen för att lägga till en bild</a:t>
            </a:r>
            <a:endParaRPr lang="sv-SE"/>
          </a:p>
        </p:txBody>
      </p:sp>
      <p:pic>
        <p:nvPicPr>
          <p:cNvPr id="5" name="Bildobjekt 4" descr="Folkhälsomyndighetens logoty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2" y="458897"/>
            <a:ext cx="2736304" cy="918596"/>
          </a:xfrm>
          <a:prstGeom prst="rect">
            <a:avLst/>
          </a:prstGeom>
        </p:spPr>
      </p:pic>
      <p:sp>
        <p:nvSpPr>
          <p:cNvPr id="7" name="Platshållare för text 10"/>
          <p:cNvSpPr>
            <a:spLocks noGrp="1"/>
          </p:cNvSpPr>
          <p:nvPr>
            <p:ph type="body" sz="quarter" idx="11" hasCustomPrompt="1"/>
          </p:nvPr>
        </p:nvSpPr>
        <p:spPr>
          <a:xfrm rot="16200000">
            <a:off x="10847750" y="5405047"/>
            <a:ext cx="2340000"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Tree>
    <p:extLst>
      <p:ext uri="{BB962C8B-B14F-4D97-AF65-F5344CB8AC3E}">
        <p14:creationId xmlns:p14="http://schemas.microsoft.com/office/powerpoint/2010/main" val="3759059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529590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A439146-85CC-45A1-BBA4-54722D90CB3D}" type="datetimeFigureOut">
              <a:rPr lang="sv-SE" smtClean="0"/>
              <a:t>2024-03-19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74709C0-7920-4447-AD39-1F4AB07F1E87}" type="slidenum">
              <a:rPr lang="sv-SE" smtClean="0"/>
              <a:t>‹#›</a:t>
            </a:fld>
            <a:endParaRPr lang="sv-SE"/>
          </a:p>
        </p:txBody>
      </p:sp>
    </p:spTree>
    <p:extLst>
      <p:ext uri="{BB962C8B-B14F-4D97-AF65-F5344CB8AC3E}">
        <p14:creationId xmlns:p14="http://schemas.microsoft.com/office/powerpoint/2010/main" val="3097182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ubrik/innehåll">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911424" y="1844675"/>
            <a:ext cx="6553001" cy="3661600"/>
          </a:xfrm>
        </p:spPr>
        <p:txBody>
          <a:bodyPr/>
          <a:lstStyle>
            <a:lvl1pPr>
              <a:spcBef>
                <a:spcPts val="1200"/>
              </a:spcBef>
              <a:defRPr/>
            </a:lvl1pPr>
            <a:lvl4pPr>
              <a:defRPr sz="1300"/>
            </a:lvl4pPr>
          </a:lstStyle>
          <a:p>
            <a:pPr lvl="0"/>
            <a:r>
              <a:rPr lang="sv-SE" dirty="0" smtClean="0"/>
              <a:t>Punktlista</a:t>
            </a:r>
            <a:endParaRPr lang="sv-SE" dirty="0"/>
          </a:p>
          <a:p>
            <a:pPr lvl="1"/>
            <a:r>
              <a:rPr lang="sv-SE" dirty="0"/>
              <a:t>Nivå två</a:t>
            </a:r>
          </a:p>
          <a:p>
            <a:pPr lvl="2"/>
            <a:r>
              <a:rPr lang="sv-SE" dirty="0"/>
              <a:t>Nivå tre</a:t>
            </a:r>
          </a:p>
        </p:txBody>
      </p:sp>
      <p:sp>
        <p:nvSpPr>
          <p:cNvPr id="4" name="Rubrik 3"/>
          <p:cNvSpPr>
            <a:spLocks noGrp="1"/>
          </p:cNvSpPr>
          <p:nvPr>
            <p:ph type="title" hasCustomPrompt="1"/>
          </p:nvPr>
        </p:nvSpPr>
        <p:spPr>
          <a:xfrm>
            <a:off x="911424" y="572794"/>
            <a:ext cx="9145015" cy="911990"/>
          </a:xfrm>
        </p:spPr>
        <p:txBody>
          <a:bodyPr/>
          <a:lstStyle>
            <a:lvl1pPr>
              <a:defRPr/>
            </a:lvl1pPr>
          </a:lstStyle>
          <a:p>
            <a:r>
              <a:rPr lang="sv-SE" dirty="0"/>
              <a:t>Rubrik</a:t>
            </a:r>
          </a:p>
        </p:txBody>
      </p:sp>
      <p:pic>
        <p:nvPicPr>
          <p:cNvPr id="2" name="Bildobjekt 1" descr="Folkhälsomyndighetens logotyp"/>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0570" y="5949793"/>
            <a:ext cx="1916070" cy="643238"/>
          </a:xfrm>
          <a:prstGeom prst="rect">
            <a:avLst/>
          </a:prstGeom>
        </p:spPr>
      </p:pic>
    </p:spTree>
    <p:extLst>
      <p:ext uri="{BB962C8B-B14F-4D97-AF65-F5344CB8AC3E}">
        <p14:creationId xmlns:p14="http://schemas.microsoft.com/office/powerpoint/2010/main" val="111932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951162" y="1568222"/>
            <a:ext cx="10328555" cy="380546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984524A8-C91B-4A8A-B76D-F187E92DF0C2}" type="datetime1">
              <a:rPr lang="sv-SE" smtClean="0"/>
              <a:t>2024-03-19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E1886F89-4F1B-4009-B2B5-E581F1209212}" type="slidenum">
              <a:rPr lang="sv-SE" smtClean="0"/>
              <a:pPr/>
              <a:t>‹#›</a:t>
            </a:fld>
            <a:endParaRPr lang="sv-SE" dirty="0"/>
          </a:p>
        </p:txBody>
      </p:sp>
    </p:spTree>
    <p:extLst>
      <p:ext uri="{BB962C8B-B14F-4D97-AF65-F5344CB8AC3E}">
        <p14:creationId xmlns:p14="http://schemas.microsoft.com/office/powerpoint/2010/main" val="101458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A439146-85CC-45A1-BBA4-54722D90CB3D}" type="datetimeFigureOut">
              <a:rPr lang="sv-SE" smtClean="0"/>
              <a:t>2024-03-19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74709C0-7920-4447-AD39-1F4AB07F1E87}" type="slidenum">
              <a:rPr lang="sv-SE" smtClean="0"/>
              <a:t>‹#›</a:t>
            </a:fld>
            <a:endParaRPr lang="sv-SE"/>
          </a:p>
        </p:txBody>
      </p:sp>
    </p:spTree>
    <p:extLst>
      <p:ext uri="{BB962C8B-B14F-4D97-AF65-F5344CB8AC3E}">
        <p14:creationId xmlns:p14="http://schemas.microsoft.com/office/powerpoint/2010/main" val="31742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artsi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11424" y="1922880"/>
            <a:ext cx="9360000" cy="1470025"/>
          </a:xfrm>
          <a:prstGeom prst="rect">
            <a:avLst/>
          </a:prstGeom>
        </p:spPr>
        <p:txBody>
          <a:bodyPr anchor="b"/>
          <a:lstStyle>
            <a:lvl1pPr>
              <a:lnSpc>
                <a:spcPts val="4200"/>
              </a:lnSpc>
              <a:spcBef>
                <a:spcPts val="300"/>
              </a:spcBef>
              <a:spcAft>
                <a:spcPts val="600"/>
              </a:spcAft>
              <a:defRPr sz="3800" baseline="0">
                <a:solidFill>
                  <a:schemeClr val="tx1"/>
                </a:solidFill>
              </a:defRPr>
            </a:lvl1pPr>
          </a:lstStyle>
          <a:p>
            <a:r>
              <a:rPr lang="sv-SE" dirty="0"/>
              <a:t>Presentationens titel</a:t>
            </a:r>
          </a:p>
        </p:txBody>
      </p:sp>
      <p:sp>
        <p:nvSpPr>
          <p:cNvPr id="3" name="Underrubrik 2"/>
          <p:cNvSpPr>
            <a:spLocks noGrp="1"/>
          </p:cNvSpPr>
          <p:nvPr>
            <p:ph type="subTitle" idx="1" hasCustomPrompt="1"/>
          </p:nvPr>
        </p:nvSpPr>
        <p:spPr>
          <a:xfrm>
            <a:off x="911424" y="3526160"/>
            <a:ext cx="8640000" cy="838944"/>
          </a:xfrm>
          <a:prstGeom prst="rect">
            <a:avLst/>
          </a:prstGeom>
        </p:spPr>
        <p:txBody>
          <a:bodyPr/>
          <a:lstStyle>
            <a:lvl1pPr marL="0" indent="0" algn="l">
              <a:lnSpc>
                <a:spcPts val="3000"/>
              </a:lnSpc>
              <a:spcBef>
                <a:spcPts val="600"/>
              </a:spcBef>
              <a:spcAft>
                <a:spcPts val="300"/>
              </a:spcAft>
              <a:buNone/>
              <a:defRPr sz="260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Presentatör • datum</a:t>
            </a:r>
          </a:p>
        </p:txBody>
      </p:sp>
      <p:grpSp>
        <p:nvGrpSpPr>
          <p:cNvPr id="4" name="Grupp 3" descr="Folkhälsomyndigheten bidrar till globala målen för hållbar utveckling" title="Logotyper"/>
          <p:cNvGrpSpPr/>
          <p:nvPr userDrawn="1"/>
        </p:nvGrpSpPr>
        <p:grpSpPr>
          <a:xfrm>
            <a:off x="623392" y="458897"/>
            <a:ext cx="5588019" cy="1337617"/>
            <a:chOff x="623392" y="458897"/>
            <a:chExt cx="5588019" cy="1337617"/>
          </a:xfrm>
        </p:grpSpPr>
        <p:pic>
          <p:nvPicPr>
            <p:cNvPr id="5" name="Bildobjekt 4" descr="Folkhälsomyndighet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2" y="458897"/>
              <a:ext cx="2736304" cy="918596"/>
            </a:xfrm>
            <a:prstGeom prst="rect">
              <a:avLst/>
            </a:prstGeom>
          </p:spPr>
        </p:pic>
        <p:cxnSp>
          <p:nvCxnSpPr>
            <p:cNvPr id="6" name="Rak koppling 5"/>
            <p:cNvCxnSpPr/>
            <p:nvPr userDrawn="1"/>
          </p:nvCxnSpPr>
          <p:spPr>
            <a:xfrm>
              <a:off x="3719737" y="567152"/>
              <a:ext cx="0" cy="9361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Bildobjekt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9777" y="711204"/>
              <a:ext cx="2131634" cy="648000"/>
            </a:xfrm>
            <a:prstGeom prst="rect">
              <a:avLst/>
            </a:prstGeom>
          </p:spPr>
        </p:pic>
        <p:sp>
          <p:nvSpPr>
            <p:cNvPr id="8" name="Rektangel 7"/>
            <p:cNvSpPr/>
            <p:nvPr userDrawn="1"/>
          </p:nvSpPr>
          <p:spPr>
            <a:xfrm>
              <a:off x="623392" y="1630315"/>
              <a:ext cx="3861635" cy="166199"/>
            </a:xfrm>
            <a:prstGeom prst="rect">
              <a:avLst/>
            </a:prstGeom>
          </p:spPr>
          <p:txBody>
            <a:bodyPr wrap="none" lIns="0" tIns="0" rIns="0" bIns="0">
              <a:spAutoFit/>
            </a:bodyPr>
            <a:lstStyle/>
            <a:p>
              <a:pPr algn="l"/>
              <a:r>
                <a:rPr lang="sv-SE" sz="1080" dirty="0"/>
                <a:t>Folkhälsomyndigheten bidrar till globala målen för hållbar utveckling</a:t>
              </a:r>
            </a:p>
          </p:txBody>
        </p:sp>
      </p:grpSp>
    </p:spTree>
    <p:extLst>
      <p:ext uri="{BB962C8B-B14F-4D97-AF65-F5344CB8AC3E}">
        <p14:creationId xmlns:p14="http://schemas.microsoft.com/office/powerpoint/2010/main" val="885955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2" name="Rubrik 1"/>
          <p:cNvSpPr>
            <a:spLocks noGrp="1"/>
          </p:cNvSpPr>
          <p:nvPr>
            <p:ph type="ctrTitle"/>
          </p:nvPr>
        </p:nvSpPr>
        <p:spPr>
          <a:xfrm>
            <a:off x="2387588" y="1484784"/>
            <a:ext cx="7416824" cy="792088"/>
          </a:xfrm>
          <a:prstGeom prst="rect">
            <a:avLst/>
          </a:prstGeom>
        </p:spPr>
        <p:txBody>
          <a:bodyPr anchor="b" anchorCtr="0"/>
          <a:lstStyle>
            <a:lvl1pPr algn="ctr">
              <a:lnSpc>
                <a:spcPts val="4200"/>
              </a:lnSpc>
              <a:spcBef>
                <a:spcPts val="300"/>
              </a:spcBef>
              <a:spcAft>
                <a:spcPts val="600"/>
              </a:spcAft>
              <a:defRPr sz="3000" baseline="0">
                <a:solidFill>
                  <a:schemeClr val="tx1"/>
                </a:solidFill>
              </a:defRPr>
            </a:lvl1pPr>
          </a:lstStyle>
          <a:p>
            <a:endParaRPr lang="sv-SE" dirty="0"/>
          </a:p>
        </p:txBody>
      </p:sp>
      <p:sp>
        <p:nvSpPr>
          <p:cNvPr id="3" name="Underrubrik 2"/>
          <p:cNvSpPr>
            <a:spLocks noGrp="1"/>
          </p:cNvSpPr>
          <p:nvPr>
            <p:ph type="subTitle" idx="1"/>
          </p:nvPr>
        </p:nvSpPr>
        <p:spPr>
          <a:xfrm>
            <a:off x="2387588" y="2483604"/>
            <a:ext cx="7416824" cy="1089412"/>
          </a:xfrm>
          <a:prstGeom prst="rect">
            <a:avLst/>
          </a:prstGeom>
        </p:spPr>
        <p:txBody>
          <a:bodyPr/>
          <a:lstStyle>
            <a:lvl1pPr marL="0" indent="0" algn="ctr">
              <a:lnSpc>
                <a:spcPct val="105000"/>
              </a:lnSpc>
              <a:spcBef>
                <a:spcPts val="600"/>
              </a:spcBef>
              <a:spcAft>
                <a:spcPts val="300"/>
              </a:spcAft>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sv-SE" dirty="0"/>
          </a:p>
        </p:txBody>
      </p:sp>
      <p:grpSp>
        <p:nvGrpSpPr>
          <p:cNvPr id="7" name="Grupp 6" descr="Folkhälsomyndigheten bidrar till globala målen för hållbar utveckling" title="Logotyper"/>
          <p:cNvGrpSpPr/>
          <p:nvPr userDrawn="1"/>
        </p:nvGrpSpPr>
        <p:grpSpPr>
          <a:xfrm>
            <a:off x="4165183" y="3832703"/>
            <a:ext cx="3861635" cy="1667204"/>
            <a:chOff x="4165183" y="3832703"/>
            <a:chExt cx="3861635" cy="1667204"/>
          </a:xfrm>
        </p:grpSpPr>
        <p:pic>
          <p:nvPicPr>
            <p:cNvPr id="8" name="Bildobjekt 7" descr="Folkhälsomyndighet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6135" y="3832703"/>
              <a:ext cx="1885900" cy="1260860"/>
            </a:xfrm>
            <a:prstGeom prst="rect">
              <a:avLst/>
            </a:prstGeom>
          </p:spPr>
        </p:pic>
        <p:cxnSp>
          <p:nvCxnSpPr>
            <p:cNvPr id="9" name="Rak koppling 8"/>
            <p:cNvCxnSpPr/>
            <p:nvPr userDrawn="1"/>
          </p:nvCxnSpPr>
          <p:spPr>
            <a:xfrm>
              <a:off x="6523586" y="3832703"/>
              <a:ext cx="0" cy="12082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5137" y="3905563"/>
              <a:ext cx="1030729" cy="1188000"/>
            </a:xfrm>
            <a:prstGeom prst="rect">
              <a:avLst/>
            </a:prstGeom>
          </p:spPr>
        </p:pic>
        <p:sp>
          <p:nvSpPr>
            <p:cNvPr id="12" name="Rektangel 11"/>
            <p:cNvSpPr/>
            <p:nvPr userDrawn="1"/>
          </p:nvSpPr>
          <p:spPr>
            <a:xfrm>
              <a:off x="4165183" y="5333708"/>
              <a:ext cx="3861635" cy="166199"/>
            </a:xfrm>
            <a:prstGeom prst="rect">
              <a:avLst/>
            </a:prstGeom>
          </p:spPr>
          <p:txBody>
            <a:bodyPr wrap="none" lIns="0" tIns="0" rIns="0" bIns="0">
              <a:spAutoFit/>
            </a:bodyPr>
            <a:lstStyle/>
            <a:p>
              <a:pPr algn="ctr"/>
              <a:r>
                <a:rPr lang="sv-SE" sz="1080" dirty="0"/>
                <a:t>Folkhälsomyndigheten bidrar till globala målen för hållbar utveckling</a:t>
              </a:r>
            </a:p>
          </p:txBody>
        </p:sp>
      </p:grpSp>
      <p:sp>
        <p:nvSpPr>
          <p:cNvPr id="13" name="textruta 12"/>
          <p:cNvSpPr txBox="1"/>
          <p:nvPr userDrawn="1"/>
        </p:nvSpPr>
        <p:spPr>
          <a:xfrm>
            <a:off x="907357" y="5837410"/>
            <a:ext cx="10377287" cy="338554"/>
          </a:xfrm>
          <a:prstGeom prst="rect">
            <a:avLst/>
          </a:prstGeom>
          <a:noFill/>
        </p:spPr>
        <p:txBody>
          <a:bodyPr wrap="square" rtlCol="0">
            <a:spAutoFit/>
          </a:bodyPr>
          <a:lstStyle/>
          <a:p>
            <a:pPr algn="ctr"/>
            <a:r>
              <a:rPr lang="sv-SE" sz="1600" dirty="0">
                <a:latin typeface="Tahoma" panose="020B0604030504040204" pitchFamily="34" charset="0"/>
                <a:ea typeface="Tahoma" panose="020B0604030504040204" pitchFamily="34" charset="0"/>
                <a:cs typeface="Tahoma" panose="020B0604030504040204" pitchFamily="34" charset="0"/>
              </a:rPr>
              <a:t>www.fohm.se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baseline="0" dirty="0">
                <a:latin typeface="Tahoma" panose="020B0604030504040204" pitchFamily="34" charset="0"/>
                <a:ea typeface="Tahoma" panose="020B0604030504040204" pitchFamily="34" charset="0"/>
                <a:cs typeface="Tahoma" panose="020B0604030504040204" pitchFamily="34" charset="0"/>
              </a:rPr>
              <a:t> fohm.se/nyhetsbrev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dirty="0">
                <a:latin typeface="Tahoma" panose="020B0604030504040204" pitchFamily="34" charset="0"/>
                <a:ea typeface="Tahoma" panose="020B0604030504040204" pitchFamily="34" charset="0"/>
                <a:cs typeface="Tahoma" panose="020B0604030504040204" pitchFamily="34" charset="0"/>
              </a:rPr>
              <a:t> </a:t>
            </a:r>
            <a:r>
              <a:rPr lang="sv-SE" sz="1600" baseline="0" dirty="0">
                <a:latin typeface="Tahoma" panose="020B0604030504040204" pitchFamily="34" charset="0"/>
                <a:ea typeface="Tahoma" panose="020B0604030504040204" pitchFamily="34" charset="0"/>
                <a:cs typeface="Tahoma" panose="020B0604030504040204" pitchFamily="34" charset="0"/>
              </a:rPr>
              <a:t>  LinkedIn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baseline="0" dirty="0">
                <a:latin typeface="Tahoma" panose="020B0604030504040204" pitchFamily="34" charset="0"/>
                <a:ea typeface="Tahoma" panose="020B0604030504040204" pitchFamily="34" charset="0"/>
                <a:cs typeface="Tahoma" panose="020B0604030504040204" pitchFamily="34" charset="0"/>
              </a:rPr>
              <a:t>   Facebook   </a:t>
            </a:r>
            <a:r>
              <a:rPr lang="sv-SE" sz="1600" dirty="0">
                <a:solidFill>
                  <a:srgbClr val="0065AC"/>
                </a:solidFill>
                <a:latin typeface="Tahoma" panose="020B0604030504040204" pitchFamily="34" charset="0"/>
                <a:ea typeface="Tahoma" panose="020B0604030504040204" pitchFamily="34" charset="0"/>
                <a:cs typeface="Tahoma" panose="020B0604030504040204" pitchFamily="34" charset="0"/>
              </a:rPr>
              <a:t>•</a:t>
            </a:r>
            <a:r>
              <a:rPr lang="sv-SE" sz="1600" baseline="0" dirty="0">
                <a:latin typeface="Tahoma" panose="020B0604030504040204" pitchFamily="34" charset="0"/>
                <a:ea typeface="Tahoma" panose="020B0604030504040204" pitchFamily="34" charset="0"/>
                <a:cs typeface="Tahoma" panose="020B0604030504040204" pitchFamily="34" charset="0"/>
              </a:rPr>
              <a:t>   X</a:t>
            </a:r>
            <a:endParaRPr lang="sv-S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056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11423" y="2492896"/>
            <a:ext cx="9360000" cy="911990"/>
          </a:xfrm>
        </p:spPr>
        <p:txBody>
          <a:bodyPr/>
          <a:lstStyle>
            <a:lvl1pPr>
              <a:defRPr b="1" baseline="0">
                <a:solidFill>
                  <a:schemeClr val="bg1"/>
                </a:solidFill>
              </a:defRPr>
            </a:lvl1pPr>
          </a:lstStyle>
          <a:p>
            <a:r>
              <a:rPr lang="sv-SE" dirty="0"/>
              <a:t>Kapitelrubrik</a:t>
            </a:r>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3701" y="3404886"/>
            <a:ext cx="4818298" cy="3453114"/>
          </a:xfrm>
          <a:prstGeom prst="rect">
            <a:avLst/>
          </a:prstGeom>
        </p:spPr>
      </p:pic>
      <p:pic>
        <p:nvPicPr>
          <p:cNvPr id="5" name="Bildobjekt 4" descr="Folkhälsomyndighetens logotyp"/>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00" y="460800"/>
            <a:ext cx="2734527" cy="918000"/>
          </a:xfrm>
          <a:prstGeom prst="rect">
            <a:avLst/>
          </a:prstGeom>
        </p:spPr>
      </p:pic>
    </p:spTree>
    <p:extLst>
      <p:ext uri="{BB962C8B-B14F-4D97-AF65-F5344CB8AC3E}">
        <p14:creationId xmlns:p14="http://schemas.microsoft.com/office/powerpoint/2010/main" val="14809829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kus">
    <p:bg>
      <p:bgPr>
        <a:solidFill>
          <a:schemeClr val="bg2"/>
        </a:solidFill>
        <a:effectLst/>
      </p:bgPr>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3701" y="3421594"/>
            <a:ext cx="4818298" cy="3419697"/>
          </a:xfrm>
          <a:prstGeom prst="rect">
            <a:avLst/>
          </a:prstGeom>
        </p:spPr>
      </p:pic>
      <p:sp>
        <p:nvSpPr>
          <p:cNvPr id="2" name="Rubrik 1"/>
          <p:cNvSpPr>
            <a:spLocks noGrp="1"/>
          </p:cNvSpPr>
          <p:nvPr>
            <p:ph type="title" hasCustomPrompt="1"/>
          </p:nvPr>
        </p:nvSpPr>
        <p:spPr>
          <a:xfrm>
            <a:off x="1596000" y="2014478"/>
            <a:ext cx="8640000" cy="1762376"/>
          </a:xfrm>
        </p:spPr>
        <p:txBody>
          <a:bodyPr anchor="ctr" anchorCtr="0"/>
          <a:lstStyle>
            <a:lvl1pPr algn="ctr">
              <a:lnSpc>
                <a:spcPct val="100000"/>
              </a:lnSpc>
              <a:defRPr sz="6000" b="1" cap="small" baseline="0">
                <a:solidFill>
                  <a:schemeClr val="bg1"/>
                </a:solidFill>
              </a:defRPr>
            </a:lvl1pPr>
          </a:lstStyle>
          <a:p>
            <a:r>
              <a:rPr lang="sv-SE" dirty="0"/>
              <a:t>ett begrepp i fokus</a:t>
            </a:r>
          </a:p>
        </p:txBody>
      </p:sp>
    </p:spTree>
    <p:extLst>
      <p:ext uri="{BB962C8B-B14F-4D97-AF65-F5344CB8AC3E}">
        <p14:creationId xmlns:p14="http://schemas.microsoft.com/office/powerpoint/2010/main" val="14748650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us centrerad">
    <p:spTree>
      <p:nvGrpSpPr>
        <p:cNvPr id="1" name=""/>
        <p:cNvGrpSpPr/>
        <p:nvPr/>
      </p:nvGrpSpPr>
      <p:grpSpPr>
        <a:xfrm>
          <a:off x="0" y="0"/>
          <a:ext cx="0" cy="0"/>
          <a:chOff x="0" y="0"/>
          <a:chExt cx="0" cy="0"/>
        </a:xfrm>
      </p:grpSpPr>
      <p:sp>
        <p:nvSpPr>
          <p:cNvPr id="3" name="Frihandsfigur 2"/>
          <p:cNvSpPr/>
          <p:nvPr userDrawn="1"/>
        </p:nvSpPr>
        <p:spPr>
          <a:xfrm>
            <a:off x="2136000" y="0"/>
            <a:ext cx="7920000" cy="6858000"/>
          </a:xfrm>
          <a:custGeom>
            <a:avLst/>
            <a:gdLst>
              <a:gd name="connsiteX0" fmla="*/ 1980167 w 7920000"/>
              <a:gd name="connsiteY0" fmla="*/ 0 h 6858000"/>
              <a:gd name="connsiteX1" fmla="*/ 5939833 w 7920000"/>
              <a:gd name="connsiteY1" fmla="*/ 0 h 6858000"/>
              <a:gd name="connsiteX2" fmla="*/ 6013404 w 7920000"/>
              <a:gd name="connsiteY2" fmla="*/ 42302 h 6858000"/>
              <a:gd name="connsiteX3" fmla="*/ 7920000 w 7920000"/>
              <a:gd name="connsiteY3" fmla="*/ 3429000 h 6858000"/>
              <a:gd name="connsiteX4" fmla="*/ 6013404 w 7920000"/>
              <a:gd name="connsiteY4" fmla="*/ 6815698 h 6858000"/>
              <a:gd name="connsiteX5" fmla="*/ 5939833 w 7920000"/>
              <a:gd name="connsiteY5" fmla="*/ 6858000 h 6858000"/>
              <a:gd name="connsiteX6" fmla="*/ 1980167 w 7920000"/>
              <a:gd name="connsiteY6" fmla="*/ 6858000 h 6858000"/>
              <a:gd name="connsiteX7" fmla="*/ 1906596 w 7920000"/>
              <a:gd name="connsiteY7" fmla="*/ 6815698 h 6858000"/>
              <a:gd name="connsiteX8" fmla="*/ 0 w 7920000"/>
              <a:gd name="connsiteY8" fmla="*/ 3429000 h 6858000"/>
              <a:gd name="connsiteX9" fmla="*/ 1906596 w 7920000"/>
              <a:gd name="connsiteY9" fmla="*/ 42302 h 6858000"/>
              <a:gd name="connsiteX10" fmla="*/ 1980167 w 7920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000" h="6858000">
                <a:moveTo>
                  <a:pt x="1980167" y="0"/>
                </a:moveTo>
                <a:lnTo>
                  <a:pt x="5939833" y="0"/>
                </a:lnTo>
                <a:lnTo>
                  <a:pt x="6013404" y="42302"/>
                </a:lnTo>
                <a:cubicBezTo>
                  <a:pt x="7156453" y="736836"/>
                  <a:pt x="7920000" y="1993750"/>
                  <a:pt x="7920000" y="3429000"/>
                </a:cubicBezTo>
                <a:cubicBezTo>
                  <a:pt x="7920000" y="4864250"/>
                  <a:pt x="7156453" y="6121164"/>
                  <a:pt x="6013404" y="6815698"/>
                </a:cubicBezTo>
                <a:lnTo>
                  <a:pt x="5939833" y="6858000"/>
                </a:lnTo>
                <a:lnTo>
                  <a:pt x="1980167" y="6858000"/>
                </a:lnTo>
                <a:lnTo>
                  <a:pt x="1906596" y="6815698"/>
                </a:lnTo>
                <a:cubicBezTo>
                  <a:pt x="763547" y="6121164"/>
                  <a:pt x="0" y="4864250"/>
                  <a:pt x="0" y="3429000"/>
                </a:cubicBezTo>
                <a:cubicBezTo>
                  <a:pt x="0" y="1993750"/>
                  <a:pt x="763547" y="736836"/>
                  <a:pt x="1906596" y="42302"/>
                </a:cubicBezTo>
                <a:lnTo>
                  <a:pt x="1980167" y="0"/>
                </a:lnTo>
                <a:close/>
              </a:path>
            </a:pathLst>
          </a:custGeom>
          <a:solidFill>
            <a:srgbClr val="CC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p:cNvSpPr>
            <a:spLocks noGrp="1"/>
          </p:cNvSpPr>
          <p:nvPr>
            <p:ph type="title" hasCustomPrompt="1"/>
          </p:nvPr>
        </p:nvSpPr>
        <p:spPr>
          <a:xfrm>
            <a:off x="3396337" y="4365104"/>
            <a:ext cx="5400000" cy="626529"/>
          </a:xfrm>
        </p:spPr>
        <p:txBody>
          <a:bodyPr/>
          <a:lstStyle>
            <a:lvl1pPr algn="ctr">
              <a:defRPr/>
            </a:lvl1pPr>
          </a:lstStyle>
          <a:p>
            <a:r>
              <a:rPr lang="sv-SE" dirty="0"/>
              <a:t>Rubrik</a:t>
            </a:r>
          </a:p>
        </p:txBody>
      </p:sp>
      <p:grpSp>
        <p:nvGrpSpPr>
          <p:cNvPr id="6" name="Grupp 5"/>
          <p:cNvGrpSpPr/>
          <p:nvPr userDrawn="1"/>
        </p:nvGrpSpPr>
        <p:grpSpPr>
          <a:xfrm>
            <a:off x="0" y="6619124"/>
            <a:ext cx="12192000" cy="50236"/>
            <a:chOff x="0" y="6619124"/>
            <a:chExt cx="12192000" cy="50236"/>
          </a:xfrm>
        </p:grpSpPr>
        <p:cxnSp>
          <p:nvCxnSpPr>
            <p:cNvPr id="7" name="Rak koppling 6"/>
            <p:cNvCxnSpPr/>
            <p:nvPr userDrawn="1"/>
          </p:nvCxnSpPr>
          <p:spPr>
            <a:xfrm>
              <a:off x="0" y="6619124"/>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Rak koppling 7"/>
            <p:cNvCxnSpPr/>
            <p:nvPr userDrawn="1"/>
          </p:nvCxnSpPr>
          <p:spPr>
            <a:xfrm>
              <a:off x="0" y="6669360"/>
              <a:ext cx="9504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 name="Platshållare för text 10"/>
          <p:cNvSpPr>
            <a:spLocks noGrp="1"/>
          </p:cNvSpPr>
          <p:nvPr>
            <p:ph type="body" sz="quarter" idx="11" hasCustomPrompt="1"/>
          </p:nvPr>
        </p:nvSpPr>
        <p:spPr>
          <a:xfrm rot="16200000">
            <a:off x="9425287" y="2835125"/>
            <a:ext cx="5184926"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
        <p:nvSpPr>
          <p:cNvPr id="10" name="Platshållare för bild 13"/>
          <p:cNvSpPr>
            <a:spLocks noGrp="1"/>
          </p:cNvSpPr>
          <p:nvPr>
            <p:ph type="pic" sz="quarter" idx="12"/>
          </p:nvPr>
        </p:nvSpPr>
        <p:spPr>
          <a:xfrm>
            <a:off x="4296337" y="549080"/>
            <a:ext cx="3600000" cy="3600000"/>
          </a:xfrm>
        </p:spPr>
        <p:txBody>
          <a:bodyPr/>
          <a:lstStyle/>
          <a:p>
            <a:r>
              <a:rPr lang="sv-SE" smtClean="0"/>
              <a:t>Klicka på ikonen för att lägga till en bild</a:t>
            </a:r>
            <a:endParaRPr lang="sv-SE"/>
          </a:p>
        </p:txBody>
      </p:sp>
      <p:sp>
        <p:nvSpPr>
          <p:cNvPr id="14" name="Platshållare för text 13"/>
          <p:cNvSpPr>
            <a:spLocks noGrp="1"/>
          </p:cNvSpPr>
          <p:nvPr>
            <p:ph type="body" sz="quarter" idx="13"/>
          </p:nvPr>
        </p:nvSpPr>
        <p:spPr>
          <a:xfrm>
            <a:off x="3396000" y="5134980"/>
            <a:ext cx="5400675" cy="814387"/>
          </a:xfrm>
        </p:spPr>
        <p:txBody>
          <a:bodyPr/>
          <a:lstStyle>
            <a:lvl1pPr marL="0" indent="0" algn="ctr">
              <a:buNone/>
              <a:defRPr/>
            </a:lvl1pPr>
          </a:lstStyle>
          <a:p>
            <a:pPr lvl="0"/>
            <a:r>
              <a:rPr lang="sv-SE" smtClean="0"/>
              <a:t>Redigera format för bakgrundstext</a:t>
            </a:r>
          </a:p>
        </p:txBody>
      </p:sp>
    </p:spTree>
    <p:extLst>
      <p:ext uri="{BB962C8B-B14F-4D97-AF65-F5344CB8AC3E}">
        <p14:creationId xmlns:p14="http://schemas.microsoft.com/office/powerpoint/2010/main" val="37054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us bild">
    <p:spTree>
      <p:nvGrpSpPr>
        <p:cNvPr id="1" name=""/>
        <p:cNvGrpSpPr/>
        <p:nvPr/>
      </p:nvGrpSpPr>
      <p:grpSpPr>
        <a:xfrm>
          <a:off x="0" y="0"/>
          <a:ext cx="0" cy="0"/>
          <a:chOff x="0" y="0"/>
          <a:chExt cx="0" cy="0"/>
        </a:xfrm>
      </p:grpSpPr>
      <p:sp>
        <p:nvSpPr>
          <p:cNvPr id="28" name="Frihandsfigur 27"/>
          <p:cNvSpPr/>
          <p:nvPr userDrawn="1"/>
        </p:nvSpPr>
        <p:spPr>
          <a:xfrm>
            <a:off x="7213396" y="0"/>
            <a:ext cx="4986631" cy="6858000"/>
          </a:xfrm>
          <a:custGeom>
            <a:avLst/>
            <a:gdLst>
              <a:gd name="connsiteX0" fmla="*/ 1390590 w 4986631"/>
              <a:gd name="connsiteY0" fmla="*/ 0 h 6858000"/>
              <a:gd name="connsiteX1" fmla="*/ 4986631 w 4986631"/>
              <a:gd name="connsiteY1" fmla="*/ 0 h 6858000"/>
              <a:gd name="connsiteX2" fmla="*/ 4986631 w 4986631"/>
              <a:gd name="connsiteY2" fmla="*/ 6858000 h 6858000"/>
              <a:gd name="connsiteX3" fmla="*/ 1384440 w 4986631"/>
              <a:gd name="connsiteY3" fmla="*/ 6858000 h 6858000"/>
              <a:gd name="connsiteX4" fmla="*/ 1244295 w 4986631"/>
              <a:gd name="connsiteY4" fmla="*/ 6707564 h 6858000"/>
              <a:gd name="connsiteX5" fmla="*/ 0 w 4986631"/>
              <a:gd name="connsiteY5" fmla="*/ 3432300 h 6858000"/>
              <a:gd name="connsiteX6" fmla="*/ 1244295 w 4986631"/>
              <a:gd name="connsiteY6" fmla="*/ 1570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6631" h="6858000">
                <a:moveTo>
                  <a:pt x="1390590" y="0"/>
                </a:moveTo>
                <a:lnTo>
                  <a:pt x="4986631" y="0"/>
                </a:lnTo>
                <a:lnTo>
                  <a:pt x="4986631" y="6858000"/>
                </a:lnTo>
                <a:lnTo>
                  <a:pt x="1384440" y="6858000"/>
                </a:lnTo>
                <a:lnTo>
                  <a:pt x="1244295" y="6707564"/>
                </a:lnTo>
                <a:cubicBezTo>
                  <a:pt x="470194" y="5836487"/>
                  <a:pt x="0" y="4689303"/>
                  <a:pt x="0" y="3432300"/>
                </a:cubicBezTo>
                <a:cubicBezTo>
                  <a:pt x="0" y="2175297"/>
                  <a:pt x="470194" y="1028115"/>
                  <a:pt x="1244295" y="157037"/>
                </a:cubicBezTo>
                <a:close/>
              </a:path>
            </a:pathLst>
          </a:custGeom>
          <a:solidFill>
            <a:srgbClr val="CCE8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Rubrik 3"/>
          <p:cNvSpPr>
            <a:spLocks noGrp="1"/>
          </p:cNvSpPr>
          <p:nvPr>
            <p:ph type="title" hasCustomPrompt="1"/>
          </p:nvPr>
        </p:nvSpPr>
        <p:spPr>
          <a:xfrm>
            <a:off x="7826351" y="2570976"/>
            <a:ext cx="3456384" cy="714007"/>
          </a:xfrm>
        </p:spPr>
        <p:txBody>
          <a:bodyPr/>
          <a:lstStyle>
            <a:lvl1pPr algn="l">
              <a:defRPr/>
            </a:lvl1pPr>
          </a:lstStyle>
          <a:p>
            <a:r>
              <a:rPr lang="sv-SE" dirty="0"/>
              <a:t>Rubrik</a:t>
            </a:r>
          </a:p>
        </p:txBody>
      </p:sp>
      <p:sp>
        <p:nvSpPr>
          <p:cNvPr id="9" name="Platshållare för text 10"/>
          <p:cNvSpPr>
            <a:spLocks noGrp="1"/>
          </p:cNvSpPr>
          <p:nvPr>
            <p:ph type="body" sz="quarter" idx="11" hasCustomPrompt="1"/>
          </p:nvPr>
        </p:nvSpPr>
        <p:spPr>
          <a:xfrm rot="16200000">
            <a:off x="9425287" y="4036683"/>
            <a:ext cx="5184926"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
        <p:nvSpPr>
          <p:cNvPr id="30" name="Platshållare för text 29"/>
          <p:cNvSpPr>
            <a:spLocks noGrp="1"/>
          </p:cNvSpPr>
          <p:nvPr>
            <p:ph type="body" sz="quarter" idx="12"/>
          </p:nvPr>
        </p:nvSpPr>
        <p:spPr>
          <a:xfrm>
            <a:off x="7826351" y="3429000"/>
            <a:ext cx="3455988" cy="1511300"/>
          </a:xfrm>
        </p:spPr>
        <p:txBody>
          <a:bodyPr/>
          <a:lstStyle>
            <a:lvl1pPr marL="0" indent="0">
              <a:buNone/>
              <a:defRPr/>
            </a:lvl1pPr>
          </a:lstStyle>
          <a:p>
            <a:pPr lvl="0"/>
            <a:r>
              <a:rPr lang="sv-SE" smtClean="0"/>
              <a:t>Redigera format för bakgrundstext</a:t>
            </a:r>
          </a:p>
        </p:txBody>
      </p:sp>
      <p:sp>
        <p:nvSpPr>
          <p:cNvPr id="34" name="Platshållare för bild 33"/>
          <p:cNvSpPr>
            <a:spLocks noGrp="1"/>
          </p:cNvSpPr>
          <p:nvPr>
            <p:ph type="pic" sz="quarter" idx="13"/>
          </p:nvPr>
        </p:nvSpPr>
        <p:spPr>
          <a:xfrm>
            <a:off x="0" y="0"/>
            <a:ext cx="8603986" cy="6858000"/>
          </a:xfrm>
          <a:custGeom>
            <a:avLst/>
            <a:gdLst>
              <a:gd name="connsiteX0" fmla="*/ 0 w 8603986"/>
              <a:gd name="connsiteY0" fmla="*/ 0 h 6858000"/>
              <a:gd name="connsiteX1" fmla="*/ 8603986 w 8603986"/>
              <a:gd name="connsiteY1" fmla="*/ 0 h 6858000"/>
              <a:gd name="connsiteX2" fmla="*/ 8457691 w 8603986"/>
              <a:gd name="connsiteY2" fmla="*/ 157037 h 6858000"/>
              <a:gd name="connsiteX3" fmla="*/ 7213396 w 8603986"/>
              <a:gd name="connsiteY3" fmla="*/ 3432300 h 6858000"/>
              <a:gd name="connsiteX4" fmla="*/ 8457691 w 8603986"/>
              <a:gd name="connsiteY4" fmla="*/ 6707564 h 6858000"/>
              <a:gd name="connsiteX5" fmla="*/ 8597836 w 8603986"/>
              <a:gd name="connsiteY5" fmla="*/ 6858000 h 6858000"/>
              <a:gd name="connsiteX6" fmla="*/ 0 w 860398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3986" h="6858000">
                <a:moveTo>
                  <a:pt x="0" y="0"/>
                </a:moveTo>
                <a:lnTo>
                  <a:pt x="8603986" y="0"/>
                </a:lnTo>
                <a:lnTo>
                  <a:pt x="8457691" y="157037"/>
                </a:lnTo>
                <a:cubicBezTo>
                  <a:pt x="7683590" y="1028115"/>
                  <a:pt x="7213396" y="2175297"/>
                  <a:pt x="7213396" y="3432300"/>
                </a:cubicBezTo>
                <a:cubicBezTo>
                  <a:pt x="7213396" y="4689303"/>
                  <a:pt x="7683590" y="5836487"/>
                  <a:pt x="8457691" y="6707564"/>
                </a:cubicBezTo>
                <a:lnTo>
                  <a:pt x="8597836" y="6858000"/>
                </a:lnTo>
                <a:lnTo>
                  <a:pt x="0" y="6858000"/>
                </a:lnTo>
                <a:close/>
              </a:path>
            </a:pathLst>
          </a:custGeom>
        </p:spPr>
        <p:txBody>
          <a:bodyPr wrap="square">
            <a:noAutofit/>
          </a:bodyPr>
          <a:lstStyle/>
          <a:p>
            <a:r>
              <a:rPr lang="sv-SE" smtClean="0"/>
              <a:t>Klicka på ikonen för att lägga till en bild</a:t>
            </a:r>
            <a:endParaRPr lang="sv-SE"/>
          </a:p>
        </p:txBody>
      </p:sp>
    </p:spTree>
    <p:extLst>
      <p:ext uri="{BB962C8B-B14F-4D97-AF65-F5344CB8AC3E}">
        <p14:creationId xmlns:p14="http://schemas.microsoft.com/office/powerpoint/2010/main" val="4140852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håll">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5" y="404664"/>
            <a:ext cx="10368198"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3" y="1628800"/>
            <a:ext cx="6553002" cy="3965884"/>
          </a:xfrm>
        </p:spPr>
        <p:txBody>
          <a:bodyPr/>
          <a:lstStyle>
            <a:lvl1pPr>
              <a:spcBef>
                <a:spcPts val="1200"/>
              </a:spcBef>
              <a:defRPr/>
            </a:lvl1pPr>
            <a:lvl4pPr>
              <a:defRPr sz="1300"/>
            </a:lvl4pPr>
          </a:lstStyle>
          <a:p>
            <a:pPr lvl="0"/>
            <a:r>
              <a:rPr lang="sv-SE" dirty="0"/>
              <a:t>Punktlista</a:t>
            </a:r>
          </a:p>
          <a:p>
            <a:pPr lvl="1"/>
            <a:r>
              <a:rPr lang="sv-SE" dirty="0"/>
              <a:t>Nivå två</a:t>
            </a:r>
          </a:p>
          <a:p>
            <a:pPr lvl="2"/>
            <a:r>
              <a:rPr lang="sv-SE" dirty="0"/>
              <a:t>Nivå tre</a:t>
            </a:r>
          </a:p>
        </p:txBody>
      </p:sp>
      <p:grpSp>
        <p:nvGrpSpPr>
          <p:cNvPr id="2" name="Grupp 1"/>
          <p:cNvGrpSpPr/>
          <p:nvPr userDrawn="1"/>
        </p:nvGrpSpPr>
        <p:grpSpPr>
          <a:xfrm>
            <a:off x="0" y="6619124"/>
            <a:ext cx="12192000" cy="50236"/>
            <a:chOff x="0" y="6619124"/>
            <a:chExt cx="12192000" cy="50236"/>
          </a:xfrm>
        </p:grpSpPr>
        <p:cxnSp>
          <p:nvCxnSpPr>
            <p:cNvPr id="5" name="Rak koppling 4"/>
            <p:cNvCxnSpPr/>
            <p:nvPr userDrawn="1"/>
          </p:nvCxnSpPr>
          <p:spPr>
            <a:xfrm>
              <a:off x="0" y="6619124"/>
              <a:ext cx="12192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Rak koppling 5"/>
            <p:cNvCxnSpPr/>
            <p:nvPr userDrawn="1"/>
          </p:nvCxnSpPr>
          <p:spPr>
            <a:xfrm>
              <a:off x="0" y="6669360"/>
              <a:ext cx="9504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Platshållare för text 10"/>
          <p:cNvSpPr>
            <a:spLocks noGrp="1"/>
          </p:cNvSpPr>
          <p:nvPr>
            <p:ph type="body" sz="quarter" idx="11" hasCustomPrompt="1"/>
          </p:nvPr>
        </p:nvSpPr>
        <p:spPr>
          <a:xfrm rot="16200000">
            <a:off x="9425287" y="2835125"/>
            <a:ext cx="5184926"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Tree>
    <p:extLst>
      <p:ext uri="{BB962C8B-B14F-4D97-AF65-F5344CB8AC3E}">
        <p14:creationId xmlns:p14="http://schemas.microsoft.com/office/powerpoint/2010/main" val="284355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håll sidofält mörk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424" y="404664"/>
            <a:ext cx="6553001"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4" y="1628800"/>
            <a:ext cx="6553001" cy="3960788"/>
          </a:xfrm>
        </p:spPr>
        <p:txBody>
          <a:bodyPr/>
          <a:lstStyle>
            <a:lvl1pPr>
              <a:spcBef>
                <a:spcPts val="1200"/>
              </a:spcBef>
              <a:defRPr/>
            </a:lvl1pPr>
            <a:lvl4pPr>
              <a:defRPr sz="1300"/>
            </a:lvl4pPr>
          </a:lstStyle>
          <a:p>
            <a:pPr lvl="0"/>
            <a:r>
              <a:rPr lang="sv-SE" dirty="0"/>
              <a:t>Punktlista</a:t>
            </a:r>
          </a:p>
          <a:p>
            <a:pPr lvl="1"/>
            <a:r>
              <a:rPr lang="sv-SE" dirty="0"/>
              <a:t>Nivå två</a:t>
            </a:r>
          </a:p>
          <a:p>
            <a:pPr lvl="2"/>
            <a:r>
              <a:rPr lang="sv-SE" dirty="0"/>
              <a:t>Nivå tre</a:t>
            </a:r>
          </a:p>
        </p:txBody>
      </p:sp>
      <p:sp>
        <p:nvSpPr>
          <p:cNvPr id="5" name="Rektangel 4"/>
          <p:cNvSpPr/>
          <p:nvPr userDrawn="1"/>
        </p:nvSpPr>
        <p:spPr>
          <a:xfrm>
            <a:off x="7824192" y="0"/>
            <a:ext cx="43678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p:cNvSpPr>
            <a:spLocks noGrp="1"/>
          </p:cNvSpPr>
          <p:nvPr>
            <p:ph idx="10" hasCustomPrompt="1"/>
          </p:nvPr>
        </p:nvSpPr>
        <p:spPr>
          <a:xfrm>
            <a:off x="8112225" y="404664"/>
            <a:ext cx="3168550" cy="5184924"/>
          </a:xfrm>
        </p:spPr>
        <p:txBody>
          <a:bodyPr anchor="ctr" anchorCtr="0"/>
          <a:lstStyle>
            <a:lvl1pPr>
              <a:spcBef>
                <a:spcPts val="1200"/>
              </a:spcBef>
              <a:buClr>
                <a:schemeClr val="bg1"/>
              </a:buClr>
              <a:defRPr>
                <a:solidFill>
                  <a:schemeClr val="bg1"/>
                </a:solidFill>
              </a:defRPr>
            </a:lvl1pPr>
            <a:lvl2pPr>
              <a:defRPr>
                <a:solidFill>
                  <a:schemeClr val="bg1"/>
                </a:solidFill>
              </a:defRPr>
            </a:lvl2pPr>
            <a:lvl3pPr>
              <a:defRPr>
                <a:solidFill>
                  <a:schemeClr val="bg1"/>
                </a:solidFill>
              </a:defRPr>
            </a:lvl3pPr>
            <a:lvl4pPr>
              <a:defRPr sz="1300"/>
            </a:lvl4pPr>
          </a:lstStyle>
          <a:p>
            <a:pPr lvl="0"/>
            <a:r>
              <a:rPr lang="sv-SE" dirty="0"/>
              <a:t>Punktlista</a:t>
            </a:r>
          </a:p>
          <a:p>
            <a:pPr lvl="1"/>
            <a:r>
              <a:rPr lang="sv-SE" dirty="0"/>
              <a:t>Nivå två</a:t>
            </a:r>
          </a:p>
          <a:p>
            <a:pPr lvl="2"/>
            <a:r>
              <a:rPr lang="sv-SE" dirty="0"/>
              <a:t>Nivå tre</a:t>
            </a:r>
          </a:p>
        </p:txBody>
      </p:sp>
      <p:grpSp>
        <p:nvGrpSpPr>
          <p:cNvPr id="6" name="Grupp 5"/>
          <p:cNvGrpSpPr/>
          <p:nvPr userDrawn="1"/>
        </p:nvGrpSpPr>
        <p:grpSpPr>
          <a:xfrm>
            <a:off x="0" y="6619124"/>
            <a:ext cx="7471719" cy="50236"/>
            <a:chOff x="0" y="6619124"/>
            <a:chExt cx="7471719" cy="50236"/>
          </a:xfrm>
        </p:grpSpPr>
        <p:cxnSp>
          <p:nvCxnSpPr>
            <p:cNvPr id="8" name="Rak koppling 7"/>
            <p:cNvCxnSpPr/>
            <p:nvPr userDrawn="1"/>
          </p:nvCxnSpPr>
          <p:spPr>
            <a:xfrm>
              <a:off x="0" y="6619124"/>
              <a:ext cx="747171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Rak koppling 8"/>
            <p:cNvCxnSpPr/>
            <p:nvPr userDrawn="1"/>
          </p:nvCxnSpPr>
          <p:spPr>
            <a:xfrm>
              <a:off x="0" y="6669360"/>
              <a:ext cx="6120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7" name="Platshållare för text 10"/>
          <p:cNvSpPr>
            <a:spLocks noGrp="1"/>
          </p:cNvSpPr>
          <p:nvPr>
            <p:ph type="body" sz="quarter" idx="11" hasCustomPrompt="1"/>
          </p:nvPr>
        </p:nvSpPr>
        <p:spPr>
          <a:xfrm rot="16200000">
            <a:off x="9425287" y="2835125"/>
            <a:ext cx="5184926" cy="324000"/>
          </a:xfrm>
        </p:spPr>
        <p:txBody>
          <a:bodyPr bIns="72000" anchor="b" anchorCtr="0"/>
          <a:lstStyle>
            <a:lvl1pPr marL="0" indent="0">
              <a:lnSpc>
                <a:spcPct val="100000"/>
              </a:lnSpc>
              <a:spcBef>
                <a:spcPts val="0"/>
              </a:spcBef>
              <a:spcAft>
                <a:spcPts val="0"/>
              </a:spcAft>
              <a:buNone/>
              <a:defRPr sz="800" cap="all" baseline="0">
                <a:solidFill>
                  <a:schemeClr val="bg1"/>
                </a:solidFill>
              </a:defRPr>
            </a:lvl1pPr>
          </a:lstStyle>
          <a:p>
            <a:pPr lvl="0"/>
            <a:r>
              <a:rPr lang="sv-SE" dirty="0"/>
              <a:t>PLATS FÖR FOTOGRAF ELLER KÄLLA </a:t>
            </a:r>
          </a:p>
        </p:txBody>
      </p:sp>
    </p:spTree>
    <p:extLst>
      <p:ext uri="{BB962C8B-B14F-4D97-AF65-F5344CB8AC3E}">
        <p14:creationId xmlns:p14="http://schemas.microsoft.com/office/powerpoint/2010/main" val="26980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håll sidofält ljust">
    <p:spTree>
      <p:nvGrpSpPr>
        <p:cNvPr id="1" name=""/>
        <p:cNvGrpSpPr/>
        <p:nvPr/>
      </p:nvGrpSpPr>
      <p:grpSpPr>
        <a:xfrm>
          <a:off x="0" y="0"/>
          <a:ext cx="0" cy="0"/>
          <a:chOff x="0" y="0"/>
          <a:chExt cx="0" cy="0"/>
        </a:xfrm>
      </p:grpSpPr>
      <p:sp>
        <p:nvSpPr>
          <p:cNvPr id="4" name="Rubrik 3"/>
          <p:cNvSpPr>
            <a:spLocks noGrp="1"/>
          </p:cNvSpPr>
          <p:nvPr>
            <p:ph type="title" hasCustomPrompt="1"/>
          </p:nvPr>
        </p:nvSpPr>
        <p:spPr>
          <a:xfrm>
            <a:off x="911226" y="404664"/>
            <a:ext cx="6553200" cy="936774"/>
          </a:xfrm>
        </p:spPr>
        <p:txBody>
          <a:bodyPr/>
          <a:lstStyle>
            <a:lvl1pPr>
              <a:defRPr/>
            </a:lvl1pPr>
          </a:lstStyle>
          <a:p>
            <a:r>
              <a:rPr lang="sv-SE" dirty="0"/>
              <a:t>Rubrik</a:t>
            </a:r>
          </a:p>
        </p:txBody>
      </p:sp>
      <p:sp>
        <p:nvSpPr>
          <p:cNvPr id="3" name="Platshållare för innehåll 2"/>
          <p:cNvSpPr>
            <a:spLocks noGrp="1"/>
          </p:cNvSpPr>
          <p:nvPr>
            <p:ph idx="1" hasCustomPrompt="1"/>
          </p:nvPr>
        </p:nvSpPr>
        <p:spPr>
          <a:xfrm>
            <a:off x="911424" y="1628800"/>
            <a:ext cx="6553001" cy="3960788"/>
          </a:xfrm>
        </p:spPr>
        <p:txBody>
          <a:bodyPr/>
          <a:lstStyle>
            <a:lvl1pPr>
              <a:spcBef>
                <a:spcPts val="1200"/>
              </a:spcBef>
              <a:defRPr/>
            </a:lvl1pPr>
            <a:lvl4pPr>
              <a:defRPr sz="1300"/>
            </a:lvl4pPr>
          </a:lstStyle>
          <a:p>
            <a:pPr lvl="0"/>
            <a:r>
              <a:rPr lang="sv-SE" dirty="0"/>
              <a:t>Punktlista</a:t>
            </a:r>
          </a:p>
          <a:p>
            <a:pPr lvl="1"/>
            <a:r>
              <a:rPr lang="sv-SE" dirty="0"/>
              <a:t>Nivå två</a:t>
            </a:r>
          </a:p>
          <a:p>
            <a:pPr lvl="2"/>
            <a:r>
              <a:rPr lang="sv-SE" dirty="0"/>
              <a:t>Nivå tre</a:t>
            </a:r>
          </a:p>
        </p:txBody>
      </p:sp>
      <p:sp>
        <p:nvSpPr>
          <p:cNvPr id="5" name="Rektangel 4"/>
          <p:cNvSpPr/>
          <p:nvPr userDrawn="1"/>
        </p:nvSpPr>
        <p:spPr>
          <a:xfrm>
            <a:off x="7824192" y="0"/>
            <a:ext cx="4367808" cy="6858000"/>
          </a:xfrm>
          <a:prstGeom prst="rect">
            <a:avLst/>
          </a:prstGeom>
          <a:solidFill>
            <a:srgbClr val="CC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innehåll 2"/>
          <p:cNvSpPr>
            <a:spLocks noGrp="1"/>
          </p:cNvSpPr>
          <p:nvPr>
            <p:ph idx="10" hasCustomPrompt="1"/>
          </p:nvPr>
        </p:nvSpPr>
        <p:spPr>
          <a:xfrm>
            <a:off x="8112225" y="404664"/>
            <a:ext cx="3168550" cy="5184924"/>
          </a:xfrm>
        </p:spPr>
        <p:txBody>
          <a:bodyPr anchor="ctr" anchorCtr="0"/>
          <a:lstStyle>
            <a:lvl1pPr>
              <a:spcBef>
                <a:spcPts val="1200"/>
              </a:spcBef>
              <a:buClr>
                <a:srgbClr val="009284"/>
              </a:buClr>
              <a:defRPr>
                <a:solidFill>
                  <a:schemeClr val="tx1"/>
                </a:solidFill>
              </a:defRPr>
            </a:lvl1pPr>
            <a:lvl2pPr>
              <a:defRPr>
                <a:solidFill>
                  <a:schemeClr val="tx1"/>
                </a:solidFill>
              </a:defRPr>
            </a:lvl2pPr>
            <a:lvl3pPr>
              <a:defRPr>
                <a:solidFill>
                  <a:schemeClr val="tx1"/>
                </a:solidFill>
              </a:defRPr>
            </a:lvl3pPr>
            <a:lvl4pPr>
              <a:defRPr sz="1300"/>
            </a:lvl4pPr>
          </a:lstStyle>
          <a:p>
            <a:pPr lvl="0"/>
            <a:r>
              <a:rPr lang="sv-SE" dirty="0"/>
              <a:t>Punktlista</a:t>
            </a:r>
          </a:p>
          <a:p>
            <a:pPr lvl="1"/>
            <a:r>
              <a:rPr lang="sv-SE" dirty="0"/>
              <a:t>Nivå två</a:t>
            </a:r>
          </a:p>
          <a:p>
            <a:pPr lvl="2"/>
            <a:r>
              <a:rPr lang="sv-SE" dirty="0"/>
              <a:t>Nivå tre</a:t>
            </a:r>
          </a:p>
        </p:txBody>
      </p:sp>
      <p:grpSp>
        <p:nvGrpSpPr>
          <p:cNvPr id="6" name="Grupp 5"/>
          <p:cNvGrpSpPr/>
          <p:nvPr userDrawn="1"/>
        </p:nvGrpSpPr>
        <p:grpSpPr>
          <a:xfrm>
            <a:off x="0" y="6619124"/>
            <a:ext cx="7471719" cy="50236"/>
            <a:chOff x="0" y="6619124"/>
            <a:chExt cx="7471719" cy="50236"/>
          </a:xfrm>
        </p:grpSpPr>
        <p:cxnSp>
          <p:nvCxnSpPr>
            <p:cNvPr id="8" name="Rak koppling 7"/>
            <p:cNvCxnSpPr/>
            <p:nvPr userDrawn="1"/>
          </p:nvCxnSpPr>
          <p:spPr>
            <a:xfrm>
              <a:off x="0" y="6619124"/>
              <a:ext cx="747171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Rak koppling 8"/>
            <p:cNvCxnSpPr/>
            <p:nvPr userDrawn="1"/>
          </p:nvCxnSpPr>
          <p:spPr>
            <a:xfrm>
              <a:off x="0" y="6669360"/>
              <a:ext cx="6120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 name="Platshållare för text 10"/>
          <p:cNvSpPr>
            <a:spLocks noGrp="1"/>
          </p:cNvSpPr>
          <p:nvPr>
            <p:ph type="body" sz="quarter" idx="11" hasCustomPrompt="1"/>
          </p:nvPr>
        </p:nvSpPr>
        <p:spPr>
          <a:xfrm rot="16200000">
            <a:off x="9425287" y="2835125"/>
            <a:ext cx="5184926" cy="324000"/>
          </a:xfrm>
        </p:spPr>
        <p:txBody>
          <a:bodyPr bIns="72000" anchor="b" anchorCtr="0"/>
          <a:lstStyle>
            <a:lvl1pPr marL="0" indent="0">
              <a:lnSpc>
                <a:spcPct val="100000"/>
              </a:lnSpc>
              <a:spcBef>
                <a:spcPts val="0"/>
              </a:spcBef>
              <a:spcAft>
                <a:spcPts val="0"/>
              </a:spcAft>
              <a:buNone/>
              <a:defRPr sz="800" cap="all" baseline="0">
                <a:solidFill>
                  <a:schemeClr val="tx1"/>
                </a:solidFill>
              </a:defRPr>
            </a:lvl1pPr>
          </a:lstStyle>
          <a:p>
            <a:pPr lvl="0"/>
            <a:r>
              <a:rPr lang="sv-SE" dirty="0"/>
              <a:t>PLATS FÖR FOTOGRAF ELLER KÄLLA </a:t>
            </a:r>
          </a:p>
        </p:txBody>
      </p:sp>
    </p:spTree>
    <p:extLst>
      <p:ext uri="{BB962C8B-B14F-4D97-AF65-F5344CB8AC3E}">
        <p14:creationId xmlns:p14="http://schemas.microsoft.com/office/powerpoint/2010/main" val="207158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11225" y="404664"/>
            <a:ext cx="10368198" cy="936774"/>
          </a:xfrm>
          <a:prstGeom prst="rect">
            <a:avLst/>
          </a:prstGeom>
        </p:spPr>
        <p:txBody>
          <a:bodyPr vert="horz" lIns="0" tIns="0" rIns="0" bIns="0" rtlCol="0" anchor="b">
            <a:noAutofit/>
          </a:bodyPr>
          <a:lstStyle/>
          <a:p>
            <a:r>
              <a:rPr lang="sv-SE" dirty="0"/>
              <a:t>Rubrik</a:t>
            </a:r>
          </a:p>
        </p:txBody>
      </p:sp>
      <p:sp>
        <p:nvSpPr>
          <p:cNvPr id="3" name="Platshållare för text 2"/>
          <p:cNvSpPr>
            <a:spLocks noGrp="1"/>
          </p:cNvSpPr>
          <p:nvPr>
            <p:ph type="body" idx="1"/>
          </p:nvPr>
        </p:nvSpPr>
        <p:spPr>
          <a:xfrm>
            <a:off x="911425" y="1628800"/>
            <a:ext cx="10368000" cy="3960788"/>
          </a:xfrm>
          <a:prstGeom prst="rect">
            <a:avLst/>
          </a:prstGeom>
        </p:spPr>
        <p:txBody>
          <a:bodyPr vert="horz" lIns="0" tIns="0" rIns="0" bIns="0" rtlCol="0">
            <a:noAutofit/>
          </a:bodyPr>
          <a:lstStyle/>
          <a:p>
            <a:pPr lvl="0"/>
            <a:r>
              <a:rPr lang="sv-SE" dirty="0"/>
              <a:t>Punktlista</a:t>
            </a:r>
          </a:p>
          <a:p>
            <a:pPr lvl="1"/>
            <a:r>
              <a:rPr lang="sv-SE" dirty="0"/>
              <a:t>Nivå två</a:t>
            </a:r>
          </a:p>
          <a:p>
            <a:pPr lvl="2"/>
            <a:r>
              <a:rPr lang="sv-SE" dirty="0"/>
              <a:t>Nivå tre</a:t>
            </a:r>
          </a:p>
        </p:txBody>
      </p:sp>
    </p:spTree>
    <p:extLst>
      <p:ext uri="{BB962C8B-B14F-4D97-AF65-F5344CB8AC3E}">
        <p14:creationId xmlns:p14="http://schemas.microsoft.com/office/powerpoint/2010/main" val="4153902435"/>
      </p:ext>
    </p:extLst>
  </p:cSld>
  <p:clrMap bg1="lt1" tx1="dk1" bg2="lt2" tx2="dk2" accent1="accent1" accent2="accent2" accent3="accent3" accent4="accent4" accent5="accent5" accent6="accent6" hlink="hlink" folHlink="folHlink"/>
  <p:sldLayoutIdLst>
    <p:sldLayoutId id="2147483716" r:id="rId1"/>
    <p:sldLayoutId id="2147483752" r:id="rId2"/>
    <p:sldLayoutId id="2147483720" r:id="rId3"/>
    <p:sldLayoutId id="2147483750" r:id="rId4"/>
    <p:sldLayoutId id="2147483767" r:id="rId5"/>
    <p:sldLayoutId id="2147483768" r:id="rId6"/>
    <p:sldLayoutId id="2147483717" r:id="rId7"/>
    <p:sldLayoutId id="2147483749" r:id="rId8"/>
    <p:sldLayoutId id="2147483742" r:id="rId9"/>
    <p:sldLayoutId id="2147483729" r:id="rId10"/>
    <p:sldLayoutId id="2147483724" r:id="rId11"/>
    <p:sldLayoutId id="2147483745" r:id="rId12"/>
    <p:sldLayoutId id="2147483735" r:id="rId13"/>
    <p:sldLayoutId id="2147483736" r:id="rId14"/>
    <p:sldLayoutId id="2147483737" r:id="rId15"/>
    <p:sldLayoutId id="2147483739" r:id="rId16"/>
    <p:sldLayoutId id="2147483740" r:id="rId17"/>
    <p:sldLayoutId id="2147483741" r:id="rId18"/>
    <p:sldLayoutId id="2147483751" r:id="rId19"/>
    <p:sldLayoutId id="2147483769" r:id="rId20"/>
    <p:sldLayoutId id="2147483770" r:id="rId21"/>
    <p:sldLayoutId id="2147483771" r:id="rId22"/>
    <p:sldLayoutId id="2147483772" r:id="rId23"/>
    <p:sldLayoutId id="2147483773" r:id="rId24"/>
  </p:sldLayoutIdLst>
  <p:hf sldNum="0" hdr="0" ftr="0" dt="0"/>
  <p:txStyles>
    <p:titleStyle>
      <a:lvl1pPr algn="l" defTabSz="914400" rtl="0" eaLnBrk="1" latinLnBrk="0" hangingPunct="1">
        <a:lnSpc>
          <a:spcPts val="3400"/>
        </a:lnSpc>
        <a:spcBef>
          <a:spcPct val="0"/>
        </a:spcBef>
        <a:buNone/>
        <a:defRPr sz="3000" b="1" kern="1200">
          <a:solidFill>
            <a:schemeClr val="tx1"/>
          </a:solidFill>
          <a:latin typeface="+mj-lt"/>
          <a:ea typeface="+mj-ea"/>
          <a:cs typeface="+mj-cs"/>
        </a:defRPr>
      </a:lvl1pPr>
    </p:titleStyle>
    <p:bodyStyle>
      <a:lvl1pPr marL="269875" indent="-269875" algn="l" defTabSz="914400" rtl="0" eaLnBrk="1" latinLnBrk="0" hangingPunct="1">
        <a:lnSpc>
          <a:spcPct val="105000"/>
        </a:lnSpc>
        <a:spcBef>
          <a:spcPts val="1000"/>
        </a:spcBef>
        <a:spcAft>
          <a:spcPts val="300"/>
        </a:spcAft>
        <a:buClr>
          <a:srgbClr val="0065AC"/>
        </a:buClr>
        <a:buFont typeface="Tahoma" panose="020B0604030504040204" pitchFamily="34" charset="0"/>
        <a:buChar char="•"/>
        <a:tabLst/>
        <a:defRPr sz="2000" kern="1200" baseline="0">
          <a:solidFill>
            <a:schemeClr val="tx1"/>
          </a:solidFill>
          <a:latin typeface="+mn-lt"/>
          <a:ea typeface="+mn-ea"/>
          <a:cs typeface="+mn-cs"/>
        </a:defRPr>
      </a:lvl1pPr>
      <a:lvl2pPr marL="504000" indent="-216000" algn="l" defTabSz="914400" rtl="0" eaLnBrk="1" latinLnBrk="0" hangingPunct="1">
        <a:lnSpc>
          <a:spcPct val="105000"/>
        </a:lnSpc>
        <a:spcBef>
          <a:spcPts val="500"/>
        </a:spcBef>
        <a:spcAft>
          <a:spcPts val="200"/>
        </a:spcAft>
        <a:buFont typeface="Tahoma" panose="020B0604030504040204" pitchFamily="34" charset="0"/>
        <a:buChar char="–"/>
        <a:tabLst/>
        <a:defRPr sz="1800" kern="1200">
          <a:solidFill>
            <a:schemeClr val="tx1"/>
          </a:solidFill>
          <a:latin typeface="+mn-lt"/>
          <a:ea typeface="+mn-ea"/>
          <a:cs typeface="+mn-cs"/>
        </a:defRPr>
      </a:lvl2pPr>
      <a:lvl3pPr marL="684000" indent="-179388" algn="l" defTabSz="914400" rtl="0" eaLnBrk="1" latinLnBrk="0" hangingPunct="1">
        <a:lnSpc>
          <a:spcPct val="105000"/>
        </a:lnSpc>
        <a:spcBef>
          <a:spcPts val="400"/>
        </a:spcBef>
        <a:spcAft>
          <a:spcPts val="200"/>
        </a:spcAft>
        <a:buFont typeface="Arial" panose="020B0604020202020204" pitchFamily="34" charset="0"/>
        <a:buChar char="•"/>
        <a:tabLst/>
        <a:defRPr sz="1600" kern="120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026" userDrawn="1">
          <p15:clr>
            <a:srgbClr val="F26B43"/>
          </p15:clr>
        </p15:guide>
        <p15:guide id="1" pos="4702" userDrawn="1">
          <p15:clr>
            <a:srgbClr val="F26B43"/>
          </p15:clr>
        </p15:guide>
        <p15:guide id="2" pos="574" userDrawn="1">
          <p15:clr>
            <a:srgbClr val="F26B43"/>
          </p15:clr>
        </p15:guide>
        <p15:guide id="3" orient="horz" pos="845" userDrawn="1">
          <p15:clr>
            <a:srgbClr val="F26B43"/>
          </p15:clr>
        </p15:guide>
        <p15:guide id="4" orient="horz" pos="3521" userDrawn="1">
          <p15:clr>
            <a:srgbClr val="F26B43"/>
          </p15:clr>
        </p15:guide>
        <p15:guide id="5" pos="71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p:cNvSpPr>
            <a:spLocks noGrp="1"/>
          </p:cNvSpPr>
          <p:nvPr>
            <p:ph type="title"/>
          </p:nvPr>
        </p:nvSpPr>
        <p:spPr>
          <a:xfrm>
            <a:off x="911225" y="404664"/>
            <a:ext cx="10368198" cy="936774"/>
          </a:xfrm>
          <a:prstGeom prst="rect">
            <a:avLst/>
          </a:prstGeom>
        </p:spPr>
        <p:txBody>
          <a:bodyPr vert="horz" lIns="0" tIns="0" rIns="0" bIns="0" rtlCol="0" anchor="b">
            <a:noAutofit/>
          </a:bodyPr>
          <a:lstStyle/>
          <a:p>
            <a:r>
              <a:rPr lang="sv-SE" dirty="0"/>
              <a:t>Rubrik</a:t>
            </a:r>
          </a:p>
        </p:txBody>
      </p:sp>
      <p:sp>
        <p:nvSpPr>
          <p:cNvPr id="8" name="Platshållare för text 2"/>
          <p:cNvSpPr>
            <a:spLocks noGrp="1"/>
          </p:cNvSpPr>
          <p:nvPr>
            <p:ph type="body" idx="1"/>
          </p:nvPr>
        </p:nvSpPr>
        <p:spPr>
          <a:xfrm>
            <a:off x="911425" y="1628800"/>
            <a:ext cx="10368000" cy="3960788"/>
          </a:xfrm>
          <a:prstGeom prst="rect">
            <a:avLst/>
          </a:prstGeom>
        </p:spPr>
        <p:txBody>
          <a:bodyPr vert="horz" lIns="0" tIns="0" rIns="0" bIns="0" rtlCol="0">
            <a:noAutofit/>
          </a:bodyPr>
          <a:lstStyle/>
          <a:p>
            <a:pPr lvl="0"/>
            <a:r>
              <a:rPr lang="sv-SE" dirty="0"/>
              <a:t>Punktlista</a:t>
            </a:r>
          </a:p>
          <a:p>
            <a:pPr lvl="1"/>
            <a:r>
              <a:rPr lang="sv-SE" dirty="0"/>
              <a:t>Nivå två</a:t>
            </a:r>
          </a:p>
          <a:p>
            <a:pPr lvl="2"/>
            <a:r>
              <a:rPr lang="sv-SE" dirty="0"/>
              <a:t>Nivå tre</a:t>
            </a:r>
          </a:p>
        </p:txBody>
      </p:sp>
    </p:spTree>
    <p:extLst>
      <p:ext uri="{BB962C8B-B14F-4D97-AF65-F5344CB8AC3E}">
        <p14:creationId xmlns:p14="http://schemas.microsoft.com/office/powerpoint/2010/main" val="188092641"/>
      </p:ext>
    </p:extLst>
  </p:cSld>
  <p:clrMap bg1="lt1" tx1="dk1" bg2="lt2" tx2="dk2" accent1="accent1" accent2="accent2" accent3="accent3" accent4="accent4" accent5="accent5" accent6="accent6" hlink="hlink" folHlink="folHlink"/>
  <p:sldLayoutIdLst>
    <p:sldLayoutId id="2147483766" r:id="rId1"/>
    <p:sldLayoutId id="2147483765" r:id="rId2"/>
  </p:sldLayoutIdLst>
  <p:txStyles>
    <p:titleStyle>
      <a:lvl1pPr algn="l" defTabSz="914400" rtl="0" eaLnBrk="1" latinLnBrk="0" hangingPunct="1">
        <a:lnSpc>
          <a:spcPct val="90000"/>
        </a:lnSpc>
        <a:spcBef>
          <a:spcPct val="0"/>
        </a:spcBef>
        <a:buNone/>
        <a:defRPr sz="30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0000" indent="-270000" algn="l" defTabSz="914400" rtl="0" eaLnBrk="1" latinLnBrk="0" hangingPunct="1">
        <a:lnSpc>
          <a:spcPts val="2500"/>
        </a:lnSpc>
        <a:spcBef>
          <a:spcPts val="1000"/>
        </a:spcBef>
        <a:spcAft>
          <a:spcPts val="300"/>
        </a:spcAft>
        <a:buClr>
          <a:srgbClr val="0065AC"/>
        </a:buClr>
        <a:buFont typeface="Tahoma" panose="020B060403050404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68000" indent="-180000" algn="l" defTabSz="914400" rtl="0" eaLnBrk="1" latinLnBrk="0" hangingPunct="1">
        <a:lnSpc>
          <a:spcPts val="2100"/>
        </a:lnSpc>
        <a:spcBef>
          <a:spcPts val="500"/>
        </a:spcBef>
        <a:spcAft>
          <a:spcPts val="200"/>
        </a:spcAft>
        <a:buFont typeface="Tahoma" panose="020B060403050404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48000" indent="-180000" algn="l" defTabSz="914400" rtl="0" eaLnBrk="1" latinLnBrk="0" hangingPunct="1">
        <a:lnSpc>
          <a:spcPts val="1900"/>
        </a:lnSpc>
        <a:spcBef>
          <a:spcPts val="400"/>
        </a:spcBef>
        <a:spcAft>
          <a:spcPts val="200"/>
        </a:spcAft>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kyddaantibiotikan.se/"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elsevier.com/termsandconditions" TargetMode="External"/><Relationship Id="rId1" Type="http://schemas.openxmlformats.org/officeDocument/2006/relationships/slideLayout" Target="../slideLayouts/slideLayout20.xml"/><Relationship Id="rId5" Type="http://schemas.openxmlformats.org/officeDocument/2006/relationships/hyperlink" Target="https://www.thelancet.com/journals/lancet/article/PIIS0140-6736(21)02724-0/fulltext" TargetMode="Externa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hyperlink" Target="https://www.thelancet.com/journals/lancet/article/PIIS0140-6736(21)02724-0/fulltext" TargetMode="External"/><Relationship Id="rId5" Type="http://schemas.openxmlformats.org/officeDocument/2006/relationships/image" Target="../media/image32.jpeg"/><Relationship Id="rId4" Type="http://schemas.openxmlformats.org/officeDocument/2006/relationships/hyperlink" Target="http://www.elsevier.com/termsandcondition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ciencedirect.com/science/article/pii/S2468266722002250?via%3Dihub" TargetMode="Externa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2468266722002250?via%3Dihub" TargetMode="External"/><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hyperlink" Target="https://www.thelancet.com/journals/lancet/article/PIIS0140-6736(22)02185-7/fulltex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hyperlink" Target="https://www.thelancet.com/journals/lancet/article/PIIS0140-6736(22)02185-7/fulltex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www.folkhalsomyndigheten.se/" TargetMode="Externa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s://www.thelancet.com/journals/lancet/article/PIIS0140-6736(22)02185-7/fulltex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eactgroup.org/news-and-views/news-and-opinions/year-2022/7-7-million-people-die-from-bacterial-infections-every-year/"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socialstyrelsen.se/globalassets/sharepoint-dokument/artikelkatalog/ovrigt/2024-3-8943.pdf"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europepmc.org/backend/ptpmcrender.fcgi?accid=PMC8960944&amp;blobtype=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0.jpeg"/><Relationship Id="rId16" Type="http://schemas.openxmlformats.org/officeDocument/2006/relationships/image" Target="../media/image26.png"/><Relationship Id="rId1" Type="http://schemas.openxmlformats.org/officeDocument/2006/relationships/slideLayout" Target="../slideLayouts/slideLayout2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folkhalsomyndigheten.se/smittskydd-beredskap/vaccinationer/vaccinationsprogram/uppfoljning-av-vaccinationsprogram/infografik-om-effekten-av-vaccinationsprogram/" TargetMode="Externa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folkhalsomyndigheten.se/folkhalsorapportering-statistik/statistikdatabaser-och-visualisering/antibiotikastatistik/swedres-svarm-arsrapporter/"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https://www.folkhalsomyndigheten.se/folkhalsorapportering-statistik/statistik-a-o/sjukdomsstatistik/esblcarba/?t=county&amp;tab=tab-report"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hyperlink" Target="https://bmjopen.bmj.com/content/8/8/e022344" TargetMode="External"/><Relationship Id="rId2" Type="http://schemas.openxmlformats.org/officeDocument/2006/relationships/hyperlink" Target="https://www.ncbi.nlm.nih.gov/pmc/articles/PMC7398598/" TargetMode="External"/><Relationship Id="rId1" Type="http://schemas.openxmlformats.org/officeDocument/2006/relationships/slideLayout" Target="../slideLayouts/slideLayout23.xml"/><Relationship Id="rId6" Type="http://schemas.openxmlformats.org/officeDocument/2006/relationships/hyperlink" Target="https://journals.lww.com/epidem/Fulltext/2015/07000/Obesity_and_Risk_of_Infection__Results_from_the.19.aspx" TargetMode="External"/><Relationship Id="rId5" Type="http://schemas.openxmlformats.org/officeDocument/2006/relationships/hyperlink" Target="https://www.cdc.gov/healthyyouth/sexualbehaviors/index.htm" TargetMode="External"/><Relationship Id="rId4" Type="http://schemas.openxmlformats.org/officeDocument/2006/relationships/hyperlink" Target="https://academic.oup.com/cid/article/71/7/e37/5697426"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nSpc>
                <a:spcPts val="4400"/>
              </a:lnSpc>
            </a:pPr>
            <a:r>
              <a:rPr lang="sv-SE" dirty="0"/>
              <a:t>Hur arbetar Folkhälsomyndigheten mot antibiotikaresistens? </a:t>
            </a:r>
            <a:endParaRPr lang="sv-SE" sz="4000" dirty="0"/>
          </a:p>
        </p:txBody>
      </p:sp>
      <p:sp>
        <p:nvSpPr>
          <p:cNvPr id="3" name="Underrubrik 2"/>
          <p:cNvSpPr>
            <a:spLocks noGrp="1"/>
          </p:cNvSpPr>
          <p:nvPr>
            <p:ph type="subTitle" idx="1"/>
          </p:nvPr>
        </p:nvSpPr>
        <p:spPr/>
        <p:txBody>
          <a:bodyPr/>
          <a:lstStyle/>
          <a:p>
            <a:pPr>
              <a:lnSpc>
                <a:spcPts val="3400"/>
              </a:lnSpc>
              <a:spcBef>
                <a:spcPts val="0"/>
              </a:spcBef>
            </a:pPr>
            <a:r>
              <a:rPr lang="sv-SE" sz="2000" dirty="0" smtClean="0"/>
              <a:t>Villa </a:t>
            </a:r>
            <a:r>
              <a:rPr lang="sv-SE" sz="2000" dirty="0" err="1" smtClean="0"/>
              <a:t>Källhagen</a:t>
            </a:r>
            <a:r>
              <a:rPr lang="sv-SE" sz="2000" dirty="0" smtClean="0"/>
              <a:t>, 21 mars 2024</a:t>
            </a:r>
          </a:p>
          <a:p>
            <a:pPr>
              <a:lnSpc>
                <a:spcPts val="3400"/>
              </a:lnSpc>
              <a:spcBef>
                <a:spcPts val="0"/>
              </a:spcBef>
            </a:pPr>
            <a:endParaRPr lang="sv-SE" sz="2800" dirty="0" smtClean="0"/>
          </a:p>
          <a:p>
            <a:pPr>
              <a:lnSpc>
                <a:spcPts val="3400"/>
              </a:lnSpc>
              <a:spcBef>
                <a:spcPts val="0"/>
              </a:spcBef>
            </a:pPr>
            <a:r>
              <a:rPr lang="sv-SE" sz="2000" dirty="0" smtClean="0"/>
              <a:t>Stephan Stenmark</a:t>
            </a:r>
          </a:p>
          <a:p>
            <a:pPr>
              <a:lnSpc>
                <a:spcPts val="3400"/>
              </a:lnSpc>
              <a:spcBef>
                <a:spcPts val="0"/>
              </a:spcBef>
            </a:pPr>
            <a:r>
              <a:rPr lang="sv-SE" sz="2000" dirty="0" smtClean="0"/>
              <a:t>Infektionsläkare</a:t>
            </a:r>
          </a:p>
          <a:p>
            <a:pPr>
              <a:lnSpc>
                <a:spcPts val="3400"/>
              </a:lnSpc>
              <a:spcBef>
                <a:spcPts val="0"/>
              </a:spcBef>
            </a:pPr>
            <a:r>
              <a:rPr lang="sv-SE" sz="2000" dirty="0" smtClean="0"/>
              <a:t>Utredare på Folkhälsomyndigheten</a:t>
            </a:r>
          </a:p>
          <a:p>
            <a:pPr>
              <a:lnSpc>
                <a:spcPts val="3400"/>
              </a:lnSpc>
              <a:spcBef>
                <a:spcPts val="0"/>
              </a:spcBef>
            </a:pPr>
            <a:endParaRPr lang="sv-SE" dirty="0"/>
          </a:p>
        </p:txBody>
      </p:sp>
    </p:spTree>
    <p:extLst>
      <p:ext uri="{BB962C8B-B14F-4D97-AF65-F5344CB8AC3E}">
        <p14:creationId xmlns:p14="http://schemas.microsoft.com/office/powerpoint/2010/main" val="449256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9644932" y="6392849"/>
            <a:ext cx="2121928" cy="369332"/>
          </a:xfrm>
          <a:prstGeom prst="rect">
            <a:avLst/>
          </a:prstGeom>
          <a:noFill/>
        </p:spPr>
        <p:txBody>
          <a:bodyPr wrap="none" rtlCol="0">
            <a:spAutoFit/>
          </a:bodyPr>
          <a:lstStyle/>
          <a:p>
            <a:r>
              <a:rPr lang="sv-SE" dirty="0" smtClean="0">
                <a:hlinkClick r:id="rId2"/>
              </a:rPr>
              <a:t>Skyddantibiotikan.se</a:t>
            </a:r>
            <a:endParaRPr lang="sv-SE" dirty="0"/>
          </a:p>
        </p:txBody>
      </p:sp>
      <p:pic>
        <p:nvPicPr>
          <p:cNvPr id="4" name="Bildobjekt 3"/>
          <p:cNvPicPr>
            <a:picLocks noChangeAspect="1"/>
          </p:cNvPicPr>
          <p:nvPr/>
        </p:nvPicPr>
        <p:blipFill rotWithShape="1">
          <a:blip r:embed="rId3"/>
          <a:srcRect l="1155" t="11114" r="2557" b="5508"/>
          <a:stretch/>
        </p:blipFill>
        <p:spPr>
          <a:xfrm>
            <a:off x="652007" y="421418"/>
            <a:ext cx="10813074" cy="5852161"/>
          </a:xfrm>
          <a:prstGeom prst="rect">
            <a:avLst/>
          </a:prstGeom>
        </p:spPr>
      </p:pic>
      <p:sp>
        <p:nvSpPr>
          <p:cNvPr id="2" name="textruta 1"/>
          <p:cNvSpPr txBox="1"/>
          <p:nvPr/>
        </p:nvSpPr>
        <p:spPr>
          <a:xfrm flipH="1">
            <a:off x="5735960" y="116632"/>
            <a:ext cx="2952328" cy="923330"/>
          </a:xfrm>
          <a:prstGeom prst="rect">
            <a:avLst/>
          </a:prstGeom>
          <a:noFill/>
        </p:spPr>
        <p:txBody>
          <a:bodyPr wrap="square" rtlCol="0">
            <a:spAutoFit/>
          </a:bodyPr>
          <a:lstStyle/>
          <a:p>
            <a:r>
              <a:rPr lang="sv-SE" dirty="0" smtClean="0"/>
              <a:t>Nationella samverkansfunktionens kommunikationsportal</a:t>
            </a:r>
            <a:endParaRPr lang="sv-SE" dirty="0"/>
          </a:p>
        </p:txBody>
      </p:sp>
    </p:spTree>
    <p:extLst>
      <p:ext uri="{BB962C8B-B14F-4D97-AF65-F5344CB8AC3E}">
        <p14:creationId xmlns:p14="http://schemas.microsoft.com/office/powerpoint/2010/main" val="1375700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39441" y="7097"/>
            <a:ext cx="10368198" cy="936774"/>
          </a:xfrm>
        </p:spPr>
        <p:txBody>
          <a:bodyPr/>
          <a:lstStyle/>
          <a:p>
            <a:r>
              <a:rPr lang="sv-SE" dirty="0" err="1" smtClean="0"/>
              <a:t>Fohms</a:t>
            </a:r>
            <a:r>
              <a:rPr lang="sv-SE" dirty="0" smtClean="0"/>
              <a:t> samverkansgrupp för Stramaarbete</a:t>
            </a:r>
            <a:endParaRPr lang="sv-SE" dirty="0"/>
          </a:p>
        </p:txBody>
      </p:sp>
      <p:sp>
        <p:nvSpPr>
          <p:cNvPr id="3" name="Platshållare för innehåll 2"/>
          <p:cNvSpPr>
            <a:spLocks noGrp="1"/>
          </p:cNvSpPr>
          <p:nvPr>
            <p:ph idx="1"/>
          </p:nvPr>
        </p:nvSpPr>
        <p:spPr>
          <a:xfrm>
            <a:off x="939440" y="1014182"/>
            <a:ext cx="6740735" cy="4863089"/>
          </a:xfrm>
        </p:spPr>
        <p:txBody>
          <a:bodyPr/>
          <a:lstStyle/>
          <a:p>
            <a:pPr lvl="1"/>
            <a:r>
              <a:rPr lang="sv-SE" sz="2000" dirty="0" smtClean="0"/>
              <a:t>Tre möten per år</a:t>
            </a:r>
          </a:p>
          <a:p>
            <a:pPr lvl="1"/>
            <a:r>
              <a:rPr lang="sv-SE" sz="2000" dirty="0" smtClean="0"/>
              <a:t>Deltagande aktörer:</a:t>
            </a:r>
          </a:p>
          <a:p>
            <a:pPr lvl="2"/>
            <a:r>
              <a:rPr lang="sv-SE" sz="2000" dirty="0"/>
              <a:t>Fohm</a:t>
            </a:r>
          </a:p>
          <a:p>
            <a:pPr lvl="2"/>
            <a:r>
              <a:rPr lang="sv-SE" sz="2000" dirty="0" smtClean="0"/>
              <a:t>NAG Strama</a:t>
            </a:r>
          </a:p>
          <a:p>
            <a:pPr lvl="2"/>
            <a:r>
              <a:rPr lang="sv-SE" sz="2000" dirty="0" smtClean="0"/>
              <a:t>Stramanätverket</a:t>
            </a:r>
            <a:endParaRPr lang="sv-SE" sz="2000" dirty="0"/>
          </a:p>
          <a:p>
            <a:pPr lvl="2"/>
            <a:r>
              <a:rPr lang="sv-SE" sz="2000" dirty="0" smtClean="0"/>
              <a:t>SFAM, allmänmedicin</a:t>
            </a:r>
            <a:endParaRPr lang="sv-SE" sz="2000" dirty="0"/>
          </a:p>
          <a:p>
            <a:pPr lvl="2"/>
            <a:r>
              <a:rPr lang="sv-SE" sz="2000" dirty="0" smtClean="0"/>
              <a:t>SFVH, svensk förening för vårdhygien</a:t>
            </a:r>
            <a:endParaRPr lang="sv-SE" sz="2000" dirty="0"/>
          </a:p>
          <a:p>
            <a:pPr lvl="2"/>
            <a:r>
              <a:rPr lang="sv-SE" sz="2000" dirty="0"/>
              <a:t>Hygienläkarföreningen</a:t>
            </a:r>
          </a:p>
          <a:p>
            <a:pPr lvl="2"/>
            <a:r>
              <a:rPr lang="sv-SE" sz="2000" dirty="0"/>
              <a:t>Tandvårdsstrama</a:t>
            </a:r>
          </a:p>
          <a:p>
            <a:pPr lvl="2"/>
            <a:r>
              <a:rPr lang="sv-SE" sz="2000" dirty="0" smtClean="0"/>
              <a:t>FKM, </a:t>
            </a:r>
            <a:r>
              <a:rPr lang="sv-SE" sz="2000" dirty="0" err="1" smtClean="0"/>
              <a:t>klin</a:t>
            </a:r>
            <a:r>
              <a:rPr lang="sv-SE" sz="2000" dirty="0" smtClean="0"/>
              <a:t> mikrobiologi</a:t>
            </a:r>
            <a:endParaRPr lang="sv-SE" sz="2000" dirty="0"/>
          </a:p>
          <a:p>
            <a:pPr lvl="2"/>
            <a:r>
              <a:rPr lang="sv-SE" sz="2000" dirty="0" smtClean="0"/>
              <a:t>SILF, infektion</a:t>
            </a:r>
            <a:endParaRPr lang="sv-SE" sz="2000" dirty="0"/>
          </a:p>
          <a:p>
            <a:pPr lvl="2"/>
            <a:r>
              <a:rPr lang="sv-SE" sz="2000" dirty="0" smtClean="0"/>
              <a:t>SMLF, smittskydd</a:t>
            </a:r>
            <a:endParaRPr lang="sv-SE" sz="2000" dirty="0"/>
          </a:p>
          <a:p>
            <a:pPr lvl="2"/>
            <a:r>
              <a:rPr lang="sv-SE" sz="2000" dirty="0" smtClean="0"/>
              <a:t>RAF, referensgruppen för antibiotikafrågor</a:t>
            </a:r>
          </a:p>
          <a:p>
            <a:pPr lvl="2"/>
            <a:endParaRPr lang="sv-SE" sz="2000" dirty="0"/>
          </a:p>
          <a:p>
            <a:pPr marL="0" indent="0">
              <a:buNone/>
            </a:pPr>
            <a:endParaRPr lang="sv-SE" dirty="0"/>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4006187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1"/>
          </p:nvPr>
        </p:nvSpPr>
        <p:spPr/>
        <p:txBody>
          <a:bodyPr/>
          <a:lstStyle/>
          <a:p>
            <a:endParaRPr lang="sv-SE"/>
          </a:p>
        </p:txBody>
      </p:sp>
      <p:pic>
        <p:nvPicPr>
          <p:cNvPr id="8" name="Bildobjekt 7"/>
          <p:cNvPicPr>
            <a:picLocks noChangeAspect="1"/>
          </p:cNvPicPr>
          <p:nvPr/>
        </p:nvPicPr>
        <p:blipFill rotWithShape="1">
          <a:blip r:embed="rId3"/>
          <a:srcRect l="28473" t="17522" r="29182" b="22904"/>
          <a:stretch/>
        </p:blipFill>
        <p:spPr>
          <a:xfrm>
            <a:off x="2730679" y="1989939"/>
            <a:ext cx="4051381" cy="3562422"/>
          </a:xfrm>
          <a:prstGeom prst="rect">
            <a:avLst/>
          </a:prstGeom>
        </p:spPr>
      </p:pic>
      <p:pic>
        <p:nvPicPr>
          <p:cNvPr id="9" name="Bildobjekt 8"/>
          <p:cNvPicPr>
            <a:picLocks noChangeAspect="1"/>
          </p:cNvPicPr>
          <p:nvPr/>
        </p:nvPicPr>
        <p:blipFill rotWithShape="1">
          <a:blip r:embed="rId4"/>
          <a:srcRect l="34682" t="19252" r="36299" b="16198"/>
          <a:stretch/>
        </p:blipFill>
        <p:spPr>
          <a:xfrm>
            <a:off x="7144764" y="260648"/>
            <a:ext cx="4505923" cy="6264332"/>
          </a:xfrm>
          <a:prstGeom prst="rect">
            <a:avLst/>
          </a:prstGeom>
        </p:spPr>
      </p:pic>
      <p:pic>
        <p:nvPicPr>
          <p:cNvPr id="5" name="Bildobjekt 4"/>
          <p:cNvPicPr>
            <a:picLocks noChangeAspect="1"/>
          </p:cNvPicPr>
          <p:nvPr/>
        </p:nvPicPr>
        <p:blipFill rotWithShape="1">
          <a:blip r:embed="rId5"/>
          <a:srcRect l="27435" t="15539" r="27884" b="28022"/>
          <a:stretch/>
        </p:blipFill>
        <p:spPr>
          <a:xfrm>
            <a:off x="-20419" y="0"/>
            <a:ext cx="4776789" cy="3771150"/>
          </a:xfrm>
          <a:prstGeom prst="rect">
            <a:avLst/>
          </a:prstGeom>
        </p:spPr>
      </p:pic>
    </p:spTree>
    <p:extLst>
      <p:ext uri="{BB962C8B-B14F-4D97-AF65-F5344CB8AC3E}">
        <p14:creationId xmlns:p14="http://schemas.microsoft.com/office/powerpoint/2010/main" val="1693723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884000" y="1260000"/>
            <a:ext cx="8640000" cy="8149320"/>
          </a:xfrm>
          <a:prstGeom prst="rect">
            <a:avLst/>
          </a:prstGeom>
          <a:noFill/>
          <a:ln>
            <a:noFill/>
          </a:ln>
        </p:spPr>
        <p:txBody>
          <a:bodyPr lIns="90000" tIns="45000" rIns="90000" bIns="45000"/>
          <a:lstStyle/>
          <a:p>
            <a:pPr algn="ctr">
              <a:spcAft>
                <a:spcPts val="3186"/>
              </a:spcAft>
            </a:pPr>
            <a:r>
              <a:rPr lang="en-US" sz="1700" i="1" spc="-1" dirty="0">
                <a:solidFill>
                  <a:srgbClr val="FFFFFF"/>
                </a:solidFill>
                <a:latin typeface="Arial"/>
              </a:rPr>
              <a:t>Global burden of bacterial antimicrobial resistance in 2019: a systematic analysis</a:t>
            </a:r>
            <a:r>
              <a:rPr lang="en-US" sz="1700" spc="-1" dirty="0">
                <a:solidFill>
                  <a:srgbClr val="FFFFFF"/>
                </a:solidFill>
                <a:latin typeface="Arial"/>
              </a:rPr>
              <a:t> </a:t>
            </a:r>
          </a:p>
          <a:p>
            <a:pPr algn="ctr">
              <a:spcAft>
                <a:spcPts val="2750"/>
              </a:spcAft>
            </a:pPr>
            <a:r>
              <a:rPr lang="en-US" sz="1100" i="1" spc="-1" dirty="0">
                <a:solidFill>
                  <a:srgbClr val="FFFFFF"/>
                </a:solidFill>
                <a:latin typeface="Arial"/>
              </a:rPr>
              <a:t>Christopher JL Murray, Kevin </a:t>
            </a:r>
            <a:r>
              <a:rPr lang="en-US" sz="1100" i="1" spc="-1" dirty="0" err="1">
                <a:solidFill>
                  <a:srgbClr val="FFFFFF"/>
                </a:solidFill>
                <a:latin typeface="Arial"/>
              </a:rPr>
              <a:t>Shunji</a:t>
            </a:r>
            <a:r>
              <a:rPr lang="en-US" sz="1100" i="1" spc="-1" dirty="0">
                <a:solidFill>
                  <a:srgbClr val="FFFFFF"/>
                </a:solidFill>
                <a:latin typeface="Arial"/>
              </a:rPr>
              <a:t> Ikuta, </a:t>
            </a:r>
            <a:r>
              <a:rPr lang="en-US" sz="1100" i="1" spc="-1" dirty="0" err="1">
                <a:solidFill>
                  <a:srgbClr val="FFFFFF"/>
                </a:solidFill>
                <a:latin typeface="Arial"/>
              </a:rPr>
              <a:t>Fablina</a:t>
            </a:r>
            <a:r>
              <a:rPr lang="en-US" sz="1100" i="1" spc="-1" dirty="0">
                <a:solidFill>
                  <a:srgbClr val="FFFFFF"/>
                </a:solidFill>
                <a:latin typeface="Arial"/>
              </a:rPr>
              <a:t> </a:t>
            </a:r>
            <a:r>
              <a:rPr lang="en-US" sz="1100" i="1" spc="-1" dirty="0" err="1">
                <a:solidFill>
                  <a:srgbClr val="FFFFFF"/>
                </a:solidFill>
                <a:latin typeface="Arial"/>
              </a:rPr>
              <a:t>Sharara</a:t>
            </a:r>
            <a:r>
              <a:rPr lang="en-US" sz="1100" i="1" spc="-1" dirty="0">
                <a:solidFill>
                  <a:srgbClr val="FFFFFF"/>
                </a:solidFill>
                <a:latin typeface="Arial"/>
              </a:rPr>
              <a:t>, Lucien </a:t>
            </a:r>
            <a:r>
              <a:rPr lang="en-US" sz="1100" i="1" spc="-1" dirty="0" err="1">
                <a:solidFill>
                  <a:srgbClr val="FFFFFF"/>
                </a:solidFill>
                <a:latin typeface="Arial"/>
              </a:rPr>
              <a:t>Swetschinski</a:t>
            </a:r>
            <a:r>
              <a:rPr lang="en-US" sz="1100" i="1" spc="-1" dirty="0">
                <a:solidFill>
                  <a:srgbClr val="FFFFFF"/>
                </a:solidFill>
                <a:latin typeface="Arial"/>
              </a:rPr>
              <a:t>, Gisela Robles Aguilar, </a:t>
            </a:r>
            <a:r>
              <a:rPr lang="en-US" sz="1100" i="1" spc="-1" dirty="0" err="1">
                <a:solidFill>
                  <a:srgbClr val="FFFFFF"/>
                </a:solidFill>
                <a:latin typeface="Arial"/>
              </a:rPr>
              <a:t>Authia</a:t>
            </a:r>
            <a:r>
              <a:rPr lang="en-US" sz="1100" i="1" spc="-1" dirty="0">
                <a:solidFill>
                  <a:srgbClr val="FFFFFF"/>
                </a:solidFill>
                <a:latin typeface="Arial"/>
              </a:rPr>
              <a:t> Gray, </a:t>
            </a:r>
            <a:r>
              <a:rPr lang="en-US" sz="1100" i="1" spc="-1" dirty="0" err="1">
                <a:solidFill>
                  <a:srgbClr val="FFFFFF"/>
                </a:solidFill>
                <a:latin typeface="Arial"/>
              </a:rPr>
              <a:t>Chieh</a:t>
            </a:r>
            <a:r>
              <a:rPr lang="en-US" sz="1100" i="1" spc="-1" dirty="0">
                <a:solidFill>
                  <a:srgbClr val="FFFFFF"/>
                </a:solidFill>
                <a:latin typeface="Arial"/>
              </a:rPr>
              <a:t> Han, Catherine </a:t>
            </a:r>
            <a:r>
              <a:rPr lang="en-US" sz="1100" i="1" spc="-1" dirty="0" err="1">
                <a:solidFill>
                  <a:srgbClr val="FFFFFF"/>
                </a:solidFill>
                <a:latin typeface="Arial"/>
              </a:rPr>
              <a:t>Bisignano</a:t>
            </a:r>
            <a:r>
              <a:rPr lang="en-US" sz="1100" i="1" spc="-1" dirty="0">
                <a:solidFill>
                  <a:srgbClr val="FFFFFF"/>
                </a:solidFill>
                <a:latin typeface="Arial"/>
              </a:rPr>
              <a:t>, Puja Rao, Eve Wool, Sarah C Johnson, Annie J Browne, Michael Give </a:t>
            </a:r>
            <a:r>
              <a:rPr lang="en-US" sz="1100" i="1" spc="-1" dirty="0" err="1">
                <a:solidFill>
                  <a:srgbClr val="FFFFFF"/>
                </a:solidFill>
                <a:latin typeface="Arial"/>
              </a:rPr>
              <a:t>Chipeta</a:t>
            </a:r>
            <a:r>
              <a:rPr lang="en-US" sz="1100" i="1" spc="-1" dirty="0">
                <a:solidFill>
                  <a:srgbClr val="FFFFFF"/>
                </a:solidFill>
                <a:latin typeface="Arial"/>
              </a:rPr>
              <a:t>, Frederick Fell, Sean Hackett, Georgina Haines-Woodhouse, </a:t>
            </a:r>
            <a:r>
              <a:rPr lang="en-US" sz="1100" i="1" spc="-1" dirty="0" err="1">
                <a:solidFill>
                  <a:srgbClr val="FFFFFF"/>
                </a:solidFill>
                <a:latin typeface="Arial"/>
              </a:rPr>
              <a:t>Bahar</a:t>
            </a:r>
            <a:r>
              <a:rPr lang="en-US" sz="1100" i="1" spc="-1" dirty="0">
                <a:solidFill>
                  <a:srgbClr val="FFFFFF"/>
                </a:solidFill>
                <a:latin typeface="Arial"/>
              </a:rPr>
              <a:t> H </a:t>
            </a:r>
            <a:r>
              <a:rPr lang="en-US" sz="1100" i="1" spc="-1" dirty="0" err="1">
                <a:solidFill>
                  <a:srgbClr val="FFFFFF"/>
                </a:solidFill>
                <a:latin typeface="Arial"/>
              </a:rPr>
              <a:t>Kashef</a:t>
            </a:r>
            <a:r>
              <a:rPr lang="en-US" sz="1100" i="1" spc="-1" dirty="0">
                <a:solidFill>
                  <a:srgbClr val="FFFFFF"/>
                </a:solidFill>
                <a:latin typeface="Arial"/>
              </a:rPr>
              <a:t> </a:t>
            </a:r>
            <a:r>
              <a:rPr lang="en-US" sz="1100" i="1" spc="-1" dirty="0" err="1">
                <a:solidFill>
                  <a:srgbClr val="FFFFFF"/>
                </a:solidFill>
                <a:latin typeface="Arial"/>
              </a:rPr>
              <a:t>Hamadani</a:t>
            </a:r>
            <a:r>
              <a:rPr lang="en-US" sz="1100" i="1" spc="-1" dirty="0">
                <a:solidFill>
                  <a:srgbClr val="FFFFFF"/>
                </a:solidFill>
                <a:latin typeface="Arial"/>
              </a:rPr>
              <a:t>, Emmanuelle A P </a:t>
            </a:r>
            <a:r>
              <a:rPr lang="en-US" sz="1100" i="1" spc="-1" dirty="0" err="1">
                <a:solidFill>
                  <a:srgbClr val="FFFFFF"/>
                </a:solidFill>
                <a:latin typeface="Arial"/>
              </a:rPr>
              <a:t>Kumaran</a:t>
            </a:r>
            <a:r>
              <a:rPr lang="en-US" sz="1100" i="1" spc="-1" dirty="0">
                <a:solidFill>
                  <a:srgbClr val="FFFFFF"/>
                </a:solidFill>
                <a:latin typeface="Arial"/>
              </a:rPr>
              <a:t>, Barney </a:t>
            </a:r>
            <a:r>
              <a:rPr lang="en-US" sz="1100" i="1" spc="-1" dirty="0" err="1">
                <a:solidFill>
                  <a:srgbClr val="FFFFFF"/>
                </a:solidFill>
                <a:latin typeface="Arial"/>
              </a:rPr>
              <a:t>McManigal</a:t>
            </a:r>
            <a:r>
              <a:rPr lang="en-US" sz="1100" i="1" spc="-1" dirty="0">
                <a:solidFill>
                  <a:srgbClr val="FFFFFF"/>
                </a:solidFill>
                <a:latin typeface="Arial"/>
              </a:rPr>
              <a:t>, Ramesh Agarwal, Samuel </a:t>
            </a:r>
            <a:r>
              <a:rPr lang="en-US" sz="1100" i="1" spc="-1" dirty="0" err="1">
                <a:solidFill>
                  <a:srgbClr val="FFFFFF"/>
                </a:solidFill>
                <a:latin typeface="Arial"/>
              </a:rPr>
              <a:t>Akech</a:t>
            </a:r>
            <a:r>
              <a:rPr lang="en-US" sz="1100" i="1" spc="-1" dirty="0">
                <a:solidFill>
                  <a:srgbClr val="FFFFFF"/>
                </a:solidFill>
                <a:latin typeface="Arial"/>
              </a:rPr>
              <a:t>, Samuel Albertson, John </a:t>
            </a:r>
            <a:r>
              <a:rPr lang="en-US" sz="1100" i="1" spc="-1" dirty="0" err="1">
                <a:solidFill>
                  <a:srgbClr val="FFFFFF"/>
                </a:solidFill>
                <a:latin typeface="Arial"/>
              </a:rPr>
              <a:t>Amuasi</a:t>
            </a:r>
            <a:r>
              <a:rPr lang="en-US" sz="1100" i="1" spc="-1" dirty="0">
                <a:solidFill>
                  <a:srgbClr val="FFFFFF"/>
                </a:solidFill>
                <a:latin typeface="Arial"/>
              </a:rPr>
              <a:t>, Jason Andrews, </a:t>
            </a:r>
            <a:r>
              <a:rPr lang="en-US" sz="1100" i="1" spc="-1" dirty="0" err="1">
                <a:solidFill>
                  <a:srgbClr val="FFFFFF"/>
                </a:solidFill>
                <a:latin typeface="Arial"/>
              </a:rPr>
              <a:t>Aleskandr</a:t>
            </a:r>
            <a:r>
              <a:rPr lang="en-US" sz="1100" i="1" spc="-1" dirty="0">
                <a:solidFill>
                  <a:srgbClr val="FFFFFF"/>
                </a:solidFill>
                <a:latin typeface="Arial"/>
              </a:rPr>
              <a:t> </a:t>
            </a:r>
            <a:r>
              <a:rPr lang="en-US" sz="1100" i="1" spc="-1" dirty="0" err="1">
                <a:solidFill>
                  <a:srgbClr val="FFFFFF"/>
                </a:solidFill>
                <a:latin typeface="Arial"/>
              </a:rPr>
              <a:t>Aravkin</a:t>
            </a:r>
            <a:r>
              <a:rPr lang="en-US" sz="1100" i="1" spc="-1" dirty="0">
                <a:solidFill>
                  <a:srgbClr val="FFFFFF"/>
                </a:solidFill>
                <a:latin typeface="Arial"/>
              </a:rPr>
              <a:t>, Elizabeth Ashley, Freddie Bailey, Stephen Baker, Buddha </a:t>
            </a:r>
            <a:r>
              <a:rPr lang="en-US" sz="1100" i="1" spc="-1" dirty="0" err="1">
                <a:solidFill>
                  <a:srgbClr val="FFFFFF"/>
                </a:solidFill>
                <a:latin typeface="Arial"/>
              </a:rPr>
              <a:t>Basnyat</a:t>
            </a:r>
            <a:r>
              <a:rPr lang="en-US" sz="1100" i="1" spc="-1" dirty="0">
                <a:solidFill>
                  <a:srgbClr val="FFFFFF"/>
                </a:solidFill>
                <a:latin typeface="Arial"/>
              </a:rPr>
              <a:t>, </a:t>
            </a:r>
            <a:r>
              <a:rPr lang="en-US" sz="1100" i="1" spc="-1" dirty="0" err="1">
                <a:solidFill>
                  <a:srgbClr val="FFFFFF"/>
                </a:solidFill>
                <a:latin typeface="Arial"/>
              </a:rPr>
              <a:t>Adrie</a:t>
            </a:r>
            <a:r>
              <a:rPr lang="en-US" sz="1100" i="1" spc="-1" dirty="0">
                <a:solidFill>
                  <a:srgbClr val="FFFFFF"/>
                </a:solidFill>
                <a:latin typeface="Arial"/>
              </a:rPr>
              <a:t> </a:t>
            </a:r>
            <a:r>
              <a:rPr lang="en-US" sz="1100" i="1" spc="-1" dirty="0" err="1">
                <a:solidFill>
                  <a:srgbClr val="FFFFFF"/>
                </a:solidFill>
                <a:latin typeface="Arial"/>
              </a:rPr>
              <a:t>Bekker</a:t>
            </a:r>
            <a:r>
              <a:rPr lang="en-US" sz="1100" i="1" spc="-1" dirty="0">
                <a:solidFill>
                  <a:srgbClr val="FFFFFF"/>
                </a:solidFill>
                <a:latin typeface="Arial"/>
              </a:rPr>
              <a:t>, Rose Bender, </a:t>
            </a:r>
            <a:r>
              <a:rPr lang="en-US" sz="1100" i="1" spc="-1" dirty="0" err="1">
                <a:solidFill>
                  <a:srgbClr val="FFFFFF"/>
                </a:solidFill>
                <a:latin typeface="Arial"/>
              </a:rPr>
              <a:t>Adhisivam</a:t>
            </a:r>
            <a:r>
              <a:rPr lang="en-US" sz="1100" i="1" spc="-1" dirty="0">
                <a:solidFill>
                  <a:srgbClr val="FFFFFF"/>
                </a:solidFill>
                <a:latin typeface="Arial"/>
              </a:rPr>
              <a:t> </a:t>
            </a:r>
            <a:r>
              <a:rPr lang="en-US" sz="1100" i="1" spc="-1" dirty="0" err="1">
                <a:solidFill>
                  <a:srgbClr val="FFFFFF"/>
                </a:solidFill>
                <a:latin typeface="Arial"/>
              </a:rPr>
              <a:t>Bethou</a:t>
            </a:r>
            <a:r>
              <a:rPr lang="en-US" sz="1100" i="1" spc="-1" dirty="0">
                <a:solidFill>
                  <a:srgbClr val="FFFFFF"/>
                </a:solidFill>
                <a:latin typeface="Arial"/>
              </a:rPr>
              <a:t>, Julia </a:t>
            </a:r>
            <a:r>
              <a:rPr lang="en-US" sz="1100" i="1" spc="-1" dirty="0" err="1">
                <a:solidFill>
                  <a:srgbClr val="FFFFFF"/>
                </a:solidFill>
                <a:latin typeface="Arial"/>
              </a:rPr>
              <a:t>Bielicki</a:t>
            </a:r>
            <a:r>
              <a:rPr lang="en-US" sz="1100" i="1" spc="-1" dirty="0">
                <a:solidFill>
                  <a:srgbClr val="FFFFFF"/>
                </a:solidFill>
                <a:latin typeface="Arial"/>
              </a:rPr>
              <a:t>, </a:t>
            </a:r>
            <a:r>
              <a:rPr lang="en-US" sz="1100" i="1" spc="-1" dirty="0" err="1">
                <a:solidFill>
                  <a:srgbClr val="FFFFFF"/>
                </a:solidFill>
                <a:latin typeface="Arial"/>
              </a:rPr>
              <a:t>Suppawat</a:t>
            </a:r>
            <a:r>
              <a:rPr lang="en-US" sz="1100" i="1" spc="-1" dirty="0">
                <a:solidFill>
                  <a:srgbClr val="FFFFFF"/>
                </a:solidFill>
                <a:latin typeface="Arial"/>
              </a:rPr>
              <a:t> </a:t>
            </a:r>
            <a:r>
              <a:rPr lang="en-US" sz="1100" i="1" spc="-1" dirty="0" err="1">
                <a:solidFill>
                  <a:srgbClr val="FFFFFF"/>
                </a:solidFill>
                <a:latin typeface="Arial"/>
              </a:rPr>
              <a:t>Boonkasidecha</a:t>
            </a:r>
            <a:r>
              <a:rPr lang="en-US" sz="1100" i="1" spc="-1" dirty="0">
                <a:solidFill>
                  <a:srgbClr val="FFFFFF"/>
                </a:solidFill>
                <a:latin typeface="Arial"/>
              </a:rPr>
              <a:t>, James </a:t>
            </a:r>
            <a:r>
              <a:rPr lang="en-US" sz="1100" i="1" spc="-1" dirty="0" err="1">
                <a:solidFill>
                  <a:srgbClr val="FFFFFF"/>
                </a:solidFill>
                <a:latin typeface="Arial"/>
              </a:rPr>
              <a:t>Bukosia</a:t>
            </a:r>
            <a:r>
              <a:rPr lang="en-US" sz="1100" i="1" spc="-1" dirty="0">
                <a:solidFill>
                  <a:srgbClr val="FFFFFF"/>
                </a:solidFill>
                <a:latin typeface="Arial"/>
              </a:rPr>
              <a:t>, Cristina </a:t>
            </a:r>
            <a:r>
              <a:rPr lang="en-US" sz="1100" i="1" spc="-1" dirty="0" err="1">
                <a:solidFill>
                  <a:srgbClr val="FFFFFF"/>
                </a:solidFill>
                <a:latin typeface="Arial"/>
              </a:rPr>
              <a:t>Carvalheiro</a:t>
            </a:r>
            <a:r>
              <a:rPr lang="en-US" sz="1100" i="1" spc="-1" dirty="0">
                <a:solidFill>
                  <a:srgbClr val="FFFFFF"/>
                </a:solidFill>
                <a:latin typeface="Arial"/>
              </a:rPr>
              <a:t>, Carlos </a:t>
            </a:r>
            <a:r>
              <a:rPr lang="en-US" sz="1100" i="1" spc="-1" dirty="0" err="1">
                <a:solidFill>
                  <a:srgbClr val="FFFFFF"/>
                </a:solidFill>
                <a:latin typeface="Arial"/>
              </a:rPr>
              <a:t>Castañeda-Orjuela</a:t>
            </a:r>
            <a:r>
              <a:rPr lang="en-US" sz="1100" i="1" spc="-1" dirty="0">
                <a:solidFill>
                  <a:srgbClr val="FFFFFF"/>
                </a:solidFill>
                <a:latin typeface="Arial"/>
              </a:rPr>
              <a:t>, </a:t>
            </a:r>
            <a:r>
              <a:rPr lang="en-US" sz="1100" i="1" spc="-1" dirty="0" err="1">
                <a:solidFill>
                  <a:srgbClr val="FFFFFF"/>
                </a:solidFill>
                <a:latin typeface="Arial"/>
              </a:rPr>
              <a:t>Vilada</a:t>
            </a:r>
            <a:r>
              <a:rPr lang="en-US" sz="1100" i="1" spc="-1" dirty="0">
                <a:solidFill>
                  <a:srgbClr val="FFFFFF"/>
                </a:solidFill>
                <a:latin typeface="Arial"/>
              </a:rPr>
              <a:t> </a:t>
            </a:r>
            <a:r>
              <a:rPr lang="en-US" sz="1100" i="1" spc="-1" dirty="0" err="1">
                <a:solidFill>
                  <a:srgbClr val="FFFFFF"/>
                </a:solidFill>
                <a:latin typeface="Arial"/>
              </a:rPr>
              <a:t>Chansamouth</a:t>
            </a:r>
            <a:r>
              <a:rPr lang="en-US" sz="1100" i="1" spc="-1" dirty="0">
                <a:solidFill>
                  <a:srgbClr val="FFFFFF"/>
                </a:solidFill>
                <a:latin typeface="Arial"/>
              </a:rPr>
              <a:t>, </a:t>
            </a:r>
            <a:r>
              <a:rPr lang="en-US" sz="1100" i="1" spc="-1" dirty="0" err="1">
                <a:solidFill>
                  <a:srgbClr val="FFFFFF"/>
                </a:solidFill>
                <a:latin typeface="Arial"/>
              </a:rPr>
              <a:t>Suman</a:t>
            </a:r>
            <a:r>
              <a:rPr lang="en-US" sz="1100" i="1" spc="-1" dirty="0">
                <a:solidFill>
                  <a:srgbClr val="FFFFFF"/>
                </a:solidFill>
                <a:latin typeface="Arial"/>
              </a:rPr>
              <a:t> </a:t>
            </a:r>
            <a:r>
              <a:rPr lang="en-US" sz="1100" i="1" spc="-1" dirty="0" err="1">
                <a:solidFill>
                  <a:srgbClr val="FFFFFF"/>
                </a:solidFill>
                <a:latin typeface="Arial"/>
              </a:rPr>
              <a:t>Chaurasia</a:t>
            </a:r>
            <a:r>
              <a:rPr lang="en-US" sz="1100" i="1" spc="-1" dirty="0">
                <a:solidFill>
                  <a:srgbClr val="FFFFFF"/>
                </a:solidFill>
                <a:latin typeface="Arial"/>
              </a:rPr>
              <a:t>, Sara </a:t>
            </a:r>
            <a:r>
              <a:rPr lang="en-US" sz="1100" i="1" spc="-1" dirty="0" err="1">
                <a:solidFill>
                  <a:srgbClr val="FFFFFF"/>
                </a:solidFill>
                <a:latin typeface="Arial"/>
              </a:rPr>
              <a:t>Chiurchiù</a:t>
            </a:r>
            <a:r>
              <a:rPr lang="en-US" sz="1100" i="1" spc="-1" dirty="0">
                <a:solidFill>
                  <a:srgbClr val="FFFFFF"/>
                </a:solidFill>
                <a:latin typeface="Arial"/>
              </a:rPr>
              <a:t>, </a:t>
            </a:r>
            <a:r>
              <a:rPr lang="en-US" sz="1100" i="1" spc="-1" dirty="0" err="1">
                <a:solidFill>
                  <a:srgbClr val="FFFFFF"/>
                </a:solidFill>
                <a:latin typeface="Arial"/>
              </a:rPr>
              <a:t>Fazle</a:t>
            </a:r>
            <a:r>
              <a:rPr lang="en-US" sz="1100" i="1" spc="-1" dirty="0">
                <a:solidFill>
                  <a:srgbClr val="FFFFFF"/>
                </a:solidFill>
                <a:latin typeface="Arial"/>
              </a:rPr>
              <a:t> Chowdhury, </a:t>
            </a:r>
            <a:r>
              <a:rPr lang="en-US" sz="1100" i="1" spc="-1" dirty="0" err="1">
                <a:solidFill>
                  <a:srgbClr val="FFFFFF"/>
                </a:solidFill>
                <a:latin typeface="Arial"/>
              </a:rPr>
              <a:t>Aislinn</a:t>
            </a:r>
            <a:r>
              <a:rPr lang="en-US" sz="1100" i="1" spc="-1" dirty="0">
                <a:solidFill>
                  <a:srgbClr val="FFFFFF"/>
                </a:solidFill>
                <a:latin typeface="Arial"/>
              </a:rPr>
              <a:t> J Cook, Ben Cooper, Tim R </a:t>
            </a:r>
            <a:r>
              <a:rPr lang="en-US" sz="1100" i="1" spc="-1" dirty="0" err="1">
                <a:solidFill>
                  <a:srgbClr val="FFFFFF"/>
                </a:solidFill>
                <a:latin typeface="Arial"/>
              </a:rPr>
              <a:t>Cressey</a:t>
            </a:r>
            <a:r>
              <a:rPr lang="en-US" sz="1100" i="1" spc="-1" dirty="0">
                <a:solidFill>
                  <a:srgbClr val="FFFFFF"/>
                </a:solidFill>
                <a:latin typeface="Arial"/>
              </a:rPr>
              <a:t>, Elia </a:t>
            </a:r>
            <a:r>
              <a:rPr lang="en-US" sz="1100" i="1" spc="-1" dirty="0" err="1">
                <a:solidFill>
                  <a:srgbClr val="FFFFFF"/>
                </a:solidFill>
                <a:latin typeface="Arial"/>
              </a:rPr>
              <a:t>Criollo</a:t>
            </a:r>
            <a:r>
              <a:rPr lang="en-US" sz="1100" i="1" spc="-1" dirty="0">
                <a:solidFill>
                  <a:srgbClr val="FFFFFF"/>
                </a:solidFill>
                <a:latin typeface="Arial"/>
              </a:rPr>
              <a:t>-Mora, Matthew Cunningham, </a:t>
            </a:r>
            <a:r>
              <a:rPr lang="en-US" sz="1100" i="1" spc="-1" dirty="0" err="1">
                <a:solidFill>
                  <a:srgbClr val="FFFFFF"/>
                </a:solidFill>
                <a:latin typeface="Arial"/>
              </a:rPr>
              <a:t>Saffiatou</a:t>
            </a:r>
            <a:r>
              <a:rPr lang="en-US" sz="1100" i="1" spc="-1" dirty="0">
                <a:solidFill>
                  <a:srgbClr val="FFFFFF"/>
                </a:solidFill>
                <a:latin typeface="Arial"/>
              </a:rPr>
              <a:t> </a:t>
            </a:r>
            <a:r>
              <a:rPr lang="en-US" sz="1100" i="1" spc="-1" dirty="0" err="1">
                <a:solidFill>
                  <a:srgbClr val="FFFFFF"/>
                </a:solidFill>
                <a:latin typeface="Arial"/>
              </a:rPr>
              <a:t>Darboe</a:t>
            </a:r>
            <a:r>
              <a:rPr lang="en-US" sz="1100" i="1" spc="-1" dirty="0">
                <a:solidFill>
                  <a:srgbClr val="FFFFFF"/>
                </a:solidFill>
                <a:latin typeface="Arial"/>
              </a:rPr>
              <a:t>, Nicholas P J Day, Maia De Luca, Klara </a:t>
            </a:r>
            <a:r>
              <a:rPr lang="en-US" sz="1100" i="1" spc="-1" dirty="0" err="1">
                <a:solidFill>
                  <a:srgbClr val="FFFFFF"/>
                </a:solidFill>
                <a:latin typeface="Arial"/>
              </a:rPr>
              <a:t>Dokova</a:t>
            </a:r>
            <a:r>
              <a:rPr lang="en-US" sz="1100" i="1" spc="-1" dirty="0">
                <a:solidFill>
                  <a:srgbClr val="FFFFFF"/>
                </a:solidFill>
                <a:latin typeface="Arial"/>
              </a:rPr>
              <a:t>, Angela </a:t>
            </a:r>
            <a:r>
              <a:rPr lang="en-US" sz="1100" i="1" spc="-1" dirty="0" err="1">
                <a:solidFill>
                  <a:srgbClr val="FFFFFF"/>
                </a:solidFill>
                <a:latin typeface="Arial"/>
              </a:rPr>
              <a:t>Dramowski</a:t>
            </a:r>
            <a:r>
              <a:rPr lang="en-US" sz="1100" i="1" spc="-1" dirty="0">
                <a:solidFill>
                  <a:srgbClr val="FFFFFF"/>
                </a:solidFill>
                <a:latin typeface="Arial"/>
              </a:rPr>
              <a:t>, Susanna J </a:t>
            </a:r>
            <a:r>
              <a:rPr lang="en-US" sz="1100" i="1" spc="-1" dirty="0" err="1">
                <a:solidFill>
                  <a:srgbClr val="FFFFFF"/>
                </a:solidFill>
                <a:latin typeface="Arial"/>
              </a:rPr>
              <a:t>Dunachie</a:t>
            </a:r>
            <a:r>
              <a:rPr lang="en-US" sz="1100" i="1" spc="-1" dirty="0">
                <a:solidFill>
                  <a:srgbClr val="FFFFFF"/>
                </a:solidFill>
                <a:latin typeface="Arial"/>
              </a:rPr>
              <a:t>, Tim </a:t>
            </a:r>
            <a:r>
              <a:rPr lang="en-US" sz="1100" i="1" spc="-1" dirty="0" err="1">
                <a:solidFill>
                  <a:srgbClr val="FFFFFF"/>
                </a:solidFill>
                <a:latin typeface="Arial"/>
              </a:rPr>
              <a:t>Eckmanns</a:t>
            </a:r>
            <a:r>
              <a:rPr lang="en-US" sz="1100" i="1" spc="-1" dirty="0">
                <a:solidFill>
                  <a:srgbClr val="FFFFFF"/>
                </a:solidFill>
                <a:latin typeface="Arial"/>
              </a:rPr>
              <a:t>, Daniel </a:t>
            </a:r>
            <a:r>
              <a:rPr lang="en-US" sz="1100" i="1" spc="-1" dirty="0" err="1">
                <a:solidFill>
                  <a:srgbClr val="FFFFFF"/>
                </a:solidFill>
                <a:latin typeface="Arial"/>
              </a:rPr>
              <a:t>Eibach</a:t>
            </a:r>
            <a:r>
              <a:rPr lang="en-US" sz="1100" i="1" spc="-1" dirty="0">
                <a:solidFill>
                  <a:srgbClr val="FFFFFF"/>
                </a:solidFill>
                <a:latin typeface="Arial"/>
              </a:rPr>
              <a:t>, Amir </a:t>
            </a:r>
            <a:r>
              <a:rPr lang="en-US" sz="1100" i="1" spc="-1" dirty="0" err="1">
                <a:solidFill>
                  <a:srgbClr val="FFFFFF"/>
                </a:solidFill>
                <a:latin typeface="Arial"/>
              </a:rPr>
              <a:t>Emami</a:t>
            </a:r>
            <a:r>
              <a:rPr lang="en-US" sz="1100" i="1" spc="-1" dirty="0">
                <a:solidFill>
                  <a:srgbClr val="FFFFFF"/>
                </a:solidFill>
                <a:latin typeface="Arial"/>
              </a:rPr>
              <a:t>, Nicholas </a:t>
            </a:r>
            <a:r>
              <a:rPr lang="en-US" sz="1100" i="1" spc="-1" dirty="0" err="1">
                <a:solidFill>
                  <a:srgbClr val="FFFFFF"/>
                </a:solidFill>
                <a:latin typeface="Arial"/>
              </a:rPr>
              <a:t>Feasey</a:t>
            </a:r>
            <a:r>
              <a:rPr lang="en-US" sz="1100" i="1" spc="-1" dirty="0">
                <a:solidFill>
                  <a:srgbClr val="FFFFFF"/>
                </a:solidFill>
                <a:latin typeface="Arial"/>
              </a:rPr>
              <a:t>, Natasha Fisher-Pearson, Karen Forrest, Denise Garrett, Petra </a:t>
            </a:r>
            <a:r>
              <a:rPr lang="en-US" sz="1100" i="1" spc="-1" dirty="0" err="1">
                <a:solidFill>
                  <a:srgbClr val="FFFFFF"/>
                </a:solidFill>
                <a:latin typeface="Arial"/>
              </a:rPr>
              <a:t>Gastmeier</a:t>
            </a:r>
            <a:r>
              <a:rPr lang="en-US" sz="1100" i="1" spc="-1" dirty="0">
                <a:solidFill>
                  <a:srgbClr val="FFFFFF"/>
                </a:solidFill>
                <a:latin typeface="Arial"/>
              </a:rPr>
              <a:t>, </a:t>
            </a:r>
            <a:r>
              <a:rPr lang="en-US" sz="1100" i="1" spc="-1" dirty="0" err="1">
                <a:solidFill>
                  <a:srgbClr val="FFFFFF"/>
                </a:solidFill>
                <a:latin typeface="Arial"/>
              </a:rPr>
              <a:t>Ababi</a:t>
            </a:r>
            <a:r>
              <a:rPr lang="en-US" sz="1100" i="1" spc="-1" dirty="0">
                <a:solidFill>
                  <a:srgbClr val="FFFFFF"/>
                </a:solidFill>
                <a:latin typeface="Arial"/>
              </a:rPr>
              <a:t> </a:t>
            </a:r>
            <a:r>
              <a:rPr lang="en-US" sz="1100" i="1" spc="-1" dirty="0" err="1">
                <a:solidFill>
                  <a:srgbClr val="FFFFFF"/>
                </a:solidFill>
                <a:latin typeface="Arial"/>
              </a:rPr>
              <a:t>Zergaw</a:t>
            </a:r>
            <a:r>
              <a:rPr lang="en-US" sz="1100" i="1" spc="-1" dirty="0">
                <a:solidFill>
                  <a:srgbClr val="FFFFFF"/>
                </a:solidFill>
                <a:latin typeface="Arial"/>
              </a:rPr>
              <a:t> </a:t>
            </a:r>
            <a:r>
              <a:rPr lang="en-US" sz="1100" i="1" spc="-1" dirty="0" err="1">
                <a:solidFill>
                  <a:srgbClr val="FFFFFF"/>
                </a:solidFill>
                <a:latin typeface="Arial"/>
              </a:rPr>
              <a:t>Giref</a:t>
            </a:r>
            <a:r>
              <a:rPr lang="en-US" sz="1100" i="1" spc="-1" dirty="0">
                <a:solidFill>
                  <a:srgbClr val="FFFFFF"/>
                </a:solidFill>
                <a:latin typeface="Arial"/>
              </a:rPr>
              <a:t>, Rachel Claire Greer, </a:t>
            </a:r>
            <a:r>
              <a:rPr lang="en-US" sz="1100" i="1" spc="-1" dirty="0" err="1">
                <a:solidFill>
                  <a:srgbClr val="FFFFFF"/>
                </a:solidFill>
                <a:latin typeface="Arial"/>
              </a:rPr>
              <a:t>Vikas</a:t>
            </a:r>
            <a:r>
              <a:rPr lang="en-US" sz="1100" i="1" spc="-1" dirty="0">
                <a:solidFill>
                  <a:srgbClr val="FFFFFF"/>
                </a:solidFill>
                <a:latin typeface="Arial"/>
              </a:rPr>
              <a:t> Gupta, Sebastian Haller, Andrea </a:t>
            </a:r>
            <a:r>
              <a:rPr lang="en-US" sz="1100" i="1" spc="-1" dirty="0" err="1">
                <a:solidFill>
                  <a:srgbClr val="FFFFFF"/>
                </a:solidFill>
                <a:latin typeface="Arial"/>
              </a:rPr>
              <a:t>Haselbeck</a:t>
            </a:r>
            <a:r>
              <a:rPr lang="en-US" sz="1100" i="1" spc="-1" dirty="0">
                <a:solidFill>
                  <a:srgbClr val="FFFFFF"/>
                </a:solidFill>
                <a:latin typeface="Arial"/>
              </a:rPr>
              <a:t>, Simon I Hay, Marianne Holm, Susan Hopkins, Kenneth C </a:t>
            </a:r>
            <a:r>
              <a:rPr lang="en-US" sz="1100" i="1" spc="-1" dirty="0" err="1">
                <a:solidFill>
                  <a:srgbClr val="FFFFFF"/>
                </a:solidFill>
                <a:latin typeface="Arial"/>
              </a:rPr>
              <a:t>Iregbu</a:t>
            </a:r>
            <a:r>
              <a:rPr lang="en-US" sz="1100" i="1" spc="-1" dirty="0">
                <a:solidFill>
                  <a:srgbClr val="FFFFFF"/>
                </a:solidFill>
                <a:latin typeface="Arial"/>
              </a:rPr>
              <a:t>, Jan Jacobs, Daniel </a:t>
            </a:r>
            <a:r>
              <a:rPr lang="en-US" sz="1100" i="1" spc="-1" dirty="0" err="1">
                <a:solidFill>
                  <a:srgbClr val="FFFFFF"/>
                </a:solidFill>
                <a:latin typeface="Arial"/>
              </a:rPr>
              <a:t>Jarovsky</a:t>
            </a:r>
            <a:r>
              <a:rPr lang="en-US" sz="1100" i="1" spc="-1" dirty="0">
                <a:solidFill>
                  <a:srgbClr val="FFFFFF"/>
                </a:solidFill>
                <a:latin typeface="Arial"/>
              </a:rPr>
              <a:t>, </a:t>
            </a:r>
            <a:r>
              <a:rPr lang="en-US" sz="1100" i="1" spc="-1" dirty="0" err="1">
                <a:solidFill>
                  <a:srgbClr val="FFFFFF"/>
                </a:solidFill>
                <a:latin typeface="Arial"/>
              </a:rPr>
              <a:t>Fatemeh</a:t>
            </a:r>
            <a:r>
              <a:rPr lang="en-US" sz="1100" i="1" spc="-1" dirty="0">
                <a:solidFill>
                  <a:srgbClr val="FFFFFF"/>
                </a:solidFill>
                <a:latin typeface="Arial"/>
              </a:rPr>
              <a:t> </a:t>
            </a:r>
            <a:r>
              <a:rPr lang="en-US" sz="1100" i="1" spc="-1" dirty="0" err="1">
                <a:solidFill>
                  <a:srgbClr val="FFFFFF"/>
                </a:solidFill>
                <a:latin typeface="Arial"/>
              </a:rPr>
              <a:t>Javanmardi</a:t>
            </a:r>
            <a:r>
              <a:rPr lang="en-US" sz="1100" i="1" spc="-1" dirty="0">
                <a:solidFill>
                  <a:srgbClr val="FFFFFF"/>
                </a:solidFill>
                <a:latin typeface="Arial"/>
              </a:rPr>
              <a:t>, </a:t>
            </a:r>
            <a:r>
              <a:rPr lang="en-US" sz="1100" i="1" spc="-1" dirty="0" err="1">
                <a:solidFill>
                  <a:srgbClr val="FFFFFF"/>
                </a:solidFill>
                <a:latin typeface="Arial"/>
              </a:rPr>
              <a:t>Meera</a:t>
            </a:r>
            <a:r>
              <a:rPr lang="en-US" sz="1100" i="1" spc="-1" dirty="0">
                <a:solidFill>
                  <a:srgbClr val="FFFFFF"/>
                </a:solidFill>
                <a:latin typeface="Arial"/>
              </a:rPr>
              <a:t> Khorana, </a:t>
            </a:r>
            <a:r>
              <a:rPr lang="en-US" sz="1100" i="1" spc="-1" dirty="0" err="1">
                <a:solidFill>
                  <a:srgbClr val="FFFFFF"/>
                </a:solidFill>
                <a:latin typeface="Arial"/>
              </a:rPr>
              <a:t>Niranjan</a:t>
            </a:r>
            <a:r>
              <a:rPr lang="en-US" sz="1100" i="1" spc="-1" dirty="0">
                <a:solidFill>
                  <a:srgbClr val="FFFFFF"/>
                </a:solidFill>
                <a:latin typeface="Arial"/>
              </a:rPr>
              <a:t> </a:t>
            </a:r>
            <a:r>
              <a:rPr lang="en-US" sz="1100" i="1" spc="-1" dirty="0" err="1">
                <a:solidFill>
                  <a:srgbClr val="FFFFFF"/>
                </a:solidFill>
                <a:latin typeface="Arial"/>
              </a:rPr>
              <a:t>Kissoon</a:t>
            </a:r>
            <a:r>
              <a:rPr lang="en-US" sz="1100" i="1" spc="-1" dirty="0">
                <a:solidFill>
                  <a:srgbClr val="FFFFFF"/>
                </a:solidFill>
                <a:latin typeface="Arial"/>
              </a:rPr>
              <a:t>, Elsa </a:t>
            </a:r>
            <a:r>
              <a:rPr lang="en-US" sz="1100" i="1" spc="-1" dirty="0" err="1">
                <a:solidFill>
                  <a:srgbClr val="FFFFFF"/>
                </a:solidFill>
                <a:latin typeface="Arial"/>
              </a:rPr>
              <a:t>Kobeissi</a:t>
            </a:r>
            <a:r>
              <a:rPr lang="en-US" sz="1100" i="1" spc="-1" dirty="0">
                <a:solidFill>
                  <a:srgbClr val="FFFFFF"/>
                </a:solidFill>
                <a:latin typeface="Arial"/>
              </a:rPr>
              <a:t>, </a:t>
            </a:r>
            <a:r>
              <a:rPr lang="en-US" sz="1100" i="1" spc="-1" dirty="0" err="1">
                <a:solidFill>
                  <a:srgbClr val="FFFFFF"/>
                </a:solidFill>
                <a:latin typeface="Arial"/>
              </a:rPr>
              <a:t>Tomislav</a:t>
            </a:r>
            <a:r>
              <a:rPr lang="en-US" sz="1100" i="1" spc="-1" dirty="0">
                <a:solidFill>
                  <a:srgbClr val="FFFFFF"/>
                </a:solidFill>
                <a:latin typeface="Arial"/>
              </a:rPr>
              <a:t> </a:t>
            </a:r>
            <a:r>
              <a:rPr lang="en-US" sz="1100" i="1" spc="-1" dirty="0" err="1">
                <a:solidFill>
                  <a:srgbClr val="FFFFFF"/>
                </a:solidFill>
                <a:latin typeface="Arial"/>
              </a:rPr>
              <a:t>Kostyanev</a:t>
            </a:r>
            <a:r>
              <a:rPr lang="en-US" sz="1100" i="1" spc="-1" dirty="0">
                <a:solidFill>
                  <a:srgbClr val="FFFFFF"/>
                </a:solidFill>
                <a:latin typeface="Arial"/>
              </a:rPr>
              <a:t>, </a:t>
            </a:r>
            <a:r>
              <a:rPr lang="en-US" sz="1100" i="1" spc="-1" dirty="0" err="1">
                <a:solidFill>
                  <a:srgbClr val="FFFFFF"/>
                </a:solidFill>
                <a:latin typeface="Arial"/>
              </a:rPr>
              <a:t>Fiorella</a:t>
            </a:r>
            <a:r>
              <a:rPr lang="en-US" sz="1100" i="1" spc="-1" dirty="0">
                <a:solidFill>
                  <a:srgbClr val="FFFFFF"/>
                </a:solidFill>
                <a:latin typeface="Arial"/>
              </a:rPr>
              <a:t> </a:t>
            </a:r>
            <a:r>
              <a:rPr lang="en-US" sz="1100" i="1" spc="-1" dirty="0" err="1">
                <a:solidFill>
                  <a:srgbClr val="FFFFFF"/>
                </a:solidFill>
                <a:latin typeface="Arial"/>
              </a:rPr>
              <a:t>Krapp</a:t>
            </a:r>
            <a:r>
              <a:rPr lang="en-US" sz="1100" i="1" spc="-1" dirty="0">
                <a:solidFill>
                  <a:srgbClr val="FFFFFF"/>
                </a:solidFill>
                <a:latin typeface="Arial"/>
              </a:rPr>
              <a:t>, Ralf </a:t>
            </a:r>
            <a:r>
              <a:rPr lang="en-US" sz="1100" i="1" spc="-1" dirty="0" err="1">
                <a:solidFill>
                  <a:srgbClr val="FFFFFF"/>
                </a:solidFill>
                <a:latin typeface="Arial"/>
              </a:rPr>
              <a:t>Krumkamp</a:t>
            </a:r>
            <a:r>
              <a:rPr lang="en-US" sz="1100" i="1" spc="-1" dirty="0">
                <a:solidFill>
                  <a:srgbClr val="FFFFFF"/>
                </a:solidFill>
                <a:latin typeface="Arial"/>
              </a:rPr>
              <a:t>, Ajay Kumar, </a:t>
            </a:r>
            <a:r>
              <a:rPr lang="en-US" sz="1100" i="1" spc="-1" dirty="0" err="1">
                <a:solidFill>
                  <a:srgbClr val="FFFFFF"/>
                </a:solidFill>
                <a:latin typeface="Arial"/>
              </a:rPr>
              <a:t>Hmwe</a:t>
            </a:r>
            <a:r>
              <a:rPr lang="en-US" sz="1100" i="1" spc="-1" dirty="0">
                <a:solidFill>
                  <a:srgbClr val="FFFFFF"/>
                </a:solidFill>
                <a:latin typeface="Arial"/>
              </a:rPr>
              <a:t> </a:t>
            </a:r>
            <a:r>
              <a:rPr lang="en-US" sz="1100" i="1" spc="-1" dirty="0" err="1">
                <a:solidFill>
                  <a:srgbClr val="FFFFFF"/>
                </a:solidFill>
                <a:latin typeface="Arial"/>
              </a:rPr>
              <a:t>Hmwe</a:t>
            </a:r>
            <a:r>
              <a:rPr lang="en-US" sz="1100" i="1" spc="-1" dirty="0">
                <a:solidFill>
                  <a:srgbClr val="FFFFFF"/>
                </a:solidFill>
                <a:latin typeface="Arial"/>
              </a:rPr>
              <a:t> </a:t>
            </a:r>
            <a:r>
              <a:rPr lang="en-US" sz="1100" i="1" spc="-1" dirty="0" err="1">
                <a:solidFill>
                  <a:srgbClr val="FFFFFF"/>
                </a:solidFill>
                <a:latin typeface="Arial"/>
              </a:rPr>
              <a:t>Kyu</a:t>
            </a:r>
            <a:r>
              <a:rPr lang="en-US" sz="1100" i="1" spc="-1" dirty="0">
                <a:solidFill>
                  <a:srgbClr val="FFFFFF"/>
                </a:solidFill>
                <a:latin typeface="Arial"/>
              </a:rPr>
              <a:t>, Cherry Lim, </a:t>
            </a:r>
            <a:r>
              <a:rPr lang="en-US" sz="1100" i="1" spc="-1" dirty="0" err="1">
                <a:solidFill>
                  <a:srgbClr val="FFFFFF"/>
                </a:solidFill>
                <a:latin typeface="Arial"/>
              </a:rPr>
              <a:t>Direk</a:t>
            </a:r>
            <a:r>
              <a:rPr lang="en-US" sz="1100" i="1" spc="-1" dirty="0">
                <a:solidFill>
                  <a:srgbClr val="FFFFFF"/>
                </a:solidFill>
                <a:latin typeface="Arial"/>
              </a:rPr>
              <a:t> </a:t>
            </a:r>
            <a:r>
              <a:rPr lang="en-US" sz="1100" i="1" spc="-1" dirty="0" err="1">
                <a:solidFill>
                  <a:srgbClr val="FFFFFF"/>
                </a:solidFill>
                <a:latin typeface="Arial"/>
              </a:rPr>
              <a:t>Limmathurotsakul</a:t>
            </a:r>
            <a:r>
              <a:rPr lang="en-US" sz="1100" i="1" spc="-1" dirty="0">
                <a:solidFill>
                  <a:srgbClr val="FFFFFF"/>
                </a:solidFill>
                <a:latin typeface="Arial"/>
              </a:rPr>
              <a:t>, Michael James Loftus, Miles Lunn, </a:t>
            </a:r>
            <a:r>
              <a:rPr lang="en-US" sz="1100" i="1" spc="-1" dirty="0" err="1">
                <a:solidFill>
                  <a:srgbClr val="FFFFFF"/>
                </a:solidFill>
                <a:latin typeface="Arial"/>
              </a:rPr>
              <a:t>Jianing</a:t>
            </a:r>
            <a:r>
              <a:rPr lang="en-US" sz="1100" i="1" spc="-1" dirty="0">
                <a:solidFill>
                  <a:srgbClr val="FFFFFF"/>
                </a:solidFill>
                <a:latin typeface="Arial"/>
              </a:rPr>
              <a:t> Ma, </a:t>
            </a:r>
            <a:r>
              <a:rPr lang="en-US" sz="1100" i="1" spc="-1" dirty="0" err="1">
                <a:solidFill>
                  <a:srgbClr val="FFFFFF"/>
                </a:solidFill>
                <a:latin typeface="Arial"/>
              </a:rPr>
              <a:t>Neema</a:t>
            </a:r>
            <a:r>
              <a:rPr lang="en-US" sz="1100" i="1" spc="-1" dirty="0">
                <a:solidFill>
                  <a:srgbClr val="FFFFFF"/>
                </a:solidFill>
                <a:latin typeface="Arial"/>
              </a:rPr>
              <a:t> </a:t>
            </a:r>
            <a:r>
              <a:rPr lang="en-US" sz="1100" i="1" spc="-1" dirty="0" err="1">
                <a:solidFill>
                  <a:srgbClr val="FFFFFF"/>
                </a:solidFill>
                <a:latin typeface="Arial"/>
              </a:rPr>
              <a:t>Mturi</a:t>
            </a:r>
            <a:r>
              <a:rPr lang="en-US" sz="1100" i="1" spc="-1" dirty="0">
                <a:solidFill>
                  <a:srgbClr val="FFFFFF"/>
                </a:solidFill>
                <a:latin typeface="Arial"/>
              </a:rPr>
              <a:t>, Tatiana </a:t>
            </a:r>
            <a:r>
              <a:rPr lang="en-US" sz="1100" i="1" spc="-1" dirty="0" err="1">
                <a:solidFill>
                  <a:srgbClr val="FFFFFF"/>
                </a:solidFill>
                <a:latin typeface="Arial"/>
              </a:rPr>
              <a:t>Munera-Huertas</a:t>
            </a:r>
            <a:r>
              <a:rPr lang="en-US" sz="1100" i="1" spc="-1" dirty="0">
                <a:solidFill>
                  <a:srgbClr val="FFFFFF"/>
                </a:solidFill>
                <a:latin typeface="Arial"/>
              </a:rPr>
              <a:t>, Patrick </a:t>
            </a:r>
            <a:r>
              <a:rPr lang="en-US" sz="1100" i="1" spc="-1" dirty="0" err="1">
                <a:solidFill>
                  <a:srgbClr val="FFFFFF"/>
                </a:solidFill>
                <a:latin typeface="Arial"/>
              </a:rPr>
              <a:t>Musicha</a:t>
            </a:r>
            <a:r>
              <a:rPr lang="en-US" sz="1100" i="1" spc="-1" dirty="0">
                <a:solidFill>
                  <a:srgbClr val="FFFFFF"/>
                </a:solidFill>
                <a:latin typeface="Arial"/>
              </a:rPr>
              <a:t>, Marisa Marcia </a:t>
            </a:r>
            <a:r>
              <a:rPr lang="en-US" sz="1100" i="1" spc="-1" dirty="0" err="1">
                <a:solidFill>
                  <a:srgbClr val="FFFFFF"/>
                </a:solidFill>
                <a:latin typeface="Arial"/>
              </a:rPr>
              <a:t>Mussi-Pinhata</a:t>
            </a:r>
            <a:r>
              <a:rPr lang="en-US" sz="1100" i="1" spc="-1" dirty="0">
                <a:solidFill>
                  <a:srgbClr val="FFFFFF"/>
                </a:solidFill>
                <a:latin typeface="Arial"/>
              </a:rPr>
              <a:t>, </a:t>
            </a:r>
            <a:r>
              <a:rPr lang="en-US" sz="1100" i="1" spc="-1" dirty="0" err="1">
                <a:solidFill>
                  <a:srgbClr val="FFFFFF"/>
                </a:solidFill>
                <a:latin typeface="Arial"/>
              </a:rPr>
              <a:t>Tomoka</a:t>
            </a:r>
            <a:r>
              <a:rPr lang="en-US" sz="1100" i="1" spc="-1" dirty="0">
                <a:solidFill>
                  <a:srgbClr val="FFFFFF"/>
                </a:solidFill>
                <a:latin typeface="Arial"/>
              </a:rPr>
              <a:t> Nakamura, </a:t>
            </a:r>
            <a:r>
              <a:rPr lang="en-US" sz="1100" i="1" spc="-1" dirty="0" err="1">
                <a:solidFill>
                  <a:srgbClr val="FFFFFF"/>
                </a:solidFill>
                <a:latin typeface="Arial"/>
              </a:rPr>
              <a:t>Ruchi</a:t>
            </a:r>
            <a:r>
              <a:rPr lang="en-US" sz="1100" i="1" spc="-1" dirty="0">
                <a:solidFill>
                  <a:srgbClr val="FFFFFF"/>
                </a:solidFill>
                <a:latin typeface="Arial"/>
              </a:rPr>
              <a:t> </a:t>
            </a:r>
            <a:r>
              <a:rPr lang="en-US" sz="1100" i="1" spc="-1" dirty="0" err="1">
                <a:solidFill>
                  <a:srgbClr val="FFFFFF"/>
                </a:solidFill>
                <a:latin typeface="Arial"/>
              </a:rPr>
              <a:t>Nanavati</a:t>
            </a:r>
            <a:r>
              <a:rPr lang="en-US" sz="1100" i="1" spc="-1" dirty="0">
                <a:solidFill>
                  <a:srgbClr val="FFFFFF"/>
                </a:solidFill>
                <a:latin typeface="Arial"/>
              </a:rPr>
              <a:t>, </a:t>
            </a:r>
            <a:r>
              <a:rPr lang="en-US" sz="1100" i="1" spc="-1" dirty="0" err="1">
                <a:solidFill>
                  <a:srgbClr val="FFFFFF"/>
                </a:solidFill>
                <a:latin typeface="Arial"/>
              </a:rPr>
              <a:t>Sushma</a:t>
            </a:r>
            <a:r>
              <a:rPr lang="en-US" sz="1100" i="1" spc="-1" dirty="0">
                <a:solidFill>
                  <a:srgbClr val="FFFFFF"/>
                </a:solidFill>
                <a:latin typeface="Arial"/>
              </a:rPr>
              <a:t> </a:t>
            </a:r>
            <a:r>
              <a:rPr lang="en-US" sz="1100" i="1" spc="-1" dirty="0" err="1">
                <a:solidFill>
                  <a:srgbClr val="FFFFFF"/>
                </a:solidFill>
                <a:latin typeface="Arial"/>
              </a:rPr>
              <a:t>Nangia</a:t>
            </a:r>
            <a:r>
              <a:rPr lang="en-US" sz="1100" i="1" spc="-1" dirty="0">
                <a:solidFill>
                  <a:srgbClr val="FFFFFF"/>
                </a:solidFill>
                <a:latin typeface="Arial"/>
              </a:rPr>
              <a:t>, Paul Newton, </a:t>
            </a:r>
            <a:r>
              <a:rPr lang="en-US" sz="1100" i="1" spc="-1" dirty="0" err="1">
                <a:solidFill>
                  <a:srgbClr val="FFFFFF"/>
                </a:solidFill>
                <a:latin typeface="Arial"/>
              </a:rPr>
              <a:t>Chanpheaktra</a:t>
            </a:r>
            <a:r>
              <a:rPr lang="en-US" sz="1100" i="1" spc="-1" dirty="0">
                <a:solidFill>
                  <a:srgbClr val="FFFFFF"/>
                </a:solidFill>
                <a:latin typeface="Arial"/>
              </a:rPr>
              <a:t> </a:t>
            </a:r>
            <a:r>
              <a:rPr lang="en-US" sz="1100" i="1" spc="-1" dirty="0" err="1">
                <a:solidFill>
                  <a:srgbClr val="FFFFFF"/>
                </a:solidFill>
                <a:latin typeface="Arial"/>
              </a:rPr>
              <a:t>Ngoun</a:t>
            </a:r>
            <a:r>
              <a:rPr lang="en-US" sz="1100" i="1" spc="-1" dirty="0">
                <a:solidFill>
                  <a:srgbClr val="FFFFFF"/>
                </a:solidFill>
                <a:latin typeface="Arial"/>
              </a:rPr>
              <a:t>, Amanda </a:t>
            </a:r>
            <a:r>
              <a:rPr lang="en-US" sz="1100" i="1" spc="-1" dirty="0" err="1">
                <a:solidFill>
                  <a:srgbClr val="FFFFFF"/>
                </a:solidFill>
                <a:latin typeface="Arial"/>
              </a:rPr>
              <a:t>Novotney</a:t>
            </a:r>
            <a:r>
              <a:rPr lang="en-US" sz="1100" i="1" spc="-1" dirty="0">
                <a:solidFill>
                  <a:srgbClr val="FFFFFF"/>
                </a:solidFill>
                <a:latin typeface="Arial"/>
              </a:rPr>
              <a:t>, Davis </a:t>
            </a:r>
            <a:r>
              <a:rPr lang="en-US" sz="1100" i="1" spc="-1" dirty="0" err="1">
                <a:solidFill>
                  <a:srgbClr val="FFFFFF"/>
                </a:solidFill>
                <a:latin typeface="Arial"/>
              </a:rPr>
              <a:t>Nwakanma</a:t>
            </a:r>
            <a:r>
              <a:rPr lang="en-US" sz="1100" i="1" spc="-1" dirty="0">
                <a:solidFill>
                  <a:srgbClr val="FFFFFF"/>
                </a:solidFill>
                <a:latin typeface="Arial"/>
              </a:rPr>
              <a:t>, Christina W </a:t>
            </a:r>
            <a:r>
              <a:rPr lang="en-US" sz="1100" i="1" spc="-1" dirty="0" err="1">
                <a:solidFill>
                  <a:srgbClr val="FFFFFF"/>
                </a:solidFill>
                <a:latin typeface="Arial"/>
              </a:rPr>
              <a:t>Obiero</a:t>
            </a:r>
            <a:r>
              <a:rPr lang="en-US" sz="1100" i="1" spc="-1" dirty="0">
                <a:solidFill>
                  <a:srgbClr val="FFFFFF"/>
                </a:solidFill>
                <a:latin typeface="Arial"/>
              </a:rPr>
              <a:t>, Antonio Olivas-Martinez, </a:t>
            </a:r>
            <a:r>
              <a:rPr lang="en-US" sz="1100" i="1" spc="-1" dirty="0" err="1">
                <a:solidFill>
                  <a:srgbClr val="FFFFFF"/>
                </a:solidFill>
                <a:latin typeface="Arial"/>
              </a:rPr>
              <a:t>Piero</a:t>
            </a:r>
            <a:r>
              <a:rPr lang="en-US" sz="1100" i="1" spc="-1" dirty="0">
                <a:solidFill>
                  <a:srgbClr val="FFFFFF"/>
                </a:solidFill>
                <a:latin typeface="Arial"/>
              </a:rPr>
              <a:t> </a:t>
            </a:r>
            <a:r>
              <a:rPr lang="en-US" sz="1100" i="1" spc="-1" dirty="0" err="1">
                <a:solidFill>
                  <a:srgbClr val="FFFFFF"/>
                </a:solidFill>
                <a:latin typeface="Arial"/>
              </a:rPr>
              <a:t>Olliaro</a:t>
            </a:r>
            <a:r>
              <a:rPr lang="en-US" sz="1100" i="1" spc="-1" dirty="0">
                <a:solidFill>
                  <a:srgbClr val="FFFFFF"/>
                </a:solidFill>
                <a:latin typeface="Arial"/>
              </a:rPr>
              <a:t>, </a:t>
            </a:r>
            <a:r>
              <a:rPr lang="en-US" sz="1100" i="1" spc="-1" dirty="0" err="1">
                <a:solidFill>
                  <a:srgbClr val="FFFFFF"/>
                </a:solidFill>
                <a:latin typeface="Arial"/>
              </a:rPr>
              <a:t>Ednah</a:t>
            </a:r>
            <a:r>
              <a:rPr lang="en-US" sz="1100" i="1" spc="-1" dirty="0">
                <a:solidFill>
                  <a:srgbClr val="FFFFFF"/>
                </a:solidFill>
                <a:latin typeface="Arial"/>
              </a:rPr>
              <a:t> </a:t>
            </a:r>
            <a:r>
              <a:rPr lang="en-US" sz="1100" i="1" spc="-1" dirty="0" err="1">
                <a:solidFill>
                  <a:srgbClr val="FFFFFF"/>
                </a:solidFill>
                <a:latin typeface="Arial"/>
              </a:rPr>
              <a:t>Ooko</a:t>
            </a:r>
            <a:r>
              <a:rPr lang="en-US" sz="1100" i="1" spc="-1" dirty="0">
                <a:solidFill>
                  <a:srgbClr val="FFFFFF"/>
                </a:solidFill>
                <a:latin typeface="Arial"/>
              </a:rPr>
              <a:t>, Edgar Ortiz-</a:t>
            </a:r>
            <a:r>
              <a:rPr lang="en-US" sz="1100" i="1" spc="-1" dirty="0" err="1">
                <a:solidFill>
                  <a:srgbClr val="FFFFFF"/>
                </a:solidFill>
                <a:latin typeface="Arial"/>
              </a:rPr>
              <a:t>Brizuela</a:t>
            </a:r>
            <a:r>
              <a:rPr lang="en-US" sz="1100" i="1" spc="-1" dirty="0">
                <a:solidFill>
                  <a:srgbClr val="FFFFFF"/>
                </a:solidFill>
                <a:latin typeface="Arial"/>
              </a:rPr>
              <a:t>, Anton </a:t>
            </a:r>
            <a:r>
              <a:rPr lang="en-US" sz="1100" i="1" spc="-1" dirty="0" err="1">
                <a:solidFill>
                  <a:srgbClr val="FFFFFF"/>
                </a:solidFill>
                <a:latin typeface="Arial"/>
              </a:rPr>
              <a:t>Yariv</a:t>
            </a:r>
            <a:r>
              <a:rPr lang="en-US" sz="1100" i="1" spc="-1" dirty="0">
                <a:solidFill>
                  <a:srgbClr val="FFFFFF"/>
                </a:solidFill>
                <a:latin typeface="Arial"/>
              </a:rPr>
              <a:t> Peleg, Carlo </a:t>
            </a:r>
            <a:r>
              <a:rPr lang="en-US" sz="1100" i="1" spc="-1" dirty="0" err="1">
                <a:solidFill>
                  <a:srgbClr val="FFFFFF"/>
                </a:solidFill>
                <a:latin typeface="Arial"/>
              </a:rPr>
              <a:t>Perrone</a:t>
            </a:r>
            <a:r>
              <a:rPr lang="en-US" sz="1100" i="1" spc="-1" dirty="0">
                <a:solidFill>
                  <a:srgbClr val="FFFFFF"/>
                </a:solidFill>
                <a:latin typeface="Arial"/>
              </a:rPr>
              <a:t>, </a:t>
            </a:r>
            <a:r>
              <a:rPr lang="en-US" sz="1100" i="1" spc="-1" dirty="0" err="1">
                <a:solidFill>
                  <a:srgbClr val="FFFFFF"/>
                </a:solidFill>
                <a:latin typeface="Arial"/>
              </a:rPr>
              <a:t>Nishad</a:t>
            </a:r>
            <a:r>
              <a:rPr lang="en-US" sz="1100" i="1" spc="-1" dirty="0">
                <a:solidFill>
                  <a:srgbClr val="FFFFFF"/>
                </a:solidFill>
                <a:latin typeface="Arial"/>
              </a:rPr>
              <a:t> </a:t>
            </a:r>
            <a:r>
              <a:rPr lang="en-US" sz="1100" i="1" spc="-1" dirty="0" err="1">
                <a:solidFill>
                  <a:srgbClr val="FFFFFF"/>
                </a:solidFill>
                <a:latin typeface="Arial"/>
              </a:rPr>
              <a:t>Plakkal</a:t>
            </a:r>
            <a:r>
              <a:rPr lang="en-US" sz="1100" i="1" spc="-1" dirty="0">
                <a:solidFill>
                  <a:srgbClr val="FFFFFF"/>
                </a:solidFill>
                <a:latin typeface="Arial"/>
              </a:rPr>
              <a:t>, Alfredo Ponce-de-Leon, Mathieu </a:t>
            </a:r>
            <a:r>
              <a:rPr lang="en-US" sz="1100" i="1" spc="-1" dirty="0" err="1">
                <a:solidFill>
                  <a:srgbClr val="FFFFFF"/>
                </a:solidFill>
                <a:latin typeface="Arial"/>
              </a:rPr>
              <a:t>Raad</a:t>
            </a:r>
            <a:r>
              <a:rPr lang="en-US" sz="1100" i="1" spc="-1" dirty="0">
                <a:solidFill>
                  <a:srgbClr val="FFFFFF"/>
                </a:solidFill>
                <a:latin typeface="Arial"/>
              </a:rPr>
              <a:t>, </a:t>
            </a:r>
            <a:r>
              <a:rPr lang="en-US" sz="1100" i="1" spc="-1" dirty="0" err="1">
                <a:solidFill>
                  <a:srgbClr val="FFFFFF"/>
                </a:solidFill>
                <a:latin typeface="Arial"/>
              </a:rPr>
              <a:t>Tanusha</a:t>
            </a:r>
            <a:r>
              <a:rPr lang="en-US" sz="1100" i="1" spc="-1" dirty="0">
                <a:solidFill>
                  <a:srgbClr val="FFFFFF"/>
                </a:solidFill>
                <a:latin typeface="Arial"/>
              </a:rPr>
              <a:t> </a:t>
            </a:r>
            <a:r>
              <a:rPr lang="en-US" sz="1100" i="1" spc="-1" dirty="0" err="1">
                <a:solidFill>
                  <a:srgbClr val="FFFFFF"/>
                </a:solidFill>
                <a:latin typeface="Arial"/>
              </a:rPr>
              <a:t>Ramdin</a:t>
            </a:r>
            <a:r>
              <a:rPr lang="en-US" sz="1100" i="1" spc="-1" dirty="0">
                <a:solidFill>
                  <a:srgbClr val="FFFFFF"/>
                </a:solidFill>
                <a:latin typeface="Arial"/>
              </a:rPr>
              <a:t>, Amy Riddell, </a:t>
            </a:r>
            <a:r>
              <a:rPr lang="en-US" sz="1100" i="1" spc="-1" dirty="0" err="1">
                <a:solidFill>
                  <a:srgbClr val="FFFFFF"/>
                </a:solidFill>
                <a:latin typeface="Arial"/>
              </a:rPr>
              <a:t>Tamalee</a:t>
            </a:r>
            <a:r>
              <a:rPr lang="en-US" sz="1100" i="1" spc="-1" dirty="0">
                <a:solidFill>
                  <a:srgbClr val="FFFFFF"/>
                </a:solidFill>
                <a:latin typeface="Arial"/>
              </a:rPr>
              <a:t> Roberts, Julie Victoria </a:t>
            </a:r>
            <a:r>
              <a:rPr lang="en-US" sz="1100" i="1" spc="-1" dirty="0" err="1">
                <a:solidFill>
                  <a:srgbClr val="FFFFFF"/>
                </a:solidFill>
                <a:latin typeface="Arial"/>
              </a:rPr>
              <a:t>Robotham</a:t>
            </a:r>
            <a:r>
              <a:rPr lang="en-US" sz="1100" i="1" spc="-1" dirty="0">
                <a:solidFill>
                  <a:srgbClr val="FFFFFF"/>
                </a:solidFill>
                <a:latin typeface="Arial"/>
              </a:rPr>
              <a:t>, Anna Roca, Kristina E Rudd, Neal Russell, Jesse </a:t>
            </a:r>
            <a:r>
              <a:rPr lang="en-US" sz="1100" i="1" spc="-1" dirty="0" err="1">
                <a:solidFill>
                  <a:srgbClr val="FFFFFF"/>
                </a:solidFill>
                <a:latin typeface="Arial"/>
              </a:rPr>
              <a:t>Schnall</a:t>
            </a:r>
            <a:r>
              <a:rPr lang="en-US" sz="1100" i="1" spc="-1" dirty="0">
                <a:solidFill>
                  <a:srgbClr val="FFFFFF"/>
                </a:solidFill>
                <a:latin typeface="Arial"/>
              </a:rPr>
              <a:t>, John Anthony Gerard Scott, </a:t>
            </a:r>
            <a:r>
              <a:rPr lang="en-US" sz="1100" i="1" spc="-1" dirty="0" err="1">
                <a:solidFill>
                  <a:srgbClr val="FFFFFF"/>
                </a:solidFill>
                <a:latin typeface="Arial"/>
              </a:rPr>
              <a:t>Madhusudhan</a:t>
            </a:r>
            <a:r>
              <a:rPr lang="en-US" sz="1100" i="1" spc="-1" dirty="0">
                <a:solidFill>
                  <a:srgbClr val="FFFFFF"/>
                </a:solidFill>
                <a:latin typeface="Arial"/>
              </a:rPr>
              <a:t> </a:t>
            </a:r>
            <a:r>
              <a:rPr lang="en-US" sz="1100" i="1" spc="-1" dirty="0" err="1">
                <a:solidFill>
                  <a:srgbClr val="FFFFFF"/>
                </a:solidFill>
                <a:latin typeface="Arial"/>
              </a:rPr>
              <a:t>Shivamallappa</a:t>
            </a:r>
            <a:r>
              <a:rPr lang="en-US" sz="1100" i="1" spc="-1" dirty="0">
                <a:solidFill>
                  <a:srgbClr val="FFFFFF"/>
                </a:solidFill>
                <a:latin typeface="Arial"/>
              </a:rPr>
              <a:t>, Jose </a:t>
            </a:r>
            <a:r>
              <a:rPr lang="en-US" sz="1100" i="1" spc="-1" dirty="0" err="1">
                <a:solidFill>
                  <a:srgbClr val="FFFFFF"/>
                </a:solidFill>
                <a:latin typeface="Arial"/>
              </a:rPr>
              <a:t>Sifuentes-Osornio</a:t>
            </a:r>
            <a:r>
              <a:rPr lang="en-US" sz="1100" i="1" spc="-1" dirty="0">
                <a:solidFill>
                  <a:srgbClr val="FFFFFF"/>
                </a:solidFill>
                <a:latin typeface="Arial"/>
              </a:rPr>
              <a:t>, Nicolas </a:t>
            </a:r>
            <a:r>
              <a:rPr lang="en-US" sz="1100" i="1" spc="-1" dirty="0" err="1">
                <a:solidFill>
                  <a:srgbClr val="FFFFFF"/>
                </a:solidFill>
                <a:latin typeface="Arial"/>
              </a:rPr>
              <a:t>Steenkeste</a:t>
            </a:r>
            <a:r>
              <a:rPr lang="en-US" sz="1100" i="1" spc="-1" dirty="0">
                <a:solidFill>
                  <a:srgbClr val="FFFFFF"/>
                </a:solidFill>
                <a:latin typeface="Arial"/>
              </a:rPr>
              <a:t>, Andrew James </a:t>
            </a:r>
            <a:r>
              <a:rPr lang="en-US" sz="1100" i="1" spc="-1" dirty="0" err="1">
                <a:solidFill>
                  <a:srgbClr val="FFFFFF"/>
                </a:solidFill>
                <a:latin typeface="Arial"/>
              </a:rPr>
              <a:t>Stewardson</a:t>
            </a:r>
            <a:r>
              <a:rPr lang="en-US" sz="1100" i="1" spc="-1" dirty="0">
                <a:solidFill>
                  <a:srgbClr val="FFFFFF"/>
                </a:solidFill>
                <a:latin typeface="Arial"/>
              </a:rPr>
              <a:t>, </a:t>
            </a:r>
            <a:r>
              <a:rPr lang="en-US" sz="1100" i="1" spc="-1" dirty="0" err="1">
                <a:solidFill>
                  <a:srgbClr val="FFFFFF"/>
                </a:solidFill>
                <a:latin typeface="Arial"/>
              </a:rPr>
              <a:t>Temenuga</a:t>
            </a:r>
            <a:r>
              <a:rPr lang="en-US" sz="1100" i="1" spc="-1" dirty="0">
                <a:solidFill>
                  <a:srgbClr val="FFFFFF"/>
                </a:solidFill>
                <a:latin typeface="Arial"/>
              </a:rPr>
              <a:t> </a:t>
            </a:r>
            <a:r>
              <a:rPr lang="en-US" sz="1100" i="1" spc="-1" dirty="0" err="1">
                <a:solidFill>
                  <a:srgbClr val="FFFFFF"/>
                </a:solidFill>
                <a:latin typeface="Arial"/>
              </a:rPr>
              <a:t>Stoeva</a:t>
            </a:r>
            <a:r>
              <a:rPr lang="en-US" sz="1100" i="1" spc="-1" dirty="0">
                <a:solidFill>
                  <a:srgbClr val="FFFFFF"/>
                </a:solidFill>
                <a:latin typeface="Arial"/>
              </a:rPr>
              <a:t>, </a:t>
            </a:r>
            <a:r>
              <a:rPr lang="en-US" sz="1100" i="1" spc="-1" dirty="0" err="1">
                <a:solidFill>
                  <a:srgbClr val="FFFFFF"/>
                </a:solidFill>
                <a:latin typeface="Arial"/>
              </a:rPr>
              <a:t>Nidanuch</a:t>
            </a:r>
            <a:r>
              <a:rPr lang="en-US" sz="1100" i="1" spc="-1" dirty="0">
                <a:solidFill>
                  <a:srgbClr val="FFFFFF"/>
                </a:solidFill>
                <a:latin typeface="Arial"/>
              </a:rPr>
              <a:t> </a:t>
            </a:r>
            <a:r>
              <a:rPr lang="en-US" sz="1100" i="1" spc="-1" dirty="0" err="1">
                <a:solidFill>
                  <a:srgbClr val="FFFFFF"/>
                </a:solidFill>
                <a:latin typeface="Arial"/>
              </a:rPr>
              <a:t>Tasak</a:t>
            </a:r>
            <a:r>
              <a:rPr lang="en-US" sz="1100" i="1" spc="-1" dirty="0">
                <a:solidFill>
                  <a:srgbClr val="FFFFFF"/>
                </a:solidFill>
                <a:latin typeface="Arial"/>
              </a:rPr>
              <a:t>, </a:t>
            </a:r>
            <a:r>
              <a:rPr lang="en-US" sz="1100" i="1" spc="-1" dirty="0" err="1">
                <a:solidFill>
                  <a:srgbClr val="FFFFFF"/>
                </a:solidFill>
                <a:latin typeface="Arial"/>
              </a:rPr>
              <a:t>Areerat</a:t>
            </a:r>
            <a:r>
              <a:rPr lang="en-US" sz="1100" i="1" spc="-1" dirty="0">
                <a:solidFill>
                  <a:srgbClr val="FFFFFF"/>
                </a:solidFill>
                <a:latin typeface="Arial"/>
              </a:rPr>
              <a:t> </a:t>
            </a:r>
            <a:r>
              <a:rPr lang="en-US" sz="1100" i="1" spc="-1" dirty="0" err="1">
                <a:solidFill>
                  <a:srgbClr val="FFFFFF"/>
                </a:solidFill>
                <a:latin typeface="Arial"/>
              </a:rPr>
              <a:t>Thaiprakong</a:t>
            </a:r>
            <a:r>
              <a:rPr lang="en-US" sz="1100" i="1" spc="-1" dirty="0">
                <a:solidFill>
                  <a:srgbClr val="FFFFFF"/>
                </a:solidFill>
                <a:latin typeface="Arial"/>
              </a:rPr>
              <a:t>, Guy </a:t>
            </a:r>
            <a:r>
              <a:rPr lang="en-US" sz="1100" i="1" spc="-1" dirty="0" err="1">
                <a:solidFill>
                  <a:srgbClr val="FFFFFF"/>
                </a:solidFill>
                <a:latin typeface="Arial"/>
              </a:rPr>
              <a:t>Thwaites</a:t>
            </a:r>
            <a:r>
              <a:rPr lang="en-US" sz="1100" i="1" spc="-1" dirty="0">
                <a:solidFill>
                  <a:srgbClr val="FFFFFF"/>
                </a:solidFill>
                <a:latin typeface="Arial"/>
              </a:rPr>
              <a:t>, Claudia Turner, Paul Turner, H </a:t>
            </a:r>
            <a:r>
              <a:rPr lang="en-US" sz="1100" i="1" spc="-1" dirty="0" err="1">
                <a:solidFill>
                  <a:srgbClr val="FFFFFF"/>
                </a:solidFill>
                <a:latin typeface="Arial"/>
              </a:rPr>
              <a:t>Rogier</a:t>
            </a:r>
            <a:r>
              <a:rPr lang="en-US" sz="1100" i="1" spc="-1" dirty="0">
                <a:solidFill>
                  <a:srgbClr val="FFFFFF"/>
                </a:solidFill>
                <a:latin typeface="Arial"/>
              </a:rPr>
              <a:t> van </a:t>
            </a:r>
            <a:r>
              <a:rPr lang="en-US" sz="1100" i="1" spc="-1" dirty="0" err="1">
                <a:solidFill>
                  <a:srgbClr val="FFFFFF"/>
                </a:solidFill>
                <a:latin typeface="Arial"/>
              </a:rPr>
              <a:t>Doorn</a:t>
            </a:r>
            <a:r>
              <a:rPr lang="en-US" sz="1100" i="1" spc="-1" dirty="0">
                <a:solidFill>
                  <a:srgbClr val="FFFFFF"/>
                </a:solidFill>
                <a:latin typeface="Arial"/>
              </a:rPr>
              <a:t>, </a:t>
            </a:r>
            <a:r>
              <a:rPr lang="en-US" sz="1100" i="1" spc="-1" dirty="0" err="1">
                <a:solidFill>
                  <a:srgbClr val="FFFFFF"/>
                </a:solidFill>
                <a:latin typeface="Arial"/>
              </a:rPr>
              <a:t>Sithembiso</a:t>
            </a:r>
            <a:r>
              <a:rPr lang="en-US" sz="1100" i="1" spc="-1" dirty="0">
                <a:solidFill>
                  <a:srgbClr val="FFFFFF"/>
                </a:solidFill>
                <a:latin typeface="Arial"/>
              </a:rPr>
              <a:t> </a:t>
            </a:r>
            <a:r>
              <a:rPr lang="en-US" sz="1100" i="1" spc="-1" dirty="0" err="1">
                <a:solidFill>
                  <a:srgbClr val="FFFFFF"/>
                </a:solidFill>
                <a:latin typeface="Arial"/>
              </a:rPr>
              <a:t>Velaphi</a:t>
            </a:r>
            <a:r>
              <a:rPr lang="en-US" sz="1100" i="1" spc="-1" dirty="0">
                <a:solidFill>
                  <a:srgbClr val="FFFFFF"/>
                </a:solidFill>
                <a:latin typeface="Arial"/>
              </a:rPr>
              <a:t>, </a:t>
            </a:r>
            <a:r>
              <a:rPr lang="en-US" sz="1100" i="1" spc="-1" dirty="0" err="1">
                <a:solidFill>
                  <a:srgbClr val="FFFFFF"/>
                </a:solidFill>
                <a:latin typeface="Arial"/>
              </a:rPr>
              <a:t>Avina</a:t>
            </a:r>
            <a:r>
              <a:rPr lang="en-US" sz="1100" i="1" spc="-1" dirty="0">
                <a:solidFill>
                  <a:srgbClr val="FFFFFF"/>
                </a:solidFill>
                <a:latin typeface="Arial"/>
              </a:rPr>
              <a:t> </a:t>
            </a:r>
            <a:r>
              <a:rPr lang="en-US" sz="1100" i="1" spc="-1" dirty="0" err="1">
                <a:solidFill>
                  <a:srgbClr val="FFFFFF"/>
                </a:solidFill>
                <a:latin typeface="Arial"/>
              </a:rPr>
              <a:t>Vongpradith</a:t>
            </a:r>
            <a:r>
              <a:rPr lang="en-US" sz="1100" i="1" spc="-1" dirty="0">
                <a:solidFill>
                  <a:srgbClr val="FFFFFF"/>
                </a:solidFill>
                <a:latin typeface="Arial"/>
              </a:rPr>
              <a:t>, </a:t>
            </a:r>
            <a:r>
              <a:rPr lang="en-US" sz="1100" i="1" spc="-1" dirty="0" err="1">
                <a:solidFill>
                  <a:srgbClr val="FFFFFF"/>
                </a:solidFill>
                <a:latin typeface="Arial"/>
              </a:rPr>
              <a:t>Huong</a:t>
            </a:r>
            <a:r>
              <a:rPr lang="en-US" sz="1100" i="1" spc="-1" dirty="0">
                <a:solidFill>
                  <a:srgbClr val="FFFFFF"/>
                </a:solidFill>
                <a:latin typeface="Arial"/>
              </a:rPr>
              <a:t> Vu, Timothy Walsh, Seymour </a:t>
            </a:r>
            <a:r>
              <a:rPr lang="en-US" sz="1100" i="1" spc="-1" dirty="0" err="1">
                <a:solidFill>
                  <a:srgbClr val="FFFFFF"/>
                </a:solidFill>
                <a:latin typeface="Arial"/>
              </a:rPr>
              <a:t>Waner</a:t>
            </a:r>
            <a:r>
              <a:rPr lang="en-US" sz="1100" i="1" spc="-1" dirty="0">
                <a:solidFill>
                  <a:srgbClr val="FFFFFF"/>
                </a:solidFill>
                <a:latin typeface="Arial"/>
              </a:rPr>
              <a:t>, Tri </a:t>
            </a:r>
            <a:r>
              <a:rPr lang="en-US" sz="1100" i="1" spc="-1" dirty="0" err="1">
                <a:solidFill>
                  <a:srgbClr val="FFFFFF"/>
                </a:solidFill>
                <a:latin typeface="Arial"/>
              </a:rPr>
              <a:t>Wangrangsimakul</a:t>
            </a:r>
            <a:r>
              <a:rPr lang="en-US" sz="1100" i="1" spc="-1" dirty="0">
                <a:solidFill>
                  <a:srgbClr val="FFFFFF"/>
                </a:solidFill>
                <a:latin typeface="Arial"/>
              </a:rPr>
              <a:t>, Teresa Wozniak, Peng Zheng, Benn Sartorius, Alan D Lopez, Andy </a:t>
            </a:r>
            <a:r>
              <a:rPr lang="en-US" sz="1100" i="1" spc="-1" dirty="0" err="1">
                <a:solidFill>
                  <a:srgbClr val="FFFFFF"/>
                </a:solidFill>
                <a:latin typeface="Arial"/>
              </a:rPr>
              <a:t>Stergachis</a:t>
            </a:r>
            <a:r>
              <a:rPr lang="en-US" sz="1100" i="1" spc="-1" dirty="0">
                <a:solidFill>
                  <a:srgbClr val="FFFFFF"/>
                </a:solidFill>
                <a:latin typeface="Arial"/>
              </a:rPr>
              <a:t>, </a:t>
            </a:r>
            <a:r>
              <a:rPr lang="en-US" sz="1100" i="1" spc="-1" dirty="0" err="1">
                <a:solidFill>
                  <a:srgbClr val="FFFFFF"/>
                </a:solidFill>
                <a:latin typeface="Arial"/>
              </a:rPr>
              <a:t>Catrin</a:t>
            </a:r>
            <a:r>
              <a:rPr lang="en-US" sz="1100" i="1" spc="-1" dirty="0">
                <a:solidFill>
                  <a:srgbClr val="FFFFFF"/>
                </a:solidFill>
                <a:latin typeface="Arial"/>
              </a:rPr>
              <a:t> Moore, Christiane </a:t>
            </a:r>
            <a:r>
              <a:rPr lang="en-US" sz="1100" i="1" spc="-1" dirty="0" err="1">
                <a:solidFill>
                  <a:srgbClr val="FFFFFF"/>
                </a:solidFill>
                <a:latin typeface="Arial"/>
              </a:rPr>
              <a:t>Dolecek</a:t>
            </a:r>
            <a:r>
              <a:rPr lang="en-US" sz="1100" i="1" spc="-1" dirty="0">
                <a:solidFill>
                  <a:srgbClr val="FFFFFF"/>
                </a:solidFill>
                <a:latin typeface="Arial"/>
              </a:rPr>
              <a:t>, Mohsen </a:t>
            </a:r>
            <a:r>
              <a:rPr lang="en-US" sz="1100" i="1" spc="-1" dirty="0" err="1">
                <a:solidFill>
                  <a:srgbClr val="FFFFFF"/>
                </a:solidFill>
                <a:latin typeface="Arial"/>
              </a:rPr>
              <a:t>Naghavi</a:t>
            </a:r>
            <a:r>
              <a:rPr lang="en-US" sz="1100" i="1" spc="-1" dirty="0">
                <a:solidFill>
                  <a:srgbClr val="FFFFFF"/>
                </a:solidFill>
                <a:latin typeface="Arial"/>
              </a:rPr>
              <a:t> Christopher JL Murray, Kevin </a:t>
            </a:r>
            <a:r>
              <a:rPr lang="en-US" sz="1100" i="1" spc="-1" dirty="0" err="1">
                <a:solidFill>
                  <a:srgbClr val="FFFFFF"/>
                </a:solidFill>
                <a:latin typeface="Arial"/>
              </a:rPr>
              <a:t>Shunji</a:t>
            </a:r>
            <a:r>
              <a:rPr lang="en-US" sz="1100" i="1" spc="-1" dirty="0">
                <a:solidFill>
                  <a:srgbClr val="FFFFFF"/>
                </a:solidFill>
                <a:latin typeface="Arial"/>
              </a:rPr>
              <a:t> Ikuta, </a:t>
            </a:r>
            <a:r>
              <a:rPr lang="en-US" sz="1100" i="1" spc="-1" dirty="0" err="1">
                <a:solidFill>
                  <a:srgbClr val="FFFFFF"/>
                </a:solidFill>
                <a:latin typeface="Arial"/>
              </a:rPr>
              <a:t>Fablina</a:t>
            </a:r>
            <a:r>
              <a:rPr lang="en-US" sz="1100" i="1" spc="-1" dirty="0">
                <a:solidFill>
                  <a:srgbClr val="FFFFFF"/>
                </a:solidFill>
                <a:latin typeface="Arial"/>
              </a:rPr>
              <a:t> </a:t>
            </a:r>
            <a:r>
              <a:rPr lang="en-US" sz="1100" i="1" spc="-1" dirty="0" err="1">
                <a:solidFill>
                  <a:srgbClr val="FFFFFF"/>
                </a:solidFill>
                <a:latin typeface="Arial"/>
              </a:rPr>
              <a:t>Sharara</a:t>
            </a:r>
            <a:r>
              <a:rPr lang="en-US" sz="1100" i="1" spc="-1" dirty="0">
                <a:solidFill>
                  <a:srgbClr val="FFFFFF"/>
                </a:solidFill>
                <a:latin typeface="Arial"/>
              </a:rPr>
              <a:t>, Lucien </a:t>
            </a:r>
            <a:r>
              <a:rPr lang="en-US" sz="1100" i="1" spc="-1" dirty="0" err="1">
                <a:solidFill>
                  <a:srgbClr val="FFFFFF"/>
                </a:solidFill>
                <a:latin typeface="Arial"/>
              </a:rPr>
              <a:t>Swetschinski</a:t>
            </a:r>
            <a:r>
              <a:rPr lang="en-US" sz="1100" i="1" spc="-1" dirty="0">
                <a:solidFill>
                  <a:srgbClr val="FFFFFF"/>
                </a:solidFill>
                <a:latin typeface="Arial"/>
              </a:rPr>
              <a:t>, Gisela Robles Aguilar, </a:t>
            </a:r>
            <a:r>
              <a:rPr lang="en-US" sz="1100" i="1" spc="-1" dirty="0" err="1">
                <a:solidFill>
                  <a:srgbClr val="FFFFFF"/>
                </a:solidFill>
                <a:latin typeface="Arial"/>
              </a:rPr>
              <a:t>Authia</a:t>
            </a:r>
            <a:r>
              <a:rPr lang="en-US" sz="1100" i="1" spc="-1" dirty="0">
                <a:solidFill>
                  <a:srgbClr val="FFFFFF"/>
                </a:solidFill>
                <a:latin typeface="Arial"/>
              </a:rPr>
              <a:t> Gray, </a:t>
            </a:r>
            <a:r>
              <a:rPr lang="en-US" sz="1100" i="1" spc="-1" dirty="0" err="1">
                <a:solidFill>
                  <a:srgbClr val="FFFFFF"/>
                </a:solidFill>
                <a:latin typeface="Arial"/>
              </a:rPr>
              <a:t>Chieh</a:t>
            </a:r>
            <a:r>
              <a:rPr lang="en-US" sz="1100" i="1" spc="-1" dirty="0">
                <a:solidFill>
                  <a:srgbClr val="FFFFFF"/>
                </a:solidFill>
                <a:latin typeface="Arial"/>
              </a:rPr>
              <a:t> Han, Catherine </a:t>
            </a:r>
            <a:r>
              <a:rPr lang="en-US" sz="1100" i="1" spc="-1" dirty="0" err="1">
                <a:solidFill>
                  <a:srgbClr val="FFFFFF"/>
                </a:solidFill>
                <a:latin typeface="Arial"/>
              </a:rPr>
              <a:t>Bisignano</a:t>
            </a:r>
            <a:r>
              <a:rPr lang="en-US" sz="1100" i="1" spc="-1" dirty="0">
                <a:solidFill>
                  <a:srgbClr val="FFFFFF"/>
                </a:solidFill>
                <a:latin typeface="Arial"/>
              </a:rPr>
              <a:t>, Puja Rao, Eve Wool, Sarah C Johnson, Annie J Browne, Michael Give </a:t>
            </a:r>
            <a:r>
              <a:rPr lang="en-US" sz="1100" i="1" spc="-1" dirty="0" err="1">
                <a:solidFill>
                  <a:srgbClr val="FFFFFF"/>
                </a:solidFill>
                <a:latin typeface="Arial"/>
              </a:rPr>
              <a:t>Chipeta</a:t>
            </a:r>
            <a:r>
              <a:rPr lang="en-US" sz="1100" i="1" spc="-1" dirty="0">
                <a:solidFill>
                  <a:srgbClr val="FFFFFF"/>
                </a:solidFill>
                <a:latin typeface="Arial"/>
              </a:rPr>
              <a:t>, Frederick Fell, Sean Hackett, Georgina Haines-Woodhouse, </a:t>
            </a:r>
            <a:r>
              <a:rPr lang="en-US" sz="1100" i="1" spc="-1" dirty="0" err="1">
                <a:solidFill>
                  <a:srgbClr val="FFFFFF"/>
                </a:solidFill>
                <a:latin typeface="Arial"/>
              </a:rPr>
              <a:t>Bahar</a:t>
            </a:r>
            <a:r>
              <a:rPr lang="en-US" sz="1100" i="1" spc="-1" dirty="0">
                <a:solidFill>
                  <a:srgbClr val="FFFFFF"/>
                </a:solidFill>
                <a:latin typeface="Arial"/>
              </a:rPr>
              <a:t> H </a:t>
            </a:r>
            <a:r>
              <a:rPr lang="en-US" sz="1100" i="1" spc="-1" dirty="0" err="1">
                <a:solidFill>
                  <a:srgbClr val="FFFFFF"/>
                </a:solidFill>
                <a:latin typeface="Arial"/>
              </a:rPr>
              <a:t>Kashef</a:t>
            </a:r>
            <a:r>
              <a:rPr lang="en-US" sz="1100" i="1" spc="-1" dirty="0">
                <a:solidFill>
                  <a:srgbClr val="FFFFFF"/>
                </a:solidFill>
                <a:latin typeface="Arial"/>
              </a:rPr>
              <a:t> </a:t>
            </a:r>
            <a:r>
              <a:rPr lang="en-US" sz="1100" i="1" spc="-1" dirty="0" err="1">
                <a:solidFill>
                  <a:srgbClr val="FFFFFF"/>
                </a:solidFill>
                <a:latin typeface="Arial"/>
              </a:rPr>
              <a:t>Hamadani</a:t>
            </a:r>
            <a:r>
              <a:rPr lang="en-US" sz="1100" i="1" spc="-1" dirty="0">
                <a:solidFill>
                  <a:srgbClr val="FFFFFF"/>
                </a:solidFill>
                <a:latin typeface="Arial"/>
              </a:rPr>
              <a:t>, Emmanuelle A P </a:t>
            </a:r>
            <a:r>
              <a:rPr lang="en-US" sz="1100" i="1" spc="-1" dirty="0" err="1">
                <a:solidFill>
                  <a:srgbClr val="FFFFFF"/>
                </a:solidFill>
                <a:latin typeface="Arial"/>
              </a:rPr>
              <a:t>Kumaran</a:t>
            </a:r>
            <a:r>
              <a:rPr lang="en-US" sz="1100" i="1" spc="-1" dirty="0">
                <a:solidFill>
                  <a:srgbClr val="FFFFFF"/>
                </a:solidFill>
                <a:latin typeface="Arial"/>
              </a:rPr>
              <a:t>, Barney </a:t>
            </a:r>
            <a:r>
              <a:rPr lang="en-US" sz="1100" i="1" spc="-1" dirty="0" err="1">
                <a:solidFill>
                  <a:srgbClr val="FFFFFF"/>
                </a:solidFill>
                <a:latin typeface="Arial"/>
              </a:rPr>
              <a:t>McManigal</a:t>
            </a:r>
            <a:r>
              <a:rPr lang="en-US" sz="1100" i="1" spc="-1" dirty="0">
                <a:solidFill>
                  <a:srgbClr val="FFFFFF"/>
                </a:solidFill>
                <a:latin typeface="Arial"/>
              </a:rPr>
              <a:t>, Ramesh Agarwal, Samuel </a:t>
            </a:r>
            <a:r>
              <a:rPr lang="en-US" sz="1100" i="1" spc="-1" dirty="0" err="1">
                <a:solidFill>
                  <a:srgbClr val="FFFFFF"/>
                </a:solidFill>
                <a:latin typeface="Arial"/>
              </a:rPr>
              <a:t>Akech</a:t>
            </a:r>
            <a:r>
              <a:rPr lang="en-US" sz="1100" i="1" spc="-1" dirty="0">
                <a:solidFill>
                  <a:srgbClr val="FFFFFF"/>
                </a:solidFill>
                <a:latin typeface="Arial"/>
              </a:rPr>
              <a:t>, Samuel Albertson, John </a:t>
            </a:r>
            <a:r>
              <a:rPr lang="en-US" sz="1100" i="1" spc="-1" dirty="0" err="1">
                <a:solidFill>
                  <a:srgbClr val="FFFFFF"/>
                </a:solidFill>
                <a:latin typeface="Arial"/>
              </a:rPr>
              <a:t>Amuasi</a:t>
            </a:r>
            <a:r>
              <a:rPr lang="en-US" sz="1100" i="1" spc="-1" dirty="0">
                <a:solidFill>
                  <a:srgbClr val="FFFFFF"/>
                </a:solidFill>
                <a:latin typeface="Arial"/>
              </a:rPr>
              <a:t>, Jason Andrews, </a:t>
            </a:r>
            <a:r>
              <a:rPr lang="en-US" sz="1100" i="1" spc="-1" dirty="0" err="1">
                <a:solidFill>
                  <a:srgbClr val="FFFFFF"/>
                </a:solidFill>
                <a:latin typeface="Arial"/>
              </a:rPr>
              <a:t>Aleskandr</a:t>
            </a:r>
            <a:r>
              <a:rPr lang="en-US" sz="1100" i="1" spc="-1" dirty="0">
                <a:solidFill>
                  <a:srgbClr val="FFFFFF"/>
                </a:solidFill>
                <a:latin typeface="Arial"/>
              </a:rPr>
              <a:t> </a:t>
            </a:r>
            <a:r>
              <a:rPr lang="en-US" sz="1100" i="1" spc="-1" dirty="0" err="1">
                <a:solidFill>
                  <a:srgbClr val="FFFFFF"/>
                </a:solidFill>
                <a:latin typeface="Arial"/>
              </a:rPr>
              <a:t>Aravkin</a:t>
            </a:r>
            <a:r>
              <a:rPr lang="en-US" sz="1100" i="1" spc="-1" dirty="0">
                <a:solidFill>
                  <a:srgbClr val="FFFFFF"/>
                </a:solidFill>
                <a:latin typeface="Arial"/>
              </a:rPr>
              <a:t>, Elizabeth Ashley, Freddie Bailey, Stephen Baker, Buddha </a:t>
            </a:r>
            <a:r>
              <a:rPr lang="en-US" sz="1100" i="1" spc="-1" dirty="0" err="1">
                <a:solidFill>
                  <a:srgbClr val="FFFFFF"/>
                </a:solidFill>
                <a:latin typeface="Arial"/>
              </a:rPr>
              <a:t>Basnyat</a:t>
            </a:r>
            <a:r>
              <a:rPr lang="en-US" sz="1100" i="1" spc="-1" dirty="0">
                <a:solidFill>
                  <a:srgbClr val="FFFFFF"/>
                </a:solidFill>
                <a:latin typeface="Arial"/>
              </a:rPr>
              <a:t>, </a:t>
            </a:r>
            <a:r>
              <a:rPr lang="en-US" sz="1100" i="1" spc="-1" dirty="0" err="1">
                <a:solidFill>
                  <a:srgbClr val="FFFFFF"/>
                </a:solidFill>
                <a:latin typeface="Arial"/>
              </a:rPr>
              <a:t>Adrie</a:t>
            </a:r>
            <a:r>
              <a:rPr lang="en-US" sz="1100" i="1" spc="-1" dirty="0">
                <a:solidFill>
                  <a:srgbClr val="FFFFFF"/>
                </a:solidFill>
                <a:latin typeface="Arial"/>
              </a:rPr>
              <a:t> </a:t>
            </a:r>
            <a:r>
              <a:rPr lang="en-US" sz="1100" i="1" spc="-1" dirty="0" err="1">
                <a:solidFill>
                  <a:srgbClr val="FFFFFF"/>
                </a:solidFill>
                <a:latin typeface="Arial"/>
              </a:rPr>
              <a:t>Bekker</a:t>
            </a:r>
            <a:r>
              <a:rPr lang="en-US" sz="1100" i="1" spc="-1" dirty="0">
                <a:solidFill>
                  <a:srgbClr val="FFFFFF"/>
                </a:solidFill>
                <a:latin typeface="Arial"/>
              </a:rPr>
              <a:t>, Rose Bender, </a:t>
            </a:r>
            <a:r>
              <a:rPr lang="en-US" sz="1100" i="1" spc="-1" dirty="0" err="1">
                <a:solidFill>
                  <a:srgbClr val="FFFFFF"/>
                </a:solidFill>
                <a:latin typeface="Arial"/>
              </a:rPr>
              <a:t>Adhisivam</a:t>
            </a:r>
            <a:r>
              <a:rPr lang="en-US" sz="1100" i="1" spc="-1" dirty="0">
                <a:solidFill>
                  <a:srgbClr val="FFFFFF"/>
                </a:solidFill>
                <a:latin typeface="Arial"/>
              </a:rPr>
              <a:t> </a:t>
            </a:r>
            <a:r>
              <a:rPr lang="en-US" sz="1100" i="1" spc="-1" dirty="0" err="1">
                <a:solidFill>
                  <a:srgbClr val="FFFFFF"/>
                </a:solidFill>
                <a:latin typeface="Arial"/>
              </a:rPr>
              <a:t>Bethou</a:t>
            </a:r>
            <a:r>
              <a:rPr lang="en-US" sz="1100" i="1" spc="-1" dirty="0">
                <a:solidFill>
                  <a:srgbClr val="FFFFFF"/>
                </a:solidFill>
                <a:latin typeface="Arial"/>
              </a:rPr>
              <a:t>, Julia </a:t>
            </a:r>
            <a:r>
              <a:rPr lang="en-US" sz="1100" i="1" spc="-1" dirty="0" err="1">
                <a:solidFill>
                  <a:srgbClr val="FFFFFF"/>
                </a:solidFill>
                <a:latin typeface="Arial"/>
              </a:rPr>
              <a:t>Bielicki</a:t>
            </a:r>
            <a:r>
              <a:rPr lang="en-US" sz="1100" i="1" spc="-1" dirty="0">
                <a:solidFill>
                  <a:srgbClr val="FFFFFF"/>
                </a:solidFill>
                <a:latin typeface="Arial"/>
              </a:rPr>
              <a:t>, </a:t>
            </a:r>
            <a:r>
              <a:rPr lang="en-US" sz="1100" i="1" spc="-1" dirty="0" err="1">
                <a:solidFill>
                  <a:srgbClr val="FFFFFF"/>
                </a:solidFill>
                <a:latin typeface="Arial"/>
              </a:rPr>
              <a:t>Suppawat</a:t>
            </a:r>
            <a:r>
              <a:rPr lang="en-US" sz="1100" i="1" spc="-1" dirty="0">
                <a:solidFill>
                  <a:srgbClr val="FFFFFF"/>
                </a:solidFill>
                <a:latin typeface="Arial"/>
              </a:rPr>
              <a:t> </a:t>
            </a:r>
            <a:r>
              <a:rPr lang="en-US" sz="1100" i="1" spc="-1" dirty="0" err="1">
                <a:solidFill>
                  <a:srgbClr val="FFFFFF"/>
                </a:solidFill>
                <a:latin typeface="Arial"/>
              </a:rPr>
              <a:t>Boonkasidecha</a:t>
            </a:r>
            <a:r>
              <a:rPr lang="en-US" sz="1100" i="1" spc="-1" dirty="0">
                <a:solidFill>
                  <a:srgbClr val="FFFFFF"/>
                </a:solidFill>
                <a:latin typeface="Arial"/>
              </a:rPr>
              <a:t>, James </a:t>
            </a:r>
            <a:r>
              <a:rPr lang="en-US" sz="1100" i="1" spc="-1" dirty="0" err="1">
                <a:solidFill>
                  <a:srgbClr val="FFFFFF"/>
                </a:solidFill>
                <a:latin typeface="Arial"/>
              </a:rPr>
              <a:t>Bukosia</a:t>
            </a:r>
            <a:r>
              <a:rPr lang="en-US" sz="1100" i="1" spc="-1" dirty="0">
                <a:solidFill>
                  <a:srgbClr val="FFFFFF"/>
                </a:solidFill>
                <a:latin typeface="Arial"/>
              </a:rPr>
              <a:t>, Cristina </a:t>
            </a:r>
            <a:r>
              <a:rPr lang="en-US" sz="1100" i="1" spc="-1" dirty="0" err="1">
                <a:solidFill>
                  <a:srgbClr val="FFFFFF"/>
                </a:solidFill>
                <a:latin typeface="Arial"/>
              </a:rPr>
              <a:t>Carvalheiro</a:t>
            </a:r>
            <a:r>
              <a:rPr lang="en-US" sz="1100" i="1" spc="-1" dirty="0">
                <a:solidFill>
                  <a:srgbClr val="FFFFFF"/>
                </a:solidFill>
                <a:latin typeface="Arial"/>
              </a:rPr>
              <a:t>, Carlos </a:t>
            </a:r>
            <a:r>
              <a:rPr lang="en-US" sz="1100" i="1" spc="-1" dirty="0" err="1">
                <a:solidFill>
                  <a:srgbClr val="FFFFFF"/>
                </a:solidFill>
                <a:latin typeface="Arial"/>
              </a:rPr>
              <a:t>Castañeda-Orjuela</a:t>
            </a:r>
            <a:r>
              <a:rPr lang="en-US" sz="1100" i="1" spc="-1" dirty="0">
                <a:solidFill>
                  <a:srgbClr val="FFFFFF"/>
                </a:solidFill>
                <a:latin typeface="Arial"/>
              </a:rPr>
              <a:t>, </a:t>
            </a:r>
            <a:r>
              <a:rPr lang="en-US" sz="1100" i="1" spc="-1" dirty="0" err="1">
                <a:solidFill>
                  <a:srgbClr val="FFFFFF"/>
                </a:solidFill>
                <a:latin typeface="Arial"/>
              </a:rPr>
              <a:t>Vilada</a:t>
            </a:r>
            <a:r>
              <a:rPr lang="en-US" sz="1100" i="1" spc="-1" dirty="0">
                <a:solidFill>
                  <a:srgbClr val="FFFFFF"/>
                </a:solidFill>
                <a:latin typeface="Arial"/>
              </a:rPr>
              <a:t> </a:t>
            </a:r>
            <a:r>
              <a:rPr lang="en-US" sz="1100" i="1" spc="-1" dirty="0" err="1">
                <a:solidFill>
                  <a:srgbClr val="FFFFFF"/>
                </a:solidFill>
                <a:latin typeface="Arial"/>
              </a:rPr>
              <a:t>Chansamouth</a:t>
            </a:r>
            <a:r>
              <a:rPr lang="en-US" sz="1100" i="1" spc="-1" dirty="0">
                <a:solidFill>
                  <a:srgbClr val="FFFFFF"/>
                </a:solidFill>
                <a:latin typeface="Arial"/>
              </a:rPr>
              <a:t>, </a:t>
            </a:r>
            <a:r>
              <a:rPr lang="en-US" sz="1100" i="1" spc="-1" dirty="0" err="1">
                <a:solidFill>
                  <a:srgbClr val="FFFFFF"/>
                </a:solidFill>
                <a:latin typeface="Arial"/>
              </a:rPr>
              <a:t>Suman</a:t>
            </a:r>
            <a:r>
              <a:rPr lang="en-US" sz="1100" i="1" spc="-1" dirty="0">
                <a:solidFill>
                  <a:srgbClr val="FFFFFF"/>
                </a:solidFill>
                <a:latin typeface="Arial"/>
              </a:rPr>
              <a:t> </a:t>
            </a:r>
            <a:r>
              <a:rPr lang="en-US" sz="1100" i="1" spc="-1" dirty="0" err="1">
                <a:solidFill>
                  <a:srgbClr val="FFFFFF"/>
                </a:solidFill>
                <a:latin typeface="Arial"/>
              </a:rPr>
              <a:t>Chaurasia</a:t>
            </a:r>
            <a:r>
              <a:rPr lang="en-US" sz="1100" i="1" spc="-1" dirty="0">
                <a:solidFill>
                  <a:srgbClr val="FFFFFF"/>
                </a:solidFill>
                <a:latin typeface="Arial"/>
              </a:rPr>
              <a:t>, Sara </a:t>
            </a:r>
            <a:r>
              <a:rPr lang="en-US" sz="1100" i="1" spc="-1" dirty="0" err="1">
                <a:solidFill>
                  <a:srgbClr val="FFFFFF"/>
                </a:solidFill>
                <a:latin typeface="Arial"/>
              </a:rPr>
              <a:t>Chiurchiù</a:t>
            </a:r>
            <a:r>
              <a:rPr lang="en-US" sz="1100" i="1" spc="-1" dirty="0">
                <a:solidFill>
                  <a:srgbClr val="FFFFFF"/>
                </a:solidFill>
                <a:latin typeface="Arial"/>
              </a:rPr>
              <a:t>, </a:t>
            </a:r>
            <a:r>
              <a:rPr lang="en-US" sz="1100" i="1" spc="-1" dirty="0" err="1">
                <a:solidFill>
                  <a:srgbClr val="FFFFFF"/>
                </a:solidFill>
                <a:latin typeface="Arial"/>
              </a:rPr>
              <a:t>Fazle</a:t>
            </a:r>
            <a:r>
              <a:rPr lang="en-US" sz="1100" i="1" spc="-1" dirty="0">
                <a:solidFill>
                  <a:srgbClr val="FFFFFF"/>
                </a:solidFill>
                <a:latin typeface="Arial"/>
              </a:rPr>
              <a:t> Chowdhury, </a:t>
            </a:r>
            <a:r>
              <a:rPr lang="en-US" sz="1100" i="1" spc="-1" dirty="0" err="1">
                <a:solidFill>
                  <a:srgbClr val="FFFFFF"/>
                </a:solidFill>
                <a:latin typeface="Arial"/>
              </a:rPr>
              <a:t>Aislinn</a:t>
            </a:r>
            <a:r>
              <a:rPr lang="en-US" sz="1100" i="1" spc="-1" dirty="0">
                <a:solidFill>
                  <a:srgbClr val="FFFFFF"/>
                </a:solidFill>
                <a:latin typeface="Arial"/>
              </a:rPr>
              <a:t> J Cook, Ben Cooper, Tim R </a:t>
            </a:r>
            <a:r>
              <a:rPr lang="en-US" sz="1100" i="1" spc="-1" dirty="0" err="1">
                <a:solidFill>
                  <a:srgbClr val="FFFFFF"/>
                </a:solidFill>
                <a:latin typeface="Arial"/>
              </a:rPr>
              <a:t>Cressey</a:t>
            </a:r>
            <a:r>
              <a:rPr lang="en-US" sz="1100" i="1" spc="-1" dirty="0">
                <a:solidFill>
                  <a:srgbClr val="FFFFFF"/>
                </a:solidFill>
                <a:latin typeface="Arial"/>
              </a:rPr>
              <a:t>, Elia </a:t>
            </a:r>
            <a:r>
              <a:rPr lang="en-US" sz="1100" i="1" spc="-1" dirty="0" err="1">
                <a:solidFill>
                  <a:srgbClr val="FFFFFF"/>
                </a:solidFill>
                <a:latin typeface="Arial"/>
              </a:rPr>
              <a:t>Criollo</a:t>
            </a:r>
            <a:r>
              <a:rPr lang="en-US" sz="1100" i="1" spc="-1" dirty="0">
                <a:solidFill>
                  <a:srgbClr val="FFFFFF"/>
                </a:solidFill>
                <a:latin typeface="Arial"/>
              </a:rPr>
              <a:t>-Mora, Matthew Cunningham, </a:t>
            </a:r>
            <a:r>
              <a:rPr lang="en-US" sz="1100" i="1" spc="-1" dirty="0" err="1">
                <a:solidFill>
                  <a:srgbClr val="FFFFFF"/>
                </a:solidFill>
                <a:latin typeface="Arial"/>
              </a:rPr>
              <a:t>Saffiatou</a:t>
            </a:r>
            <a:r>
              <a:rPr lang="en-US" sz="1100" i="1" spc="-1" dirty="0">
                <a:solidFill>
                  <a:srgbClr val="FFFFFF"/>
                </a:solidFill>
                <a:latin typeface="Arial"/>
              </a:rPr>
              <a:t> </a:t>
            </a:r>
            <a:r>
              <a:rPr lang="en-US" sz="1100" i="1" spc="-1" dirty="0" err="1">
                <a:solidFill>
                  <a:srgbClr val="FFFFFF"/>
                </a:solidFill>
                <a:latin typeface="Arial"/>
              </a:rPr>
              <a:t>Darboe</a:t>
            </a:r>
            <a:r>
              <a:rPr lang="en-US" sz="1100" i="1" spc="-1" dirty="0">
                <a:solidFill>
                  <a:srgbClr val="FFFFFF"/>
                </a:solidFill>
                <a:latin typeface="Arial"/>
              </a:rPr>
              <a:t>, Nicholas P J Day, Maia De Luca, Klara </a:t>
            </a:r>
            <a:r>
              <a:rPr lang="en-US" sz="1100" i="1" spc="-1" dirty="0" err="1">
                <a:solidFill>
                  <a:srgbClr val="FFFFFF"/>
                </a:solidFill>
                <a:latin typeface="Arial"/>
              </a:rPr>
              <a:t>Dokova</a:t>
            </a:r>
            <a:r>
              <a:rPr lang="en-US" sz="1100" i="1" spc="-1" dirty="0">
                <a:solidFill>
                  <a:srgbClr val="FFFFFF"/>
                </a:solidFill>
                <a:latin typeface="Arial"/>
              </a:rPr>
              <a:t>, Angela </a:t>
            </a:r>
            <a:r>
              <a:rPr lang="en-US" sz="1100" i="1" spc="-1" dirty="0" err="1">
                <a:solidFill>
                  <a:srgbClr val="FFFFFF"/>
                </a:solidFill>
                <a:latin typeface="Arial"/>
              </a:rPr>
              <a:t>Dramowski</a:t>
            </a:r>
            <a:r>
              <a:rPr lang="en-US" sz="1100" i="1" spc="-1" dirty="0">
                <a:solidFill>
                  <a:srgbClr val="FFFFFF"/>
                </a:solidFill>
                <a:latin typeface="Arial"/>
              </a:rPr>
              <a:t>, Susanna J </a:t>
            </a:r>
            <a:r>
              <a:rPr lang="en-US" sz="1100" i="1" spc="-1" dirty="0" err="1">
                <a:solidFill>
                  <a:srgbClr val="FFFFFF"/>
                </a:solidFill>
                <a:latin typeface="Arial"/>
              </a:rPr>
              <a:t>Dunachie</a:t>
            </a:r>
            <a:r>
              <a:rPr lang="en-US" sz="1100" i="1" spc="-1" dirty="0">
                <a:solidFill>
                  <a:srgbClr val="FFFFFF"/>
                </a:solidFill>
                <a:latin typeface="Arial"/>
              </a:rPr>
              <a:t>, Tim </a:t>
            </a:r>
            <a:r>
              <a:rPr lang="en-US" sz="1100" i="1" spc="-1" dirty="0" err="1">
                <a:solidFill>
                  <a:srgbClr val="FFFFFF"/>
                </a:solidFill>
                <a:latin typeface="Arial"/>
              </a:rPr>
              <a:t>Eckmanns</a:t>
            </a:r>
            <a:r>
              <a:rPr lang="en-US" sz="1100" i="1" spc="-1" dirty="0">
                <a:solidFill>
                  <a:srgbClr val="FFFFFF"/>
                </a:solidFill>
                <a:latin typeface="Arial"/>
              </a:rPr>
              <a:t>, Daniel </a:t>
            </a:r>
            <a:r>
              <a:rPr lang="en-US" sz="1100" i="1" spc="-1" dirty="0" err="1">
                <a:solidFill>
                  <a:srgbClr val="FFFFFF"/>
                </a:solidFill>
                <a:latin typeface="Arial"/>
              </a:rPr>
              <a:t>Eibach</a:t>
            </a:r>
            <a:r>
              <a:rPr lang="en-US" sz="1100" i="1" spc="-1" dirty="0">
                <a:solidFill>
                  <a:srgbClr val="FFFFFF"/>
                </a:solidFill>
                <a:latin typeface="Arial"/>
              </a:rPr>
              <a:t>, Amir </a:t>
            </a:r>
            <a:r>
              <a:rPr lang="en-US" sz="1100" i="1" spc="-1" dirty="0" err="1">
                <a:solidFill>
                  <a:srgbClr val="FFFFFF"/>
                </a:solidFill>
                <a:latin typeface="Arial"/>
              </a:rPr>
              <a:t>Emami</a:t>
            </a:r>
            <a:r>
              <a:rPr lang="en-US" sz="1100" i="1" spc="-1" dirty="0">
                <a:solidFill>
                  <a:srgbClr val="FFFFFF"/>
                </a:solidFill>
                <a:latin typeface="Arial"/>
              </a:rPr>
              <a:t>, Nicholas </a:t>
            </a:r>
            <a:r>
              <a:rPr lang="en-US" sz="1100" i="1" spc="-1" dirty="0" err="1">
                <a:solidFill>
                  <a:srgbClr val="FFFFFF"/>
                </a:solidFill>
                <a:latin typeface="Arial"/>
              </a:rPr>
              <a:t>Feasey</a:t>
            </a:r>
            <a:r>
              <a:rPr lang="en-US" sz="1100" i="1" spc="-1" dirty="0">
                <a:solidFill>
                  <a:srgbClr val="FFFFFF"/>
                </a:solidFill>
                <a:latin typeface="Arial"/>
              </a:rPr>
              <a:t>, Natasha Fisher-Pearson, Karen Forrest, Denise Garrett, Petra </a:t>
            </a:r>
            <a:r>
              <a:rPr lang="en-US" sz="1100" i="1" spc="-1" dirty="0" err="1">
                <a:solidFill>
                  <a:srgbClr val="FFFFFF"/>
                </a:solidFill>
                <a:latin typeface="Arial"/>
              </a:rPr>
              <a:t>Gastmeier</a:t>
            </a:r>
            <a:r>
              <a:rPr lang="en-US" sz="1100" i="1" spc="-1" dirty="0">
                <a:solidFill>
                  <a:srgbClr val="FFFFFF"/>
                </a:solidFill>
                <a:latin typeface="Arial"/>
              </a:rPr>
              <a:t>, </a:t>
            </a:r>
            <a:r>
              <a:rPr lang="en-US" sz="1100" i="1" spc="-1" dirty="0" err="1">
                <a:solidFill>
                  <a:srgbClr val="FFFFFF"/>
                </a:solidFill>
                <a:latin typeface="Arial"/>
              </a:rPr>
              <a:t>Ababi</a:t>
            </a:r>
            <a:r>
              <a:rPr lang="en-US" sz="1100" i="1" spc="-1" dirty="0">
                <a:solidFill>
                  <a:srgbClr val="FFFFFF"/>
                </a:solidFill>
                <a:latin typeface="Arial"/>
              </a:rPr>
              <a:t> </a:t>
            </a:r>
            <a:r>
              <a:rPr lang="en-US" sz="1100" i="1" spc="-1" dirty="0" err="1">
                <a:solidFill>
                  <a:srgbClr val="FFFFFF"/>
                </a:solidFill>
                <a:latin typeface="Arial"/>
              </a:rPr>
              <a:t>Zergaw</a:t>
            </a:r>
            <a:r>
              <a:rPr lang="en-US" sz="1100" i="1" spc="-1" dirty="0">
                <a:solidFill>
                  <a:srgbClr val="FFFFFF"/>
                </a:solidFill>
                <a:latin typeface="Arial"/>
              </a:rPr>
              <a:t> </a:t>
            </a:r>
            <a:r>
              <a:rPr lang="en-US" sz="1100" i="1" spc="-1" dirty="0" err="1">
                <a:solidFill>
                  <a:srgbClr val="FFFFFF"/>
                </a:solidFill>
                <a:latin typeface="Arial"/>
              </a:rPr>
              <a:t>Giref</a:t>
            </a:r>
            <a:r>
              <a:rPr lang="en-US" sz="1100" i="1" spc="-1" dirty="0">
                <a:solidFill>
                  <a:srgbClr val="FFFFFF"/>
                </a:solidFill>
                <a:latin typeface="Arial"/>
              </a:rPr>
              <a:t>, Rachel Claire Greer, </a:t>
            </a:r>
            <a:r>
              <a:rPr lang="en-US" sz="1100" i="1" spc="-1" dirty="0" err="1">
                <a:solidFill>
                  <a:srgbClr val="FFFFFF"/>
                </a:solidFill>
                <a:latin typeface="Arial"/>
              </a:rPr>
              <a:t>Vikas</a:t>
            </a:r>
            <a:r>
              <a:rPr lang="en-US" sz="1100" i="1" spc="-1" dirty="0">
                <a:solidFill>
                  <a:srgbClr val="FFFFFF"/>
                </a:solidFill>
                <a:latin typeface="Arial"/>
              </a:rPr>
              <a:t> Gupta, Sebastian Haller, Andrea </a:t>
            </a:r>
            <a:r>
              <a:rPr lang="en-US" sz="1100" i="1" spc="-1" dirty="0" err="1">
                <a:solidFill>
                  <a:srgbClr val="FFFFFF"/>
                </a:solidFill>
                <a:latin typeface="Arial"/>
              </a:rPr>
              <a:t>Haselbeck</a:t>
            </a:r>
            <a:r>
              <a:rPr lang="en-US" sz="1100" i="1" spc="-1" dirty="0">
                <a:solidFill>
                  <a:srgbClr val="FFFFFF"/>
                </a:solidFill>
                <a:latin typeface="Arial"/>
              </a:rPr>
              <a:t>, Simon I Hay, Marianne Holm, Susan Hopkins, Kenneth C </a:t>
            </a:r>
            <a:r>
              <a:rPr lang="en-US" sz="1100" i="1" spc="-1" dirty="0" err="1">
                <a:solidFill>
                  <a:srgbClr val="FFFFFF"/>
                </a:solidFill>
                <a:latin typeface="Arial"/>
              </a:rPr>
              <a:t>Iregbu</a:t>
            </a:r>
            <a:r>
              <a:rPr lang="en-US" sz="1100" i="1" spc="-1" dirty="0">
                <a:solidFill>
                  <a:srgbClr val="FFFFFF"/>
                </a:solidFill>
                <a:latin typeface="Arial"/>
              </a:rPr>
              <a:t>, Jan Jacobs, Daniel </a:t>
            </a:r>
            <a:r>
              <a:rPr lang="en-US" sz="1100" i="1" spc="-1" dirty="0" err="1">
                <a:solidFill>
                  <a:srgbClr val="FFFFFF"/>
                </a:solidFill>
                <a:latin typeface="Arial"/>
              </a:rPr>
              <a:t>Jarovsky</a:t>
            </a:r>
            <a:r>
              <a:rPr lang="en-US" sz="1100" i="1" spc="-1" dirty="0">
                <a:solidFill>
                  <a:srgbClr val="FFFFFF"/>
                </a:solidFill>
                <a:latin typeface="Arial"/>
              </a:rPr>
              <a:t>, </a:t>
            </a:r>
            <a:r>
              <a:rPr lang="en-US" sz="1100" i="1" spc="-1" dirty="0" err="1">
                <a:solidFill>
                  <a:srgbClr val="FFFFFF"/>
                </a:solidFill>
                <a:latin typeface="Arial"/>
              </a:rPr>
              <a:t>Fatemeh</a:t>
            </a:r>
            <a:r>
              <a:rPr lang="en-US" sz="1100" i="1" spc="-1" dirty="0">
                <a:solidFill>
                  <a:srgbClr val="FFFFFF"/>
                </a:solidFill>
                <a:latin typeface="Arial"/>
              </a:rPr>
              <a:t> </a:t>
            </a:r>
            <a:r>
              <a:rPr lang="en-US" sz="1100" i="1" spc="-1" dirty="0" err="1">
                <a:solidFill>
                  <a:srgbClr val="FFFFFF"/>
                </a:solidFill>
                <a:latin typeface="Arial"/>
              </a:rPr>
              <a:t>Javanmardi</a:t>
            </a:r>
            <a:r>
              <a:rPr lang="en-US" sz="1100" i="1" spc="-1" dirty="0">
                <a:solidFill>
                  <a:srgbClr val="FFFFFF"/>
                </a:solidFill>
                <a:latin typeface="Arial"/>
              </a:rPr>
              <a:t>, </a:t>
            </a:r>
            <a:r>
              <a:rPr lang="en-US" sz="1100" i="1" spc="-1" dirty="0" err="1">
                <a:solidFill>
                  <a:srgbClr val="FFFFFF"/>
                </a:solidFill>
                <a:latin typeface="Arial"/>
              </a:rPr>
              <a:t>Meera</a:t>
            </a:r>
            <a:r>
              <a:rPr lang="en-US" sz="1100" i="1" spc="-1" dirty="0">
                <a:solidFill>
                  <a:srgbClr val="FFFFFF"/>
                </a:solidFill>
                <a:latin typeface="Arial"/>
              </a:rPr>
              <a:t> Khorana, </a:t>
            </a:r>
            <a:r>
              <a:rPr lang="en-US" sz="1100" i="1" spc="-1" dirty="0" err="1">
                <a:solidFill>
                  <a:srgbClr val="FFFFFF"/>
                </a:solidFill>
                <a:latin typeface="Arial"/>
              </a:rPr>
              <a:t>Niranjan</a:t>
            </a:r>
            <a:r>
              <a:rPr lang="en-US" sz="1100" i="1" spc="-1" dirty="0">
                <a:solidFill>
                  <a:srgbClr val="FFFFFF"/>
                </a:solidFill>
                <a:latin typeface="Arial"/>
              </a:rPr>
              <a:t> </a:t>
            </a:r>
            <a:r>
              <a:rPr lang="en-US" sz="1100" i="1" spc="-1" dirty="0" err="1">
                <a:solidFill>
                  <a:srgbClr val="FFFFFF"/>
                </a:solidFill>
                <a:latin typeface="Arial"/>
              </a:rPr>
              <a:t>Kissoon</a:t>
            </a:r>
            <a:r>
              <a:rPr lang="en-US" sz="1100" i="1" spc="-1" dirty="0">
                <a:solidFill>
                  <a:srgbClr val="FFFFFF"/>
                </a:solidFill>
                <a:latin typeface="Arial"/>
              </a:rPr>
              <a:t>, Elsa </a:t>
            </a:r>
            <a:r>
              <a:rPr lang="en-US" sz="1100" i="1" spc="-1" dirty="0" err="1">
                <a:solidFill>
                  <a:srgbClr val="FFFFFF"/>
                </a:solidFill>
                <a:latin typeface="Arial"/>
              </a:rPr>
              <a:t>Kobeissi</a:t>
            </a:r>
            <a:r>
              <a:rPr lang="en-US" sz="1100" i="1" spc="-1" dirty="0">
                <a:solidFill>
                  <a:srgbClr val="FFFFFF"/>
                </a:solidFill>
                <a:latin typeface="Arial"/>
              </a:rPr>
              <a:t>, </a:t>
            </a:r>
            <a:r>
              <a:rPr lang="en-US" sz="1100" i="1" spc="-1" dirty="0" err="1">
                <a:solidFill>
                  <a:srgbClr val="FFFFFF"/>
                </a:solidFill>
                <a:latin typeface="Arial"/>
              </a:rPr>
              <a:t>Tomislav</a:t>
            </a:r>
            <a:r>
              <a:rPr lang="en-US" sz="1100" i="1" spc="-1" dirty="0">
                <a:solidFill>
                  <a:srgbClr val="FFFFFF"/>
                </a:solidFill>
                <a:latin typeface="Arial"/>
              </a:rPr>
              <a:t> </a:t>
            </a:r>
            <a:r>
              <a:rPr lang="en-US" sz="1100" i="1" spc="-1" dirty="0" err="1">
                <a:solidFill>
                  <a:srgbClr val="FFFFFF"/>
                </a:solidFill>
                <a:latin typeface="Arial"/>
              </a:rPr>
              <a:t>Kostyanev</a:t>
            </a:r>
            <a:r>
              <a:rPr lang="en-US" sz="1100" i="1" spc="-1" dirty="0">
                <a:solidFill>
                  <a:srgbClr val="FFFFFF"/>
                </a:solidFill>
                <a:latin typeface="Arial"/>
              </a:rPr>
              <a:t>, </a:t>
            </a:r>
            <a:r>
              <a:rPr lang="en-US" sz="1100" i="1" spc="-1" dirty="0" err="1">
                <a:solidFill>
                  <a:srgbClr val="FFFFFF"/>
                </a:solidFill>
                <a:latin typeface="Arial"/>
              </a:rPr>
              <a:t>Fiorella</a:t>
            </a:r>
            <a:r>
              <a:rPr lang="en-US" sz="1100" i="1" spc="-1" dirty="0">
                <a:solidFill>
                  <a:srgbClr val="FFFFFF"/>
                </a:solidFill>
                <a:latin typeface="Arial"/>
              </a:rPr>
              <a:t> </a:t>
            </a:r>
            <a:r>
              <a:rPr lang="en-US" sz="1100" i="1" spc="-1" dirty="0" err="1">
                <a:solidFill>
                  <a:srgbClr val="FFFFFF"/>
                </a:solidFill>
                <a:latin typeface="Arial"/>
              </a:rPr>
              <a:t>Krapp</a:t>
            </a:r>
            <a:r>
              <a:rPr lang="en-US" sz="1100" i="1" spc="-1" dirty="0">
                <a:solidFill>
                  <a:srgbClr val="FFFFFF"/>
                </a:solidFill>
                <a:latin typeface="Arial"/>
              </a:rPr>
              <a:t>, Ralf </a:t>
            </a:r>
            <a:r>
              <a:rPr lang="en-US" sz="1100" i="1" spc="-1" dirty="0" err="1">
                <a:solidFill>
                  <a:srgbClr val="FFFFFF"/>
                </a:solidFill>
                <a:latin typeface="Arial"/>
              </a:rPr>
              <a:t>Krumkamp</a:t>
            </a:r>
            <a:r>
              <a:rPr lang="en-US" sz="1100" i="1" spc="-1" dirty="0">
                <a:solidFill>
                  <a:srgbClr val="FFFFFF"/>
                </a:solidFill>
                <a:latin typeface="Arial"/>
              </a:rPr>
              <a:t>, Ajay Kumar, </a:t>
            </a:r>
            <a:r>
              <a:rPr lang="en-US" sz="1100" i="1" spc="-1" dirty="0" err="1">
                <a:solidFill>
                  <a:srgbClr val="FFFFFF"/>
                </a:solidFill>
                <a:latin typeface="Arial"/>
              </a:rPr>
              <a:t>Hmwe</a:t>
            </a:r>
            <a:r>
              <a:rPr lang="en-US" sz="1100" i="1" spc="-1" dirty="0">
                <a:solidFill>
                  <a:srgbClr val="FFFFFF"/>
                </a:solidFill>
                <a:latin typeface="Arial"/>
              </a:rPr>
              <a:t> </a:t>
            </a:r>
            <a:r>
              <a:rPr lang="en-US" sz="1100" i="1" spc="-1" dirty="0" err="1">
                <a:solidFill>
                  <a:srgbClr val="FFFFFF"/>
                </a:solidFill>
                <a:latin typeface="Arial"/>
              </a:rPr>
              <a:t>Hmwe</a:t>
            </a:r>
            <a:r>
              <a:rPr lang="en-US" sz="1100" i="1" spc="-1" dirty="0">
                <a:solidFill>
                  <a:srgbClr val="FFFFFF"/>
                </a:solidFill>
                <a:latin typeface="Arial"/>
              </a:rPr>
              <a:t> </a:t>
            </a:r>
            <a:r>
              <a:rPr lang="en-US" sz="1100" i="1" spc="-1" dirty="0" err="1">
                <a:solidFill>
                  <a:srgbClr val="FFFFFF"/>
                </a:solidFill>
                <a:latin typeface="Arial"/>
              </a:rPr>
              <a:t>Kyu</a:t>
            </a:r>
            <a:r>
              <a:rPr lang="en-US" sz="1100" i="1" spc="-1" dirty="0">
                <a:solidFill>
                  <a:srgbClr val="FFFFFF"/>
                </a:solidFill>
                <a:latin typeface="Arial"/>
              </a:rPr>
              <a:t>, Cherry Lim, </a:t>
            </a:r>
            <a:r>
              <a:rPr lang="en-US" sz="1100" i="1" spc="-1" dirty="0" err="1">
                <a:solidFill>
                  <a:srgbClr val="FFFFFF"/>
                </a:solidFill>
                <a:latin typeface="Arial"/>
              </a:rPr>
              <a:t>Direk</a:t>
            </a:r>
            <a:r>
              <a:rPr lang="en-US" sz="1100" i="1" spc="-1" dirty="0">
                <a:solidFill>
                  <a:srgbClr val="FFFFFF"/>
                </a:solidFill>
                <a:latin typeface="Arial"/>
              </a:rPr>
              <a:t> </a:t>
            </a:r>
            <a:r>
              <a:rPr lang="en-US" sz="1100" i="1" spc="-1" dirty="0" err="1">
                <a:solidFill>
                  <a:srgbClr val="FFFFFF"/>
                </a:solidFill>
                <a:latin typeface="Arial"/>
              </a:rPr>
              <a:t>Limmathurotsakul</a:t>
            </a:r>
            <a:r>
              <a:rPr lang="en-US" sz="1100" i="1" spc="-1" dirty="0">
                <a:solidFill>
                  <a:srgbClr val="FFFFFF"/>
                </a:solidFill>
                <a:latin typeface="Arial"/>
              </a:rPr>
              <a:t>, Michael James Loftus, Miles Lunn, </a:t>
            </a:r>
            <a:r>
              <a:rPr lang="en-US" sz="1100" i="1" spc="-1" dirty="0" err="1">
                <a:solidFill>
                  <a:srgbClr val="FFFFFF"/>
                </a:solidFill>
                <a:latin typeface="Arial"/>
              </a:rPr>
              <a:t>Jianing</a:t>
            </a:r>
            <a:r>
              <a:rPr lang="en-US" sz="1100" i="1" spc="-1" dirty="0">
                <a:solidFill>
                  <a:srgbClr val="FFFFFF"/>
                </a:solidFill>
                <a:latin typeface="Arial"/>
              </a:rPr>
              <a:t> Ma, </a:t>
            </a:r>
            <a:r>
              <a:rPr lang="en-US" sz="1100" i="1" spc="-1" dirty="0" err="1">
                <a:solidFill>
                  <a:srgbClr val="FFFFFF"/>
                </a:solidFill>
                <a:latin typeface="Arial"/>
              </a:rPr>
              <a:t>Neema</a:t>
            </a:r>
            <a:r>
              <a:rPr lang="en-US" sz="1100" i="1" spc="-1" dirty="0">
                <a:solidFill>
                  <a:srgbClr val="FFFFFF"/>
                </a:solidFill>
                <a:latin typeface="Arial"/>
              </a:rPr>
              <a:t> </a:t>
            </a:r>
            <a:r>
              <a:rPr lang="en-US" sz="1100" i="1" spc="-1" dirty="0" err="1">
                <a:solidFill>
                  <a:srgbClr val="FFFFFF"/>
                </a:solidFill>
                <a:latin typeface="Arial"/>
              </a:rPr>
              <a:t>Mturi</a:t>
            </a:r>
            <a:r>
              <a:rPr lang="en-US" sz="1100" i="1" spc="-1" dirty="0">
                <a:solidFill>
                  <a:srgbClr val="FFFFFF"/>
                </a:solidFill>
                <a:latin typeface="Arial"/>
              </a:rPr>
              <a:t>, Tatiana </a:t>
            </a:r>
            <a:r>
              <a:rPr lang="en-US" sz="1100" i="1" spc="-1" dirty="0" err="1">
                <a:solidFill>
                  <a:srgbClr val="FFFFFF"/>
                </a:solidFill>
                <a:latin typeface="Arial"/>
              </a:rPr>
              <a:t>Munera-Huertas</a:t>
            </a:r>
            <a:r>
              <a:rPr lang="en-US" sz="1100" i="1" spc="-1" dirty="0">
                <a:solidFill>
                  <a:srgbClr val="FFFFFF"/>
                </a:solidFill>
                <a:latin typeface="Arial"/>
              </a:rPr>
              <a:t>, Patrick </a:t>
            </a:r>
            <a:r>
              <a:rPr lang="en-US" sz="1100" i="1" spc="-1" dirty="0" err="1">
                <a:solidFill>
                  <a:srgbClr val="FFFFFF"/>
                </a:solidFill>
                <a:latin typeface="Arial"/>
              </a:rPr>
              <a:t>Musicha</a:t>
            </a:r>
            <a:r>
              <a:rPr lang="en-US" sz="1100" i="1" spc="-1" dirty="0">
                <a:solidFill>
                  <a:srgbClr val="FFFFFF"/>
                </a:solidFill>
                <a:latin typeface="Arial"/>
              </a:rPr>
              <a:t>, Marisa Marcia </a:t>
            </a:r>
            <a:r>
              <a:rPr lang="en-US" sz="1100" i="1" spc="-1" dirty="0" err="1">
                <a:solidFill>
                  <a:srgbClr val="FFFFFF"/>
                </a:solidFill>
                <a:latin typeface="Arial"/>
              </a:rPr>
              <a:t>Mussi-Pinhata</a:t>
            </a:r>
            <a:r>
              <a:rPr lang="en-US" sz="1100" i="1" spc="-1" dirty="0">
                <a:solidFill>
                  <a:srgbClr val="FFFFFF"/>
                </a:solidFill>
                <a:latin typeface="Arial"/>
              </a:rPr>
              <a:t>, </a:t>
            </a:r>
            <a:r>
              <a:rPr lang="en-US" sz="1100" i="1" spc="-1" dirty="0" err="1">
                <a:solidFill>
                  <a:srgbClr val="FFFFFF"/>
                </a:solidFill>
                <a:latin typeface="Arial"/>
              </a:rPr>
              <a:t>Tomoka</a:t>
            </a:r>
            <a:r>
              <a:rPr lang="en-US" sz="1100" i="1" spc="-1" dirty="0">
                <a:solidFill>
                  <a:srgbClr val="FFFFFF"/>
                </a:solidFill>
                <a:latin typeface="Arial"/>
              </a:rPr>
              <a:t> Nakamura, </a:t>
            </a:r>
            <a:r>
              <a:rPr lang="en-US" sz="1100" i="1" spc="-1" dirty="0" err="1">
                <a:solidFill>
                  <a:srgbClr val="FFFFFF"/>
                </a:solidFill>
                <a:latin typeface="Arial"/>
              </a:rPr>
              <a:t>Ruchi</a:t>
            </a:r>
            <a:r>
              <a:rPr lang="en-US" sz="1100" i="1" spc="-1" dirty="0">
                <a:solidFill>
                  <a:srgbClr val="FFFFFF"/>
                </a:solidFill>
                <a:latin typeface="Arial"/>
              </a:rPr>
              <a:t> </a:t>
            </a:r>
            <a:r>
              <a:rPr lang="en-US" sz="1100" i="1" spc="-1" dirty="0" err="1">
                <a:solidFill>
                  <a:srgbClr val="FFFFFF"/>
                </a:solidFill>
                <a:latin typeface="Arial"/>
              </a:rPr>
              <a:t>Nanavati</a:t>
            </a:r>
            <a:r>
              <a:rPr lang="en-US" sz="1100" i="1" spc="-1" dirty="0">
                <a:solidFill>
                  <a:srgbClr val="FFFFFF"/>
                </a:solidFill>
                <a:latin typeface="Arial"/>
              </a:rPr>
              <a:t>, </a:t>
            </a:r>
            <a:r>
              <a:rPr lang="en-US" sz="1100" i="1" spc="-1" dirty="0" err="1">
                <a:solidFill>
                  <a:srgbClr val="FFFFFF"/>
                </a:solidFill>
                <a:latin typeface="Arial"/>
              </a:rPr>
              <a:t>Sushma</a:t>
            </a:r>
            <a:r>
              <a:rPr lang="en-US" sz="1100" i="1" spc="-1" dirty="0">
                <a:solidFill>
                  <a:srgbClr val="FFFFFF"/>
                </a:solidFill>
                <a:latin typeface="Arial"/>
              </a:rPr>
              <a:t> </a:t>
            </a:r>
            <a:r>
              <a:rPr lang="en-US" sz="1100" i="1" spc="-1" dirty="0" err="1">
                <a:solidFill>
                  <a:srgbClr val="FFFFFF"/>
                </a:solidFill>
                <a:latin typeface="Arial"/>
              </a:rPr>
              <a:t>Nangia</a:t>
            </a:r>
            <a:r>
              <a:rPr lang="en-US" sz="1100" i="1" spc="-1" dirty="0">
                <a:solidFill>
                  <a:srgbClr val="FFFFFF"/>
                </a:solidFill>
                <a:latin typeface="Arial"/>
              </a:rPr>
              <a:t>, Paul Newton, </a:t>
            </a:r>
            <a:r>
              <a:rPr lang="en-US" sz="1100" i="1" spc="-1" dirty="0" err="1">
                <a:solidFill>
                  <a:srgbClr val="FFFFFF"/>
                </a:solidFill>
                <a:latin typeface="Arial"/>
              </a:rPr>
              <a:t>Chanpheaktra</a:t>
            </a:r>
            <a:r>
              <a:rPr lang="en-US" sz="1100" i="1" spc="-1" dirty="0">
                <a:solidFill>
                  <a:srgbClr val="FFFFFF"/>
                </a:solidFill>
                <a:latin typeface="Arial"/>
              </a:rPr>
              <a:t> </a:t>
            </a:r>
            <a:r>
              <a:rPr lang="en-US" sz="1100" i="1" spc="-1" dirty="0" err="1">
                <a:solidFill>
                  <a:srgbClr val="FFFFFF"/>
                </a:solidFill>
                <a:latin typeface="Arial"/>
              </a:rPr>
              <a:t>Ngoun</a:t>
            </a:r>
            <a:r>
              <a:rPr lang="en-US" sz="1100" i="1" spc="-1" dirty="0">
                <a:solidFill>
                  <a:srgbClr val="FFFFFF"/>
                </a:solidFill>
                <a:latin typeface="Arial"/>
              </a:rPr>
              <a:t>, Amanda </a:t>
            </a:r>
            <a:r>
              <a:rPr lang="en-US" sz="1100" i="1" spc="-1" dirty="0" err="1">
                <a:solidFill>
                  <a:srgbClr val="FFFFFF"/>
                </a:solidFill>
                <a:latin typeface="Arial"/>
              </a:rPr>
              <a:t>Novotney</a:t>
            </a:r>
            <a:r>
              <a:rPr lang="en-US" sz="1100" i="1" spc="-1" dirty="0">
                <a:solidFill>
                  <a:srgbClr val="FFFFFF"/>
                </a:solidFill>
                <a:latin typeface="Arial"/>
              </a:rPr>
              <a:t>, Davis </a:t>
            </a:r>
            <a:r>
              <a:rPr lang="en-US" sz="1100" i="1" spc="-1" dirty="0" err="1">
                <a:solidFill>
                  <a:srgbClr val="FFFFFF"/>
                </a:solidFill>
                <a:latin typeface="Arial"/>
              </a:rPr>
              <a:t>Nwakanma</a:t>
            </a:r>
            <a:r>
              <a:rPr lang="en-US" sz="1100" i="1" spc="-1" dirty="0">
                <a:solidFill>
                  <a:srgbClr val="FFFFFF"/>
                </a:solidFill>
                <a:latin typeface="Arial"/>
              </a:rPr>
              <a:t>, Christina W </a:t>
            </a:r>
            <a:r>
              <a:rPr lang="en-US" sz="1100" i="1" spc="-1" dirty="0" err="1">
                <a:solidFill>
                  <a:srgbClr val="FFFFFF"/>
                </a:solidFill>
                <a:latin typeface="Arial"/>
              </a:rPr>
              <a:t>Obiero</a:t>
            </a:r>
            <a:r>
              <a:rPr lang="en-US" sz="1100" i="1" spc="-1" dirty="0">
                <a:solidFill>
                  <a:srgbClr val="FFFFFF"/>
                </a:solidFill>
                <a:latin typeface="Arial"/>
              </a:rPr>
              <a:t>, Antonio Olivas-Martinez, </a:t>
            </a:r>
            <a:r>
              <a:rPr lang="en-US" sz="1100" i="1" spc="-1" dirty="0" err="1">
                <a:solidFill>
                  <a:srgbClr val="FFFFFF"/>
                </a:solidFill>
                <a:latin typeface="Arial"/>
              </a:rPr>
              <a:t>Piero</a:t>
            </a:r>
            <a:r>
              <a:rPr lang="en-US" sz="1100" i="1" spc="-1" dirty="0">
                <a:solidFill>
                  <a:srgbClr val="FFFFFF"/>
                </a:solidFill>
                <a:latin typeface="Arial"/>
              </a:rPr>
              <a:t> </a:t>
            </a:r>
            <a:r>
              <a:rPr lang="en-US" sz="1100" i="1" spc="-1" dirty="0" err="1">
                <a:solidFill>
                  <a:srgbClr val="FFFFFF"/>
                </a:solidFill>
                <a:latin typeface="Arial"/>
              </a:rPr>
              <a:t>Olliaro</a:t>
            </a:r>
            <a:r>
              <a:rPr lang="en-US" sz="1100" i="1" spc="-1" dirty="0">
                <a:solidFill>
                  <a:srgbClr val="FFFFFF"/>
                </a:solidFill>
                <a:latin typeface="Arial"/>
              </a:rPr>
              <a:t>, </a:t>
            </a:r>
            <a:r>
              <a:rPr lang="en-US" sz="1100" i="1" spc="-1" dirty="0" err="1">
                <a:solidFill>
                  <a:srgbClr val="FFFFFF"/>
                </a:solidFill>
                <a:latin typeface="Arial"/>
              </a:rPr>
              <a:t>Ednah</a:t>
            </a:r>
            <a:r>
              <a:rPr lang="en-US" sz="1100" i="1" spc="-1" dirty="0">
                <a:solidFill>
                  <a:srgbClr val="FFFFFF"/>
                </a:solidFill>
                <a:latin typeface="Arial"/>
              </a:rPr>
              <a:t> </a:t>
            </a:r>
            <a:r>
              <a:rPr lang="en-US" sz="1100" i="1" spc="-1" dirty="0" err="1">
                <a:solidFill>
                  <a:srgbClr val="FFFFFF"/>
                </a:solidFill>
                <a:latin typeface="Arial"/>
              </a:rPr>
              <a:t>Ooko</a:t>
            </a:r>
            <a:r>
              <a:rPr lang="en-US" sz="1100" i="1" spc="-1" dirty="0">
                <a:solidFill>
                  <a:srgbClr val="FFFFFF"/>
                </a:solidFill>
                <a:latin typeface="Arial"/>
              </a:rPr>
              <a:t>, Edgar Ortiz-</a:t>
            </a:r>
            <a:r>
              <a:rPr lang="en-US" sz="1100" i="1" spc="-1" dirty="0" err="1">
                <a:solidFill>
                  <a:srgbClr val="FFFFFF"/>
                </a:solidFill>
                <a:latin typeface="Arial"/>
              </a:rPr>
              <a:t>Brizuela</a:t>
            </a:r>
            <a:r>
              <a:rPr lang="en-US" sz="1100" i="1" spc="-1" dirty="0">
                <a:solidFill>
                  <a:srgbClr val="FFFFFF"/>
                </a:solidFill>
                <a:latin typeface="Arial"/>
              </a:rPr>
              <a:t>, Anton </a:t>
            </a:r>
            <a:r>
              <a:rPr lang="en-US" sz="1100" i="1" spc="-1" dirty="0" err="1">
                <a:solidFill>
                  <a:srgbClr val="FFFFFF"/>
                </a:solidFill>
                <a:latin typeface="Arial"/>
              </a:rPr>
              <a:t>Yariv</a:t>
            </a:r>
            <a:r>
              <a:rPr lang="en-US" sz="1100" i="1" spc="-1" dirty="0">
                <a:solidFill>
                  <a:srgbClr val="FFFFFF"/>
                </a:solidFill>
                <a:latin typeface="Arial"/>
              </a:rPr>
              <a:t> Peleg, Carlo </a:t>
            </a:r>
            <a:r>
              <a:rPr lang="en-US" sz="1100" i="1" spc="-1" dirty="0" err="1">
                <a:solidFill>
                  <a:srgbClr val="FFFFFF"/>
                </a:solidFill>
                <a:latin typeface="Arial"/>
              </a:rPr>
              <a:t>Perrone</a:t>
            </a:r>
            <a:r>
              <a:rPr lang="en-US" sz="1100" i="1" spc="-1" dirty="0">
                <a:solidFill>
                  <a:srgbClr val="FFFFFF"/>
                </a:solidFill>
                <a:latin typeface="Arial"/>
              </a:rPr>
              <a:t>, </a:t>
            </a:r>
            <a:r>
              <a:rPr lang="en-US" sz="1100" i="1" spc="-1" dirty="0" err="1">
                <a:solidFill>
                  <a:srgbClr val="FFFFFF"/>
                </a:solidFill>
                <a:latin typeface="Arial"/>
              </a:rPr>
              <a:t>Nishad</a:t>
            </a:r>
            <a:r>
              <a:rPr lang="en-US" sz="1100" i="1" spc="-1" dirty="0">
                <a:solidFill>
                  <a:srgbClr val="FFFFFF"/>
                </a:solidFill>
                <a:latin typeface="Arial"/>
              </a:rPr>
              <a:t> </a:t>
            </a:r>
            <a:r>
              <a:rPr lang="en-US" sz="1100" i="1" spc="-1" dirty="0" err="1">
                <a:solidFill>
                  <a:srgbClr val="FFFFFF"/>
                </a:solidFill>
                <a:latin typeface="Arial"/>
              </a:rPr>
              <a:t>Plakkal</a:t>
            </a:r>
            <a:r>
              <a:rPr lang="en-US" sz="1100" i="1" spc="-1" dirty="0">
                <a:solidFill>
                  <a:srgbClr val="FFFFFF"/>
                </a:solidFill>
                <a:latin typeface="Arial"/>
              </a:rPr>
              <a:t>, Alfredo Ponce-de-Leon, Mathieu </a:t>
            </a:r>
            <a:r>
              <a:rPr lang="en-US" sz="1100" i="1" spc="-1" dirty="0" err="1">
                <a:solidFill>
                  <a:srgbClr val="FFFFFF"/>
                </a:solidFill>
                <a:latin typeface="Arial"/>
              </a:rPr>
              <a:t>Raad</a:t>
            </a:r>
            <a:r>
              <a:rPr lang="en-US" sz="1100" i="1" spc="-1" dirty="0">
                <a:solidFill>
                  <a:srgbClr val="FFFFFF"/>
                </a:solidFill>
                <a:latin typeface="Arial"/>
              </a:rPr>
              <a:t>, </a:t>
            </a:r>
            <a:r>
              <a:rPr lang="en-US" sz="1100" i="1" spc="-1" dirty="0" err="1">
                <a:solidFill>
                  <a:srgbClr val="FFFFFF"/>
                </a:solidFill>
                <a:latin typeface="Arial"/>
              </a:rPr>
              <a:t>Tanusha</a:t>
            </a:r>
            <a:r>
              <a:rPr lang="en-US" sz="1100" i="1" spc="-1" dirty="0">
                <a:solidFill>
                  <a:srgbClr val="FFFFFF"/>
                </a:solidFill>
                <a:latin typeface="Arial"/>
              </a:rPr>
              <a:t> </a:t>
            </a:r>
            <a:r>
              <a:rPr lang="en-US" sz="1100" i="1" spc="-1" dirty="0" err="1">
                <a:solidFill>
                  <a:srgbClr val="FFFFFF"/>
                </a:solidFill>
                <a:latin typeface="Arial"/>
              </a:rPr>
              <a:t>Ramdin</a:t>
            </a:r>
            <a:r>
              <a:rPr lang="en-US" sz="1100" i="1" spc="-1" dirty="0">
                <a:solidFill>
                  <a:srgbClr val="FFFFFF"/>
                </a:solidFill>
                <a:latin typeface="Arial"/>
              </a:rPr>
              <a:t>, Amy Riddell, </a:t>
            </a:r>
            <a:r>
              <a:rPr lang="en-US" sz="1100" i="1" spc="-1" dirty="0" err="1">
                <a:solidFill>
                  <a:srgbClr val="FFFFFF"/>
                </a:solidFill>
                <a:latin typeface="Arial"/>
              </a:rPr>
              <a:t>Tamalee</a:t>
            </a:r>
            <a:r>
              <a:rPr lang="en-US" sz="1100" i="1" spc="-1" dirty="0">
                <a:solidFill>
                  <a:srgbClr val="FFFFFF"/>
                </a:solidFill>
                <a:latin typeface="Arial"/>
              </a:rPr>
              <a:t> Roberts, Julie Victoria </a:t>
            </a:r>
            <a:r>
              <a:rPr lang="en-US" sz="1100" i="1" spc="-1" dirty="0" err="1">
                <a:solidFill>
                  <a:srgbClr val="FFFFFF"/>
                </a:solidFill>
                <a:latin typeface="Arial"/>
              </a:rPr>
              <a:t>Robotham</a:t>
            </a:r>
            <a:r>
              <a:rPr lang="en-US" sz="1100" i="1" spc="-1" dirty="0">
                <a:solidFill>
                  <a:srgbClr val="FFFFFF"/>
                </a:solidFill>
                <a:latin typeface="Arial"/>
              </a:rPr>
              <a:t>, Anna Roca, Kristina E Rudd, Neal Russell, Jesse </a:t>
            </a:r>
            <a:r>
              <a:rPr lang="en-US" sz="1100" i="1" spc="-1" dirty="0" err="1">
                <a:solidFill>
                  <a:srgbClr val="FFFFFF"/>
                </a:solidFill>
                <a:latin typeface="Arial"/>
              </a:rPr>
              <a:t>Schnall</a:t>
            </a:r>
            <a:r>
              <a:rPr lang="en-US" sz="1100" i="1" spc="-1" dirty="0">
                <a:solidFill>
                  <a:srgbClr val="FFFFFF"/>
                </a:solidFill>
                <a:latin typeface="Arial"/>
              </a:rPr>
              <a:t>, John Anthony Gerard Scott, </a:t>
            </a:r>
            <a:r>
              <a:rPr lang="en-US" sz="1100" i="1" spc="-1" dirty="0" err="1">
                <a:solidFill>
                  <a:srgbClr val="FFFFFF"/>
                </a:solidFill>
                <a:latin typeface="Arial"/>
              </a:rPr>
              <a:t>Madhusudhan</a:t>
            </a:r>
            <a:r>
              <a:rPr lang="en-US" sz="1100" i="1" spc="-1" dirty="0">
                <a:solidFill>
                  <a:srgbClr val="FFFFFF"/>
                </a:solidFill>
                <a:latin typeface="Arial"/>
              </a:rPr>
              <a:t> </a:t>
            </a:r>
            <a:r>
              <a:rPr lang="en-US" sz="1100" i="1" spc="-1" dirty="0" err="1">
                <a:solidFill>
                  <a:srgbClr val="FFFFFF"/>
                </a:solidFill>
                <a:latin typeface="Arial"/>
              </a:rPr>
              <a:t>Shivamallappa</a:t>
            </a:r>
            <a:r>
              <a:rPr lang="en-US" sz="1100" i="1" spc="-1" dirty="0">
                <a:solidFill>
                  <a:srgbClr val="FFFFFF"/>
                </a:solidFill>
                <a:latin typeface="Arial"/>
              </a:rPr>
              <a:t>, Jose </a:t>
            </a:r>
            <a:r>
              <a:rPr lang="en-US" sz="1100" i="1" spc="-1" dirty="0" err="1">
                <a:solidFill>
                  <a:srgbClr val="FFFFFF"/>
                </a:solidFill>
                <a:latin typeface="Arial"/>
              </a:rPr>
              <a:t>Sifuentes-Osornio</a:t>
            </a:r>
            <a:r>
              <a:rPr lang="en-US" sz="1100" i="1" spc="-1" dirty="0">
                <a:solidFill>
                  <a:srgbClr val="FFFFFF"/>
                </a:solidFill>
                <a:latin typeface="Arial"/>
              </a:rPr>
              <a:t>, Nicolas </a:t>
            </a:r>
            <a:r>
              <a:rPr lang="en-US" sz="1100" i="1" spc="-1" dirty="0" err="1">
                <a:solidFill>
                  <a:srgbClr val="FFFFFF"/>
                </a:solidFill>
                <a:latin typeface="Arial"/>
              </a:rPr>
              <a:t>Steenkeste</a:t>
            </a:r>
            <a:r>
              <a:rPr lang="en-US" sz="1100" i="1" spc="-1" dirty="0">
                <a:solidFill>
                  <a:srgbClr val="FFFFFF"/>
                </a:solidFill>
                <a:latin typeface="Arial"/>
              </a:rPr>
              <a:t>, Andrew James </a:t>
            </a:r>
            <a:r>
              <a:rPr lang="en-US" sz="1100" i="1" spc="-1" dirty="0" err="1">
                <a:solidFill>
                  <a:srgbClr val="FFFFFF"/>
                </a:solidFill>
                <a:latin typeface="Arial"/>
              </a:rPr>
              <a:t>Stewardson</a:t>
            </a:r>
            <a:r>
              <a:rPr lang="en-US" sz="1100" i="1" spc="-1" dirty="0">
                <a:solidFill>
                  <a:srgbClr val="FFFFFF"/>
                </a:solidFill>
                <a:latin typeface="Arial"/>
              </a:rPr>
              <a:t>, </a:t>
            </a:r>
            <a:r>
              <a:rPr lang="en-US" sz="1100" i="1" spc="-1" dirty="0" err="1">
                <a:solidFill>
                  <a:srgbClr val="FFFFFF"/>
                </a:solidFill>
                <a:latin typeface="Arial"/>
              </a:rPr>
              <a:t>Temenuga</a:t>
            </a:r>
            <a:r>
              <a:rPr lang="en-US" sz="1100" i="1" spc="-1" dirty="0">
                <a:solidFill>
                  <a:srgbClr val="FFFFFF"/>
                </a:solidFill>
                <a:latin typeface="Arial"/>
              </a:rPr>
              <a:t> </a:t>
            </a:r>
            <a:r>
              <a:rPr lang="en-US" sz="1100" i="1" spc="-1" dirty="0" err="1">
                <a:solidFill>
                  <a:srgbClr val="FFFFFF"/>
                </a:solidFill>
                <a:latin typeface="Arial"/>
              </a:rPr>
              <a:t>Stoeva</a:t>
            </a:r>
            <a:r>
              <a:rPr lang="en-US" sz="1100" i="1" spc="-1" dirty="0">
                <a:solidFill>
                  <a:srgbClr val="FFFFFF"/>
                </a:solidFill>
                <a:latin typeface="Arial"/>
              </a:rPr>
              <a:t>, </a:t>
            </a:r>
            <a:r>
              <a:rPr lang="en-US" sz="1100" i="1" spc="-1" dirty="0" err="1">
                <a:solidFill>
                  <a:srgbClr val="FFFFFF"/>
                </a:solidFill>
                <a:latin typeface="Arial"/>
              </a:rPr>
              <a:t>Nidanuch</a:t>
            </a:r>
            <a:r>
              <a:rPr lang="en-US" sz="1100" i="1" spc="-1" dirty="0">
                <a:solidFill>
                  <a:srgbClr val="FFFFFF"/>
                </a:solidFill>
                <a:latin typeface="Arial"/>
              </a:rPr>
              <a:t> </a:t>
            </a:r>
            <a:r>
              <a:rPr lang="en-US" sz="1100" i="1" spc="-1" dirty="0" err="1">
                <a:solidFill>
                  <a:srgbClr val="FFFFFF"/>
                </a:solidFill>
                <a:latin typeface="Arial"/>
              </a:rPr>
              <a:t>Tasak</a:t>
            </a:r>
            <a:r>
              <a:rPr lang="en-US" sz="1100" i="1" spc="-1" dirty="0">
                <a:solidFill>
                  <a:srgbClr val="FFFFFF"/>
                </a:solidFill>
                <a:latin typeface="Arial"/>
              </a:rPr>
              <a:t>, </a:t>
            </a:r>
            <a:r>
              <a:rPr lang="en-US" sz="1100" i="1" spc="-1" dirty="0" err="1">
                <a:solidFill>
                  <a:srgbClr val="FFFFFF"/>
                </a:solidFill>
                <a:latin typeface="Arial"/>
              </a:rPr>
              <a:t>Areerat</a:t>
            </a:r>
            <a:r>
              <a:rPr lang="en-US" sz="1100" i="1" spc="-1" dirty="0">
                <a:solidFill>
                  <a:srgbClr val="FFFFFF"/>
                </a:solidFill>
                <a:latin typeface="Arial"/>
              </a:rPr>
              <a:t> </a:t>
            </a:r>
            <a:r>
              <a:rPr lang="en-US" sz="1100" i="1" spc="-1" dirty="0" err="1">
                <a:solidFill>
                  <a:srgbClr val="FFFFFF"/>
                </a:solidFill>
                <a:latin typeface="Arial"/>
              </a:rPr>
              <a:t>Thaiprakong</a:t>
            </a:r>
            <a:r>
              <a:rPr lang="en-US" sz="1100" i="1" spc="-1" dirty="0">
                <a:solidFill>
                  <a:srgbClr val="FFFFFF"/>
                </a:solidFill>
                <a:latin typeface="Arial"/>
              </a:rPr>
              <a:t>, Guy </a:t>
            </a:r>
            <a:r>
              <a:rPr lang="en-US" sz="1100" i="1" spc="-1" dirty="0" err="1">
                <a:solidFill>
                  <a:srgbClr val="FFFFFF"/>
                </a:solidFill>
                <a:latin typeface="Arial"/>
              </a:rPr>
              <a:t>Thwaites</a:t>
            </a:r>
            <a:r>
              <a:rPr lang="en-US" sz="1100" i="1" spc="-1" dirty="0">
                <a:solidFill>
                  <a:srgbClr val="FFFFFF"/>
                </a:solidFill>
                <a:latin typeface="Arial"/>
              </a:rPr>
              <a:t>, Claudia Turner, Paul Turner, H </a:t>
            </a:r>
            <a:r>
              <a:rPr lang="en-US" sz="1100" i="1" spc="-1" dirty="0" err="1">
                <a:solidFill>
                  <a:srgbClr val="FFFFFF"/>
                </a:solidFill>
                <a:latin typeface="Arial"/>
              </a:rPr>
              <a:t>Rogier</a:t>
            </a:r>
            <a:r>
              <a:rPr lang="en-US" sz="1100" i="1" spc="-1" dirty="0">
                <a:solidFill>
                  <a:srgbClr val="FFFFFF"/>
                </a:solidFill>
                <a:latin typeface="Arial"/>
              </a:rPr>
              <a:t> van </a:t>
            </a:r>
            <a:r>
              <a:rPr lang="en-US" sz="1100" i="1" spc="-1" dirty="0" err="1">
                <a:solidFill>
                  <a:srgbClr val="FFFFFF"/>
                </a:solidFill>
                <a:latin typeface="Arial"/>
              </a:rPr>
              <a:t>Doorn</a:t>
            </a:r>
            <a:r>
              <a:rPr lang="en-US" sz="1100" i="1" spc="-1" dirty="0">
                <a:solidFill>
                  <a:srgbClr val="FFFFFF"/>
                </a:solidFill>
                <a:latin typeface="Arial"/>
              </a:rPr>
              <a:t>, </a:t>
            </a:r>
            <a:r>
              <a:rPr lang="en-US" sz="1100" i="1" spc="-1" dirty="0" err="1">
                <a:solidFill>
                  <a:srgbClr val="FFFFFF"/>
                </a:solidFill>
                <a:latin typeface="Arial"/>
              </a:rPr>
              <a:t>Sithembiso</a:t>
            </a:r>
            <a:r>
              <a:rPr lang="en-US" sz="1100" i="1" spc="-1" dirty="0">
                <a:solidFill>
                  <a:srgbClr val="FFFFFF"/>
                </a:solidFill>
                <a:latin typeface="Arial"/>
              </a:rPr>
              <a:t> </a:t>
            </a:r>
            <a:r>
              <a:rPr lang="en-US" sz="1100" i="1" spc="-1" dirty="0" err="1">
                <a:solidFill>
                  <a:srgbClr val="FFFFFF"/>
                </a:solidFill>
                <a:latin typeface="Arial"/>
              </a:rPr>
              <a:t>Velaphi</a:t>
            </a:r>
            <a:r>
              <a:rPr lang="en-US" sz="1100" i="1" spc="-1" dirty="0">
                <a:solidFill>
                  <a:srgbClr val="FFFFFF"/>
                </a:solidFill>
                <a:latin typeface="Arial"/>
              </a:rPr>
              <a:t>, </a:t>
            </a:r>
            <a:r>
              <a:rPr lang="en-US" sz="1100" i="1" spc="-1" dirty="0" err="1">
                <a:solidFill>
                  <a:srgbClr val="FFFFFF"/>
                </a:solidFill>
                <a:latin typeface="Arial"/>
              </a:rPr>
              <a:t>Avina</a:t>
            </a:r>
            <a:r>
              <a:rPr lang="en-US" sz="1100" i="1" spc="-1" dirty="0">
                <a:solidFill>
                  <a:srgbClr val="FFFFFF"/>
                </a:solidFill>
                <a:latin typeface="Arial"/>
              </a:rPr>
              <a:t> </a:t>
            </a:r>
            <a:r>
              <a:rPr lang="en-US" sz="1100" i="1" spc="-1" dirty="0" err="1">
                <a:solidFill>
                  <a:srgbClr val="FFFFFF"/>
                </a:solidFill>
                <a:latin typeface="Arial"/>
              </a:rPr>
              <a:t>Vongpradith</a:t>
            </a:r>
            <a:r>
              <a:rPr lang="en-US" sz="1100" i="1" spc="-1" dirty="0">
                <a:solidFill>
                  <a:srgbClr val="FFFFFF"/>
                </a:solidFill>
                <a:latin typeface="Arial"/>
              </a:rPr>
              <a:t>, </a:t>
            </a:r>
            <a:r>
              <a:rPr lang="en-US" sz="1100" i="1" spc="-1" dirty="0" err="1">
                <a:solidFill>
                  <a:srgbClr val="FFFFFF"/>
                </a:solidFill>
                <a:latin typeface="Arial"/>
              </a:rPr>
              <a:t>Huong</a:t>
            </a:r>
            <a:r>
              <a:rPr lang="en-US" sz="1100" i="1" spc="-1" dirty="0">
                <a:solidFill>
                  <a:srgbClr val="FFFFFF"/>
                </a:solidFill>
                <a:latin typeface="Arial"/>
              </a:rPr>
              <a:t> Vu, Timothy Walsh, Seymour </a:t>
            </a:r>
            <a:r>
              <a:rPr lang="en-US" sz="1100" i="1" spc="-1" dirty="0" err="1">
                <a:solidFill>
                  <a:srgbClr val="FFFFFF"/>
                </a:solidFill>
                <a:latin typeface="Arial"/>
              </a:rPr>
              <a:t>Waner</a:t>
            </a:r>
            <a:r>
              <a:rPr lang="en-US" sz="1100" i="1" spc="-1" dirty="0">
                <a:solidFill>
                  <a:srgbClr val="FFFFFF"/>
                </a:solidFill>
                <a:latin typeface="Arial"/>
              </a:rPr>
              <a:t>, Tri </a:t>
            </a:r>
            <a:r>
              <a:rPr lang="en-US" sz="1100" i="1" spc="-1" dirty="0" err="1">
                <a:solidFill>
                  <a:srgbClr val="FFFFFF"/>
                </a:solidFill>
                <a:latin typeface="Arial"/>
              </a:rPr>
              <a:t>Wangrangsimakul</a:t>
            </a:r>
            <a:r>
              <a:rPr lang="en-US" sz="1100" i="1" spc="-1" dirty="0">
                <a:solidFill>
                  <a:srgbClr val="FFFFFF"/>
                </a:solidFill>
                <a:latin typeface="Arial"/>
              </a:rPr>
              <a:t>, Teresa Wozniak, Peng Zheng, Benn Sartorius, Alan D Lopez, Andy </a:t>
            </a:r>
            <a:r>
              <a:rPr lang="en-US" sz="1100" i="1" spc="-1" dirty="0" err="1">
                <a:solidFill>
                  <a:srgbClr val="FFFFFF"/>
                </a:solidFill>
                <a:latin typeface="Arial"/>
              </a:rPr>
              <a:t>Stergachis</a:t>
            </a:r>
            <a:r>
              <a:rPr lang="en-US" sz="1100" i="1" spc="-1" dirty="0">
                <a:solidFill>
                  <a:srgbClr val="FFFFFF"/>
                </a:solidFill>
                <a:latin typeface="Arial"/>
              </a:rPr>
              <a:t>, </a:t>
            </a:r>
            <a:r>
              <a:rPr lang="en-US" sz="1100" i="1" spc="-1" dirty="0" err="1">
                <a:solidFill>
                  <a:srgbClr val="FFFFFF"/>
                </a:solidFill>
                <a:latin typeface="Arial"/>
              </a:rPr>
              <a:t>Catrin</a:t>
            </a:r>
            <a:r>
              <a:rPr lang="en-US" sz="1100" i="1" spc="-1" dirty="0">
                <a:solidFill>
                  <a:srgbClr val="FFFFFF"/>
                </a:solidFill>
                <a:latin typeface="Arial"/>
              </a:rPr>
              <a:t> Moore, Christiane </a:t>
            </a:r>
            <a:r>
              <a:rPr lang="en-US" sz="1100" i="1" spc="-1" dirty="0" err="1">
                <a:solidFill>
                  <a:srgbClr val="FFFFFF"/>
                </a:solidFill>
                <a:latin typeface="Arial"/>
              </a:rPr>
              <a:t>Dolecek</a:t>
            </a:r>
            <a:r>
              <a:rPr lang="en-US" sz="1100" i="1" spc="-1" dirty="0">
                <a:solidFill>
                  <a:srgbClr val="FFFFFF"/>
                </a:solidFill>
                <a:latin typeface="Arial"/>
              </a:rPr>
              <a:t>, Mohsen </a:t>
            </a:r>
            <a:r>
              <a:rPr lang="en-US" sz="1100" i="1" spc="-1" dirty="0" err="1">
                <a:solidFill>
                  <a:srgbClr val="FFFFFF"/>
                </a:solidFill>
                <a:latin typeface="Arial"/>
              </a:rPr>
              <a:t>Naghavi</a:t>
            </a:r>
            <a:r>
              <a:rPr lang="en-US" sz="1100" spc="-1" dirty="0">
                <a:solidFill>
                  <a:srgbClr val="FFFFFF"/>
                </a:solidFill>
                <a:latin typeface="Arial"/>
              </a:rPr>
              <a:t> </a:t>
            </a:r>
          </a:p>
          <a:p>
            <a:pPr algn="ctr"/>
            <a:r>
              <a:rPr lang="en-US" sz="1200" i="1" spc="-1" dirty="0">
                <a:solidFill>
                  <a:srgbClr val="FFFFFF"/>
                </a:solidFill>
                <a:latin typeface="Arial"/>
              </a:rPr>
              <a:t>The Lancet</a:t>
            </a:r>
            <a:r>
              <a:rPr lang="en-US" sz="1200" spc="-1" dirty="0">
                <a:solidFill>
                  <a:srgbClr val="FFFFFF"/>
                </a:solidFill>
                <a:latin typeface="Arial"/>
              </a:rPr>
              <a:t> </a:t>
            </a:r>
          </a:p>
          <a:p>
            <a:pPr algn="ctr"/>
            <a:r>
              <a:rPr lang="en-US" sz="1200" spc="-1" dirty="0">
                <a:solidFill>
                  <a:srgbClr val="FFFFFF"/>
                </a:solidFill>
                <a:latin typeface="Arial"/>
              </a:rPr>
              <a:t>Volume 399 Issue 10325 Pages 629-655 (February 2022) </a:t>
            </a:r>
          </a:p>
          <a:p>
            <a:pPr algn="ctr"/>
            <a:r>
              <a:rPr lang="en-US" sz="1000" spc="-1" dirty="0">
                <a:solidFill>
                  <a:srgbClr val="FFFFFF"/>
                </a:solidFill>
                <a:latin typeface="Arial"/>
              </a:rPr>
              <a:t>DOI: 10.1016/S0140-6736(21)02724-0</a:t>
            </a:r>
          </a:p>
        </p:txBody>
      </p:sp>
      <p:sp>
        <p:nvSpPr>
          <p:cNvPr id="45" name="TextShape 2"/>
          <p:cNvSpPr txBox="1"/>
          <p:nvPr/>
        </p:nvSpPr>
        <p:spPr>
          <a:xfrm>
            <a:off x="2476560" y="6555600"/>
            <a:ext cx="5556240" cy="368280"/>
          </a:xfrm>
          <a:prstGeom prst="rect">
            <a:avLst/>
          </a:prstGeom>
          <a:noFill/>
          <a:ln>
            <a:noFill/>
          </a:ln>
        </p:spPr>
        <p:txBody>
          <a:bodyPr lIns="90000" tIns="46800" rIns="90000" bIns="46800" anchor="ctr"/>
          <a:lstStyle/>
          <a:p>
            <a:r>
              <a:rPr lang="en-US" sz="900" spc="-1">
                <a:solidFill>
                  <a:srgbClr val="FFFFFF"/>
                </a:solidFill>
                <a:latin typeface="Arial"/>
              </a:rPr>
              <a:t>Copyright © 2022 The Author(s). Published by Elsevier Ltd. This is an Open Access article under the CC BY 4.0 license</a:t>
            </a:r>
            <a:r>
              <a:rPr lang="en-US" sz="900" spc="-1">
                <a:solidFill>
                  <a:srgbClr val="FFFFFF"/>
                </a:solidFill>
                <a:latin typeface="Arial"/>
                <a:hlinkClick r:id="rId2"/>
              </a:rPr>
              <a:t> Terms and Conditions</a:t>
            </a:r>
            <a:endParaRPr lang="en-US" sz="900" spc="-1">
              <a:solidFill>
                <a:srgbClr val="FFFFFF"/>
              </a:solidFill>
              <a:latin typeface="Arial"/>
            </a:endParaRPr>
          </a:p>
        </p:txBody>
      </p:sp>
      <p:pic>
        <p:nvPicPr>
          <p:cNvPr id="46" name="Logo"/>
          <p:cNvPicPr/>
          <p:nvPr/>
        </p:nvPicPr>
        <p:blipFill>
          <a:blip r:embed="rId3"/>
          <a:stretch/>
        </p:blipFill>
        <p:spPr>
          <a:xfrm>
            <a:off x="1603560" y="6064200"/>
            <a:ext cx="707760" cy="793800"/>
          </a:xfrm>
          <a:prstGeom prst="rect">
            <a:avLst/>
          </a:prstGeom>
          <a:ln>
            <a:noFill/>
          </a:ln>
        </p:spPr>
      </p:pic>
      <p:pic>
        <p:nvPicPr>
          <p:cNvPr id="2" name="Bildobjekt 1"/>
          <p:cNvPicPr>
            <a:picLocks noChangeAspect="1"/>
          </p:cNvPicPr>
          <p:nvPr/>
        </p:nvPicPr>
        <p:blipFill rotWithShape="1">
          <a:blip r:embed="rId4"/>
          <a:srcRect l="32380" t="20764" r="9309" b="8141"/>
          <a:stretch/>
        </p:blipFill>
        <p:spPr>
          <a:xfrm>
            <a:off x="2311320" y="126570"/>
            <a:ext cx="8634508" cy="6579661"/>
          </a:xfrm>
          <a:prstGeom prst="rect">
            <a:avLst/>
          </a:prstGeom>
        </p:spPr>
      </p:pic>
      <p:sp>
        <p:nvSpPr>
          <p:cNvPr id="3" name="textruta 2"/>
          <p:cNvSpPr txBox="1"/>
          <p:nvPr/>
        </p:nvSpPr>
        <p:spPr>
          <a:xfrm>
            <a:off x="1603560" y="930174"/>
            <a:ext cx="9095888" cy="523220"/>
          </a:xfrm>
          <a:prstGeom prst="rect">
            <a:avLst/>
          </a:prstGeom>
          <a:noFill/>
        </p:spPr>
        <p:txBody>
          <a:bodyPr wrap="none" rtlCol="0">
            <a:spAutoFit/>
          </a:bodyPr>
          <a:lstStyle/>
          <a:p>
            <a:r>
              <a:rPr lang="sv-SE" sz="2800" dirty="0" smtClean="0"/>
              <a:t>Antibiotikaresistens orsakade &gt; 1 miljon dödsfall globalt 2019</a:t>
            </a:r>
            <a:endParaRPr lang="sv-SE" sz="2800" dirty="0"/>
          </a:p>
        </p:txBody>
      </p:sp>
      <p:sp>
        <p:nvSpPr>
          <p:cNvPr id="4" name="textruta 3"/>
          <p:cNvSpPr txBox="1"/>
          <p:nvPr/>
        </p:nvSpPr>
        <p:spPr>
          <a:xfrm>
            <a:off x="10524000" y="6337190"/>
            <a:ext cx="619080" cy="369332"/>
          </a:xfrm>
          <a:prstGeom prst="rect">
            <a:avLst/>
          </a:prstGeom>
          <a:noFill/>
        </p:spPr>
        <p:txBody>
          <a:bodyPr wrap="none" rtlCol="0">
            <a:spAutoFit/>
          </a:bodyPr>
          <a:lstStyle/>
          <a:p>
            <a:r>
              <a:rPr lang="sv-SE" dirty="0" smtClean="0">
                <a:hlinkClick r:id="rId5"/>
              </a:rPr>
              <a:t>Länk</a:t>
            </a:r>
            <a:endParaRPr lang="sv-SE" dirty="0"/>
          </a:p>
        </p:txBody>
      </p:sp>
    </p:spTree>
    <p:extLst>
      <p:ext uri="{BB962C8B-B14F-4D97-AF65-F5344CB8AC3E}">
        <p14:creationId xmlns:p14="http://schemas.microsoft.com/office/powerpoint/2010/main" val="75387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a:blip r:embed="rId3"/>
          <a:stretch/>
        </p:blipFill>
        <p:spPr>
          <a:xfrm>
            <a:off x="1264257" y="464760"/>
            <a:ext cx="9295075" cy="5665696"/>
          </a:xfrm>
          <a:prstGeom prst="rect">
            <a:avLst/>
          </a:prstGeom>
          <a:ln>
            <a:noFill/>
          </a:ln>
        </p:spPr>
      </p:pic>
      <p:sp>
        <p:nvSpPr>
          <p:cNvPr id="59" name="TextShape 2"/>
          <p:cNvSpPr txBox="1"/>
          <p:nvPr/>
        </p:nvSpPr>
        <p:spPr>
          <a:xfrm>
            <a:off x="2476560" y="6477120"/>
            <a:ext cx="8254800" cy="231120"/>
          </a:xfrm>
          <a:prstGeom prst="rect">
            <a:avLst/>
          </a:prstGeom>
          <a:noFill/>
          <a:ln>
            <a:noFill/>
          </a:ln>
        </p:spPr>
        <p:txBody>
          <a:bodyPr lIns="90000" tIns="45000" rIns="90000" bIns="45000"/>
          <a:lstStyle/>
          <a:p>
            <a:r>
              <a:rPr lang="en-US" sz="900" i="1" spc="-1">
                <a:solidFill>
                  <a:srgbClr val="FFFFFF"/>
                </a:solidFill>
                <a:latin typeface="Arial"/>
              </a:rPr>
              <a:t>The Lancet</a:t>
            </a:r>
            <a:r>
              <a:rPr lang="en-US" sz="900" spc="-1">
                <a:solidFill>
                  <a:srgbClr val="FFFFFF"/>
                </a:solidFill>
                <a:latin typeface="Arial"/>
              </a:rPr>
              <a:t> 2022 399629-655DOI: (10.1016/S0140-6736(21)02724-0) </a:t>
            </a:r>
          </a:p>
        </p:txBody>
      </p:sp>
      <p:sp>
        <p:nvSpPr>
          <p:cNvPr id="60" name="TextShape 3"/>
          <p:cNvSpPr txBox="1"/>
          <p:nvPr/>
        </p:nvSpPr>
        <p:spPr>
          <a:xfrm>
            <a:off x="2476560" y="6555600"/>
            <a:ext cx="5556240" cy="368280"/>
          </a:xfrm>
          <a:prstGeom prst="rect">
            <a:avLst/>
          </a:prstGeom>
          <a:noFill/>
          <a:ln>
            <a:noFill/>
          </a:ln>
        </p:spPr>
        <p:txBody>
          <a:bodyPr lIns="90000" tIns="46800" rIns="90000" bIns="46800" anchor="ctr"/>
          <a:lstStyle/>
          <a:p>
            <a:r>
              <a:rPr lang="en-US" sz="900" spc="-1">
                <a:solidFill>
                  <a:srgbClr val="FFFFFF"/>
                </a:solidFill>
                <a:latin typeface="Arial"/>
              </a:rPr>
              <a:t>Copyright © 2022 The Author(s). Published by Elsevier Ltd. This is an Open Access article under the CC BY 4.0 license</a:t>
            </a:r>
            <a:r>
              <a:rPr lang="en-US" sz="900" spc="-1">
                <a:solidFill>
                  <a:srgbClr val="FFFFFF"/>
                </a:solidFill>
                <a:latin typeface="Arial"/>
                <a:hlinkClick r:id="rId4"/>
              </a:rPr>
              <a:t> Terms and Conditions</a:t>
            </a:r>
            <a:endParaRPr lang="en-US" sz="900" spc="-1">
              <a:solidFill>
                <a:srgbClr val="FFFFFF"/>
              </a:solidFill>
              <a:latin typeface="Arial"/>
            </a:endParaRPr>
          </a:p>
        </p:txBody>
      </p:sp>
      <p:pic>
        <p:nvPicPr>
          <p:cNvPr id="61" name="Logo"/>
          <p:cNvPicPr/>
          <p:nvPr/>
        </p:nvPicPr>
        <p:blipFill>
          <a:blip r:embed="rId5"/>
          <a:stretch/>
        </p:blipFill>
        <p:spPr>
          <a:xfrm>
            <a:off x="172325" y="5945940"/>
            <a:ext cx="707760" cy="793800"/>
          </a:xfrm>
          <a:prstGeom prst="rect">
            <a:avLst/>
          </a:prstGeom>
          <a:ln>
            <a:noFill/>
          </a:ln>
        </p:spPr>
      </p:pic>
      <p:sp>
        <p:nvSpPr>
          <p:cNvPr id="2" name="textruta 1"/>
          <p:cNvSpPr txBox="1"/>
          <p:nvPr/>
        </p:nvSpPr>
        <p:spPr>
          <a:xfrm>
            <a:off x="5788550" y="2011680"/>
            <a:ext cx="2639312" cy="1200329"/>
          </a:xfrm>
          <a:prstGeom prst="rect">
            <a:avLst/>
          </a:prstGeom>
          <a:noFill/>
        </p:spPr>
        <p:txBody>
          <a:bodyPr wrap="none" rtlCol="0">
            <a:spAutoFit/>
          </a:bodyPr>
          <a:lstStyle/>
          <a:p>
            <a:r>
              <a:rPr lang="sv-SE" dirty="0" smtClean="0"/>
              <a:t>Tre vanliga tillstånden:</a:t>
            </a:r>
          </a:p>
          <a:p>
            <a:pPr marL="285750" indent="-285750">
              <a:buFont typeface="Arial" panose="020B0604020202020204" pitchFamily="34" charset="0"/>
              <a:buChar char="•"/>
            </a:pPr>
            <a:r>
              <a:rPr lang="sv-SE" dirty="0" smtClean="0"/>
              <a:t>Lunginflammation</a:t>
            </a:r>
          </a:p>
          <a:p>
            <a:pPr marL="285750" indent="-285750">
              <a:buFont typeface="Arial" panose="020B0604020202020204" pitchFamily="34" charset="0"/>
              <a:buChar char="•"/>
            </a:pPr>
            <a:r>
              <a:rPr lang="sv-SE" dirty="0" smtClean="0"/>
              <a:t>Sepsis (blodförgiftning)</a:t>
            </a:r>
          </a:p>
          <a:p>
            <a:pPr marL="285750" indent="-285750">
              <a:buFont typeface="Arial" panose="020B0604020202020204" pitchFamily="34" charset="0"/>
              <a:buChar char="•"/>
            </a:pPr>
            <a:r>
              <a:rPr lang="sv-SE" dirty="0" smtClean="0"/>
              <a:t>Bukinfektioner </a:t>
            </a:r>
            <a:endParaRPr lang="sv-SE" dirty="0"/>
          </a:p>
        </p:txBody>
      </p:sp>
      <p:sp>
        <p:nvSpPr>
          <p:cNvPr id="8" name="textruta 7"/>
          <p:cNvSpPr txBox="1"/>
          <p:nvPr/>
        </p:nvSpPr>
        <p:spPr>
          <a:xfrm>
            <a:off x="10524000" y="6337190"/>
            <a:ext cx="619080" cy="369332"/>
          </a:xfrm>
          <a:prstGeom prst="rect">
            <a:avLst/>
          </a:prstGeom>
          <a:noFill/>
        </p:spPr>
        <p:txBody>
          <a:bodyPr wrap="none" rtlCol="0">
            <a:spAutoFit/>
          </a:bodyPr>
          <a:lstStyle/>
          <a:p>
            <a:r>
              <a:rPr lang="sv-SE" dirty="0" smtClean="0">
                <a:hlinkClick r:id="rId6"/>
              </a:rPr>
              <a:t>Länk</a:t>
            </a:r>
            <a:endParaRPr lang="sv-SE" dirty="0"/>
          </a:p>
        </p:txBody>
      </p:sp>
    </p:spTree>
    <p:extLst>
      <p:ext uri="{BB962C8B-B14F-4D97-AF65-F5344CB8AC3E}">
        <p14:creationId xmlns:p14="http://schemas.microsoft.com/office/powerpoint/2010/main" val="274494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20820" t="17911" r="21172" b="8135"/>
          <a:stretch/>
        </p:blipFill>
        <p:spPr>
          <a:xfrm>
            <a:off x="1876509" y="166978"/>
            <a:ext cx="8232582" cy="6559826"/>
          </a:xfrm>
          <a:prstGeom prst="rect">
            <a:avLst/>
          </a:prstGeom>
        </p:spPr>
      </p:pic>
      <p:sp>
        <p:nvSpPr>
          <p:cNvPr id="3" name="textruta 2"/>
          <p:cNvSpPr txBox="1"/>
          <p:nvPr/>
        </p:nvSpPr>
        <p:spPr>
          <a:xfrm>
            <a:off x="8742820" y="6357472"/>
            <a:ext cx="3350982" cy="369332"/>
          </a:xfrm>
          <a:prstGeom prst="rect">
            <a:avLst/>
          </a:prstGeom>
          <a:noFill/>
        </p:spPr>
        <p:txBody>
          <a:bodyPr wrap="none" rtlCol="0">
            <a:spAutoFit/>
          </a:bodyPr>
          <a:lstStyle/>
          <a:p>
            <a:r>
              <a:rPr lang="sv-SE" dirty="0" smtClean="0">
                <a:hlinkClick r:id="rId3"/>
              </a:rPr>
              <a:t>The </a:t>
            </a:r>
            <a:r>
              <a:rPr lang="sv-SE" dirty="0">
                <a:hlinkClick r:id="rId3"/>
              </a:rPr>
              <a:t>L</a:t>
            </a:r>
            <a:r>
              <a:rPr lang="sv-SE" dirty="0" smtClean="0">
                <a:hlinkClick r:id="rId3"/>
              </a:rPr>
              <a:t>ancet public </a:t>
            </a:r>
            <a:r>
              <a:rPr lang="sv-SE" dirty="0" err="1" smtClean="0">
                <a:hlinkClick r:id="rId3"/>
              </a:rPr>
              <a:t>health</a:t>
            </a:r>
            <a:r>
              <a:rPr lang="sv-SE" dirty="0" smtClean="0">
                <a:hlinkClick r:id="rId3"/>
              </a:rPr>
              <a:t> </a:t>
            </a:r>
            <a:r>
              <a:rPr lang="sv-SE" dirty="0" err="1" smtClean="0">
                <a:hlinkClick r:id="rId3"/>
              </a:rPr>
              <a:t>oct</a:t>
            </a:r>
            <a:r>
              <a:rPr lang="sv-SE" dirty="0" smtClean="0">
                <a:hlinkClick r:id="rId3"/>
              </a:rPr>
              <a:t> 2022</a:t>
            </a:r>
            <a:endParaRPr lang="sv-SE" dirty="0"/>
          </a:p>
        </p:txBody>
      </p:sp>
      <p:sp>
        <p:nvSpPr>
          <p:cNvPr id="4" name="textruta 3"/>
          <p:cNvSpPr txBox="1"/>
          <p:nvPr/>
        </p:nvSpPr>
        <p:spPr>
          <a:xfrm>
            <a:off x="1627414" y="111189"/>
            <a:ext cx="9288890" cy="523220"/>
          </a:xfrm>
          <a:prstGeom prst="rect">
            <a:avLst/>
          </a:prstGeom>
          <a:solidFill>
            <a:schemeClr val="bg1"/>
          </a:solidFill>
        </p:spPr>
        <p:txBody>
          <a:bodyPr wrap="none" rtlCol="0">
            <a:spAutoFit/>
          </a:bodyPr>
          <a:lstStyle/>
          <a:p>
            <a:r>
              <a:rPr lang="sv-SE" sz="2800" dirty="0" smtClean="0"/>
              <a:t>Antibiotikaresistens orsakade &gt; 100 000 dödsfall i Europa 2019</a:t>
            </a:r>
            <a:endParaRPr lang="sv-SE" sz="2800" dirty="0"/>
          </a:p>
        </p:txBody>
      </p:sp>
    </p:spTree>
    <p:extLst>
      <p:ext uri="{BB962C8B-B14F-4D97-AF65-F5344CB8AC3E}">
        <p14:creationId xmlns:p14="http://schemas.microsoft.com/office/powerpoint/2010/main" val="2116546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2"/>
          <a:srcRect l="19583" t="17597" r="22512" b="5353"/>
          <a:stretch/>
        </p:blipFill>
        <p:spPr>
          <a:xfrm>
            <a:off x="1892410" y="214685"/>
            <a:ext cx="7801717" cy="6142788"/>
          </a:xfrm>
          <a:prstGeom prst="rect">
            <a:avLst/>
          </a:prstGeom>
        </p:spPr>
      </p:pic>
      <p:sp>
        <p:nvSpPr>
          <p:cNvPr id="3" name="textruta 2"/>
          <p:cNvSpPr txBox="1"/>
          <p:nvPr/>
        </p:nvSpPr>
        <p:spPr>
          <a:xfrm>
            <a:off x="8742820" y="6357472"/>
            <a:ext cx="3350982" cy="369332"/>
          </a:xfrm>
          <a:prstGeom prst="rect">
            <a:avLst/>
          </a:prstGeom>
          <a:noFill/>
        </p:spPr>
        <p:txBody>
          <a:bodyPr wrap="none" rtlCol="0">
            <a:spAutoFit/>
          </a:bodyPr>
          <a:lstStyle/>
          <a:p>
            <a:r>
              <a:rPr lang="sv-SE" dirty="0" smtClean="0">
                <a:hlinkClick r:id="rId3"/>
              </a:rPr>
              <a:t>The </a:t>
            </a:r>
            <a:r>
              <a:rPr lang="sv-SE" dirty="0">
                <a:hlinkClick r:id="rId3"/>
              </a:rPr>
              <a:t>L</a:t>
            </a:r>
            <a:r>
              <a:rPr lang="sv-SE" dirty="0" smtClean="0">
                <a:hlinkClick r:id="rId3"/>
              </a:rPr>
              <a:t>ancet public </a:t>
            </a:r>
            <a:r>
              <a:rPr lang="sv-SE" dirty="0" err="1" smtClean="0">
                <a:hlinkClick r:id="rId3"/>
              </a:rPr>
              <a:t>health</a:t>
            </a:r>
            <a:r>
              <a:rPr lang="sv-SE" dirty="0" smtClean="0">
                <a:hlinkClick r:id="rId3"/>
              </a:rPr>
              <a:t> </a:t>
            </a:r>
            <a:r>
              <a:rPr lang="sv-SE" dirty="0" err="1" smtClean="0">
                <a:hlinkClick r:id="rId3"/>
              </a:rPr>
              <a:t>oct</a:t>
            </a:r>
            <a:r>
              <a:rPr lang="sv-SE" dirty="0" smtClean="0">
                <a:hlinkClick r:id="rId3"/>
              </a:rPr>
              <a:t> 2022</a:t>
            </a:r>
            <a:endParaRPr lang="sv-SE" dirty="0"/>
          </a:p>
        </p:txBody>
      </p:sp>
      <p:sp>
        <p:nvSpPr>
          <p:cNvPr id="4" name="Högerpil 3"/>
          <p:cNvSpPr/>
          <p:nvPr/>
        </p:nvSpPr>
        <p:spPr>
          <a:xfrm rot="5400000">
            <a:off x="9165312" y="4131757"/>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40271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1424" y="680068"/>
            <a:ext cx="10368198" cy="936774"/>
          </a:xfrm>
        </p:spPr>
        <p:txBody>
          <a:bodyPr/>
          <a:lstStyle/>
          <a:p>
            <a:r>
              <a:rPr lang="en-US" sz="2400" b="0" dirty="0"/>
              <a:t>Cross-country comparison of age-</a:t>
            </a:r>
            <a:r>
              <a:rPr lang="en-US" sz="2400" b="0" dirty="0" err="1"/>
              <a:t>standardised</a:t>
            </a:r>
            <a:r>
              <a:rPr lang="en-US" sz="2400" b="0" dirty="0"/>
              <a:t> mortality rates per 100 000 person-years for deaths attributable to </a:t>
            </a:r>
            <a:r>
              <a:rPr lang="en-US" sz="2400" b="0" dirty="0" smtClean="0"/>
              <a:t>and </a:t>
            </a:r>
            <a:r>
              <a:rPr lang="en-US" sz="2400" b="0" dirty="0"/>
              <a:t>associated </a:t>
            </a:r>
            <a:r>
              <a:rPr lang="en-US" sz="2400" b="0" dirty="0" smtClean="0"/>
              <a:t>with antimicrobial </a:t>
            </a:r>
            <a:r>
              <a:rPr lang="en-US" sz="2400" b="0" dirty="0"/>
              <a:t>resistance</a:t>
            </a:r>
            <a:endParaRPr lang="sv-SE" sz="2400" dirty="0"/>
          </a:p>
        </p:txBody>
      </p:sp>
      <p:pic>
        <p:nvPicPr>
          <p:cNvPr id="5" name="Platshållare för innehåll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988" r="61829" b="-2456"/>
          <a:stretch/>
        </p:blipFill>
        <p:spPr>
          <a:xfrm>
            <a:off x="171751" y="1882878"/>
            <a:ext cx="4772121" cy="3721945"/>
          </a:xfrm>
        </p:spPr>
      </p:pic>
      <p:sp>
        <p:nvSpPr>
          <p:cNvPr id="4" name="Platshållare för text 3"/>
          <p:cNvSpPr>
            <a:spLocks noGrp="1"/>
          </p:cNvSpPr>
          <p:nvPr>
            <p:ph type="body" sz="quarter" idx="11"/>
          </p:nvPr>
        </p:nvSpPr>
        <p:spPr/>
        <p:txBody>
          <a:bodyPr/>
          <a:lstStyle/>
          <a:p>
            <a:endParaRPr lang="sv-SE" dirty="0"/>
          </a:p>
        </p:txBody>
      </p:sp>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l="70074" r="13885" b="82281"/>
          <a:stretch/>
        </p:blipFill>
        <p:spPr>
          <a:xfrm>
            <a:off x="5035971" y="1988840"/>
            <a:ext cx="2028517" cy="2520280"/>
          </a:xfrm>
          <a:prstGeom prst="rect">
            <a:avLst/>
          </a:prstGeom>
        </p:spPr>
      </p:pic>
      <p:pic>
        <p:nvPicPr>
          <p:cNvPr id="7" name="Bildobjekt 6"/>
          <p:cNvPicPr>
            <a:picLocks noChangeAspect="1"/>
          </p:cNvPicPr>
          <p:nvPr/>
        </p:nvPicPr>
        <p:blipFill rotWithShape="1">
          <a:blip r:embed="rId4">
            <a:extLst>
              <a:ext uri="{28A0092B-C50C-407E-A947-70E740481C1C}">
                <a14:useLocalDpi xmlns:a14="http://schemas.microsoft.com/office/drawing/2010/main" val="0"/>
              </a:ext>
            </a:extLst>
          </a:blip>
          <a:srcRect l="52870" t="45800" r="30447" b="30051"/>
          <a:stretch/>
        </p:blipFill>
        <p:spPr>
          <a:xfrm>
            <a:off x="8979171" y="1818473"/>
            <a:ext cx="2094314" cy="2762655"/>
          </a:xfrm>
          <a:prstGeom prst="rect">
            <a:avLst/>
          </a:prstGeom>
        </p:spPr>
      </p:pic>
      <p:pic>
        <p:nvPicPr>
          <p:cNvPr id="8" name="Bildobjekt 7"/>
          <p:cNvPicPr>
            <a:picLocks noChangeAspect="1"/>
          </p:cNvPicPr>
          <p:nvPr/>
        </p:nvPicPr>
        <p:blipFill rotWithShape="1">
          <a:blip r:embed="rId4">
            <a:extLst>
              <a:ext uri="{28A0092B-C50C-407E-A947-70E740481C1C}">
                <a14:useLocalDpi xmlns:a14="http://schemas.microsoft.com/office/drawing/2010/main" val="0"/>
              </a:ext>
            </a:extLst>
          </a:blip>
          <a:srcRect l="85401" t="45800" r="871" b="28614"/>
          <a:stretch/>
        </p:blipFill>
        <p:spPr>
          <a:xfrm>
            <a:off x="7246405" y="1818473"/>
            <a:ext cx="1732766" cy="2943020"/>
          </a:xfrm>
          <a:prstGeom prst="rect">
            <a:avLst/>
          </a:prstGeom>
        </p:spPr>
      </p:pic>
    </p:spTree>
    <p:extLst>
      <p:ext uri="{BB962C8B-B14F-4D97-AF65-F5344CB8AC3E}">
        <p14:creationId xmlns:p14="http://schemas.microsoft.com/office/powerpoint/2010/main" val="3505347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p:txBody>
          <a:bodyPr/>
          <a:lstStyle/>
          <a:p>
            <a:r>
              <a:rPr lang="sv-SE" dirty="0">
                <a:hlinkClick r:id="rId3"/>
              </a:rPr>
              <a:t>https://</a:t>
            </a:r>
            <a:r>
              <a:rPr lang="sv-SE" dirty="0" smtClean="0">
                <a:hlinkClick r:id="rId3"/>
              </a:rPr>
              <a:t>www.thelancet.com/journals/lancet/article/PIIS0140-6736(22)02185-7/fulltext</a:t>
            </a:r>
            <a:endParaRPr lang="sv-SE" dirty="0" smtClean="0"/>
          </a:p>
          <a:p>
            <a:endParaRPr lang="sv-SE" dirty="0"/>
          </a:p>
        </p:txBody>
      </p:sp>
      <p:pic>
        <p:nvPicPr>
          <p:cNvPr id="2" name="Bildobjekt 1"/>
          <p:cNvPicPr>
            <a:picLocks noChangeAspect="1"/>
          </p:cNvPicPr>
          <p:nvPr/>
        </p:nvPicPr>
        <p:blipFill rotWithShape="1">
          <a:blip r:embed="rId4"/>
          <a:srcRect l="21328" t="17190" r="20661" b="48670"/>
          <a:stretch/>
        </p:blipFill>
        <p:spPr>
          <a:xfrm>
            <a:off x="983432" y="0"/>
            <a:ext cx="7384849" cy="2716266"/>
          </a:xfrm>
          <a:prstGeom prst="rect">
            <a:avLst/>
          </a:prstGeom>
        </p:spPr>
      </p:pic>
      <p:pic>
        <p:nvPicPr>
          <p:cNvPr id="3" name="Bildobjekt 2"/>
          <p:cNvPicPr>
            <a:picLocks noChangeAspect="1"/>
          </p:cNvPicPr>
          <p:nvPr/>
        </p:nvPicPr>
        <p:blipFill rotWithShape="1">
          <a:blip r:embed="rId5"/>
          <a:srcRect l="21992" t="35940" r="31580" b="21053"/>
          <a:stretch/>
        </p:blipFill>
        <p:spPr>
          <a:xfrm>
            <a:off x="1127447" y="2716266"/>
            <a:ext cx="6579317" cy="3809078"/>
          </a:xfrm>
          <a:prstGeom prst="rect">
            <a:avLst/>
          </a:prstGeom>
        </p:spPr>
      </p:pic>
    </p:spTree>
    <p:extLst>
      <p:ext uri="{BB962C8B-B14F-4D97-AF65-F5344CB8AC3E}">
        <p14:creationId xmlns:p14="http://schemas.microsoft.com/office/powerpoint/2010/main" val="1276359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p:txBody>
          <a:bodyPr/>
          <a:lstStyle/>
          <a:p>
            <a:r>
              <a:rPr lang="sv-SE" dirty="0">
                <a:hlinkClick r:id="rId3"/>
              </a:rPr>
              <a:t>https://</a:t>
            </a:r>
            <a:r>
              <a:rPr lang="sv-SE" dirty="0" smtClean="0">
                <a:hlinkClick r:id="rId3"/>
              </a:rPr>
              <a:t>www.thelancet.com/journals/lancet/article/PIIS0140-6736(22)02185-7/fulltext</a:t>
            </a:r>
            <a:endParaRPr lang="sv-SE" dirty="0" smtClean="0"/>
          </a:p>
          <a:p>
            <a:endParaRPr lang="sv-SE" dirty="0"/>
          </a:p>
        </p:txBody>
      </p:sp>
      <p:pic>
        <p:nvPicPr>
          <p:cNvPr id="4" name="Bildobjekt 3"/>
          <p:cNvPicPr>
            <a:picLocks noChangeAspect="1"/>
          </p:cNvPicPr>
          <p:nvPr/>
        </p:nvPicPr>
        <p:blipFill rotWithShape="1">
          <a:blip r:embed="rId4"/>
          <a:srcRect l="5163" t="21682" r="38053" b="18437"/>
          <a:stretch/>
        </p:blipFill>
        <p:spPr>
          <a:xfrm>
            <a:off x="1631504" y="399330"/>
            <a:ext cx="8592240" cy="5663067"/>
          </a:xfrm>
          <a:prstGeom prst="rect">
            <a:avLst/>
          </a:prstGeom>
        </p:spPr>
      </p:pic>
    </p:spTree>
    <p:extLst>
      <p:ext uri="{BB962C8B-B14F-4D97-AF65-F5344CB8AC3E}">
        <p14:creationId xmlns:p14="http://schemas.microsoft.com/office/powerpoint/2010/main" val="157582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Vår vision"/>
          <p:cNvSpPr>
            <a:spLocks noGrp="1"/>
          </p:cNvSpPr>
          <p:nvPr>
            <p:ph type="title"/>
          </p:nvPr>
        </p:nvSpPr>
        <p:spPr>
          <a:xfrm>
            <a:off x="357334" y="-172070"/>
            <a:ext cx="6553001" cy="936774"/>
          </a:xfrm>
        </p:spPr>
        <p:txBody>
          <a:bodyPr/>
          <a:lstStyle/>
          <a:p>
            <a:r>
              <a:rPr lang="sv-SE" dirty="0" smtClean="0"/>
              <a:t>Vår vision</a:t>
            </a:r>
            <a:endParaRPr lang="sv-SE" dirty="0"/>
          </a:p>
        </p:txBody>
      </p:sp>
      <p:sp>
        <p:nvSpPr>
          <p:cNvPr id="2" name="Vision"/>
          <p:cNvSpPr>
            <a:spLocks noGrp="1"/>
          </p:cNvSpPr>
          <p:nvPr>
            <p:ph idx="1"/>
          </p:nvPr>
        </p:nvSpPr>
        <p:spPr>
          <a:xfrm>
            <a:off x="263352" y="980728"/>
            <a:ext cx="6553001" cy="4608860"/>
          </a:xfrm>
        </p:spPr>
        <p:txBody>
          <a:bodyPr/>
          <a:lstStyle/>
          <a:p>
            <a:pPr marL="0" indent="0">
              <a:buNone/>
            </a:pPr>
            <a:r>
              <a:rPr lang="sv-SE" dirty="0" smtClean="0"/>
              <a:t>En folkhälsa som stärker samhällets utveckling.</a:t>
            </a:r>
            <a:endParaRPr lang="sv-SE" dirty="0"/>
          </a:p>
        </p:txBody>
      </p:sp>
      <p:sp>
        <p:nvSpPr>
          <p:cNvPr id="8" name="Platshållare för innehåll 7"/>
          <p:cNvSpPr>
            <a:spLocks noGrp="1"/>
          </p:cNvSpPr>
          <p:nvPr>
            <p:ph idx="10"/>
          </p:nvPr>
        </p:nvSpPr>
        <p:spPr>
          <a:xfrm>
            <a:off x="8112498" y="116632"/>
            <a:ext cx="3600399" cy="5184924"/>
          </a:xfrm>
        </p:spPr>
        <p:txBody>
          <a:bodyPr/>
          <a:lstStyle/>
          <a:p>
            <a:pPr marL="0" indent="0">
              <a:buNone/>
            </a:pPr>
            <a:r>
              <a:rPr lang="sv-SE" b="1" dirty="0" smtClean="0"/>
              <a:t>Korta fakta om Folkhälsomyndigheten</a:t>
            </a:r>
          </a:p>
          <a:p>
            <a:r>
              <a:rPr lang="sv-SE" dirty="0" smtClean="0"/>
              <a:t>bildades </a:t>
            </a:r>
            <a:r>
              <a:rPr lang="sv-SE" dirty="0"/>
              <a:t>1 januari 2014.</a:t>
            </a:r>
          </a:p>
          <a:p>
            <a:r>
              <a:rPr lang="sv-SE" dirty="0" smtClean="0"/>
              <a:t>Nationell </a:t>
            </a:r>
            <a:r>
              <a:rPr lang="sv-SE" dirty="0"/>
              <a:t>kunskapsmyndighet med ett övergripande ansvar för folkhälsofrågor.</a:t>
            </a:r>
          </a:p>
          <a:p>
            <a:r>
              <a:rPr lang="sv-SE" dirty="0"/>
              <a:t>Verksamheten i Solna och i Östersund.</a:t>
            </a:r>
          </a:p>
          <a:p>
            <a:r>
              <a:rPr lang="sv-SE" dirty="0"/>
              <a:t>D</a:t>
            </a:r>
            <a:r>
              <a:rPr lang="sv-SE" dirty="0" smtClean="0"/>
              <a:t>rygt </a:t>
            </a:r>
            <a:r>
              <a:rPr lang="sv-SE" dirty="0"/>
              <a:t>600 anställda.</a:t>
            </a:r>
          </a:p>
          <a:p>
            <a:pPr marL="0" indent="0">
              <a:buNone/>
            </a:pPr>
            <a:endParaRPr lang="sv-SE" dirty="0"/>
          </a:p>
        </p:txBody>
      </p:sp>
      <p:sp>
        <p:nvSpPr>
          <p:cNvPr id="9" name="Platshållare för text 8"/>
          <p:cNvSpPr>
            <a:spLocks noGrp="1"/>
          </p:cNvSpPr>
          <p:nvPr>
            <p:ph type="body" sz="quarter" idx="11"/>
          </p:nvPr>
        </p:nvSpPr>
        <p:spPr>
          <a:xfrm rot="16200000">
            <a:off x="5172361" y="3915247"/>
            <a:ext cx="5184926" cy="324000"/>
          </a:xfrm>
        </p:spPr>
        <p:txBody>
          <a:bodyPr/>
          <a:lstStyle/>
          <a:p>
            <a:r>
              <a:rPr lang="sv-SE" dirty="0">
                <a:hlinkClick r:id="rId3"/>
              </a:rPr>
              <a:t>https://www.folkhalsomyndigheten.se</a:t>
            </a:r>
            <a:r>
              <a:rPr lang="sv-SE" dirty="0" smtClean="0">
                <a:hlinkClick r:id="rId3"/>
              </a:rPr>
              <a:t>/</a:t>
            </a:r>
            <a:endParaRPr lang="sv-SE" dirty="0" smtClean="0"/>
          </a:p>
          <a:p>
            <a:endParaRPr lang="sv-SE" dirty="0"/>
          </a:p>
        </p:txBody>
      </p:sp>
      <p:pic>
        <p:nvPicPr>
          <p:cNvPr id="10" name="Picture 24"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852" y="219977"/>
            <a:ext cx="902966" cy="98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Olika människ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65" y="1421600"/>
            <a:ext cx="4608512" cy="4608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4891215" y="1396513"/>
            <a:ext cx="2954976" cy="1600438"/>
          </a:xfrm>
          <a:prstGeom prst="rect">
            <a:avLst/>
          </a:prstGeom>
          <a:noFill/>
        </p:spPr>
        <p:txBody>
          <a:bodyPr wrap="none" rtlCol="0">
            <a:spAutoFit/>
          </a:bodyPr>
          <a:lstStyle/>
          <a:p>
            <a:pPr marL="171450" indent="-171450">
              <a:buFont typeface="Arial" panose="020B0604020202020204" pitchFamily="34" charset="0"/>
              <a:buChar char="•"/>
            </a:pPr>
            <a:r>
              <a:rPr lang="sv-SE" sz="1400" dirty="0" smtClean="0"/>
              <a:t>Alla </a:t>
            </a:r>
            <a:r>
              <a:rPr lang="sv-SE" sz="1400" dirty="0"/>
              <a:t>ska ha samma möjligheter </a:t>
            </a:r>
            <a:endParaRPr lang="sv-SE" sz="1400" dirty="0" smtClean="0"/>
          </a:p>
          <a:p>
            <a:r>
              <a:rPr lang="sv-SE" sz="1400" dirty="0"/>
              <a:t> </a:t>
            </a:r>
            <a:r>
              <a:rPr lang="sv-SE" sz="1400" dirty="0" smtClean="0"/>
              <a:t>   till </a:t>
            </a:r>
            <a:r>
              <a:rPr lang="sv-SE" sz="1400" dirty="0"/>
              <a:t>en god och jämlik hälsa </a:t>
            </a:r>
            <a:endParaRPr lang="sv-SE" sz="1400" dirty="0" smtClean="0"/>
          </a:p>
          <a:p>
            <a:r>
              <a:rPr lang="sv-SE" sz="1400" dirty="0" smtClean="0"/>
              <a:t>    och </a:t>
            </a:r>
            <a:r>
              <a:rPr lang="sv-SE" sz="1400" dirty="0"/>
              <a:t>ett långt </a:t>
            </a:r>
            <a:r>
              <a:rPr lang="sv-SE" sz="1400" dirty="0" smtClean="0"/>
              <a:t>liv</a:t>
            </a:r>
          </a:p>
          <a:p>
            <a:pPr marL="171450" indent="-171450">
              <a:buFont typeface="Arial" panose="020B0604020202020204" pitchFamily="34" charset="0"/>
              <a:buChar char="•"/>
            </a:pPr>
            <a:r>
              <a:rPr lang="sv-SE" sz="1400" dirty="0"/>
              <a:t>R</a:t>
            </a:r>
            <a:r>
              <a:rPr lang="sv-SE" sz="1400" dirty="0" smtClean="0"/>
              <a:t>iksdagens </a:t>
            </a:r>
            <a:r>
              <a:rPr lang="sv-SE" sz="1400" dirty="0"/>
              <a:t>mål </a:t>
            </a:r>
            <a:r>
              <a:rPr lang="sv-SE" sz="1400" dirty="0" smtClean="0"/>
              <a:t>är att </a:t>
            </a:r>
            <a:r>
              <a:rPr lang="sv-SE" sz="1400" dirty="0"/>
              <a:t>sluta de </a:t>
            </a:r>
            <a:endParaRPr lang="sv-SE" sz="1400" dirty="0" smtClean="0"/>
          </a:p>
          <a:p>
            <a:r>
              <a:rPr lang="sv-SE" sz="1400" dirty="0" smtClean="0"/>
              <a:t>    påverkbara </a:t>
            </a:r>
            <a:r>
              <a:rPr lang="sv-SE" sz="1400" dirty="0"/>
              <a:t>hälsoklyftorna inom </a:t>
            </a:r>
            <a:endParaRPr lang="sv-SE" sz="1400" dirty="0" smtClean="0"/>
          </a:p>
          <a:p>
            <a:r>
              <a:rPr lang="sv-SE" sz="1400" dirty="0"/>
              <a:t> </a:t>
            </a:r>
            <a:r>
              <a:rPr lang="sv-SE" sz="1400" dirty="0" smtClean="0"/>
              <a:t>   en </a:t>
            </a:r>
            <a:r>
              <a:rPr lang="sv-SE" sz="1400" dirty="0"/>
              <a:t>generation</a:t>
            </a:r>
            <a:endParaRPr lang="sv-SE" sz="1400" dirty="0" smtClean="0"/>
          </a:p>
          <a:p>
            <a:pPr marL="171450" indent="-171450">
              <a:buFont typeface="Arial" panose="020B0604020202020204" pitchFamily="34" charset="0"/>
              <a:buChar char="•"/>
            </a:pPr>
            <a:endParaRPr lang="sv-SE" sz="1400" dirty="0"/>
          </a:p>
        </p:txBody>
      </p:sp>
      <p:pic>
        <p:nvPicPr>
          <p:cNvPr id="5" name="Bildobjekt 4"/>
          <p:cNvPicPr>
            <a:picLocks noChangeAspect="1"/>
          </p:cNvPicPr>
          <p:nvPr/>
        </p:nvPicPr>
        <p:blipFill rotWithShape="1">
          <a:blip r:embed="rId6"/>
          <a:srcRect l="6954"/>
          <a:stretch/>
        </p:blipFill>
        <p:spPr>
          <a:xfrm>
            <a:off x="5331441" y="2996951"/>
            <a:ext cx="2300369" cy="2155001"/>
          </a:xfrm>
          <a:prstGeom prst="rect">
            <a:avLst/>
          </a:prstGeom>
        </p:spPr>
      </p:pic>
    </p:spTree>
    <p:custDataLst>
      <p:tags r:id="rId1"/>
    </p:custDataLst>
    <p:extLst>
      <p:ext uri="{BB962C8B-B14F-4D97-AF65-F5344CB8AC3E}">
        <p14:creationId xmlns:p14="http://schemas.microsoft.com/office/powerpoint/2010/main" val="2819810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p:cNvSpPr>
            <a:spLocks noGrp="1"/>
          </p:cNvSpPr>
          <p:nvPr>
            <p:ph type="body" sz="quarter" idx="11"/>
          </p:nvPr>
        </p:nvSpPr>
        <p:spPr/>
        <p:txBody>
          <a:bodyPr/>
          <a:lstStyle/>
          <a:p>
            <a:r>
              <a:rPr lang="sv-SE" dirty="0">
                <a:hlinkClick r:id="rId3"/>
              </a:rPr>
              <a:t>https://</a:t>
            </a:r>
            <a:r>
              <a:rPr lang="sv-SE" dirty="0" smtClean="0">
                <a:hlinkClick r:id="rId3"/>
              </a:rPr>
              <a:t>www.thelancet.com/journals/lancet/article/PIIS0140-6736(22)02185-7/fulltext</a:t>
            </a:r>
            <a:endParaRPr lang="sv-SE" dirty="0" smtClean="0"/>
          </a:p>
          <a:p>
            <a:endParaRPr lang="sv-SE" dirty="0"/>
          </a:p>
        </p:txBody>
      </p:sp>
      <p:pic>
        <p:nvPicPr>
          <p:cNvPr id="3" name="Bildobjekt 2"/>
          <p:cNvPicPr>
            <a:picLocks noChangeAspect="1"/>
          </p:cNvPicPr>
          <p:nvPr/>
        </p:nvPicPr>
        <p:blipFill rotWithShape="1">
          <a:blip r:embed="rId4"/>
          <a:srcRect l="29933" t="16354" r="30643" b="13559"/>
          <a:stretch/>
        </p:blipFill>
        <p:spPr>
          <a:xfrm>
            <a:off x="2927648" y="83568"/>
            <a:ext cx="6091876" cy="6768752"/>
          </a:xfrm>
          <a:prstGeom prst="rect">
            <a:avLst/>
          </a:prstGeom>
        </p:spPr>
      </p:pic>
    </p:spTree>
    <p:extLst>
      <p:ext uri="{BB962C8B-B14F-4D97-AF65-F5344CB8AC3E}">
        <p14:creationId xmlns:p14="http://schemas.microsoft.com/office/powerpoint/2010/main" val="3549140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en-US" dirty="0" smtClean="0">
                <a:solidFill>
                  <a:srgbClr val="2B2B2B"/>
                </a:solidFill>
                <a:latin typeface="Calibri Light" panose="020F0302020204030204" pitchFamily="34" charset="0"/>
                <a:cs typeface="Calibri Light" panose="020F0302020204030204" pitchFamily="34" charset="0"/>
              </a:rPr>
              <a:t>Key facts from the study</a:t>
            </a:r>
            <a:br>
              <a:rPr lang="en-US" dirty="0" smtClean="0">
                <a:solidFill>
                  <a:srgbClr val="2B2B2B"/>
                </a:solidFill>
                <a:latin typeface="Calibri Light" panose="020F0302020204030204" pitchFamily="34" charset="0"/>
                <a:cs typeface="Calibri Light" panose="020F0302020204030204" pitchFamily="34" charset="0"/>
              </a:rPr>
            </a:br>
            <a:endParaRPr lang="sv-SE" dirty="0">
              <a:latin typeface="Calibri Light" panose="020F0302020204030204" pitchFamily="34" charset="0"/>
              <a:cs typeface="Calibri Light" panose="020F0302020204030204" pitchFamily="34" charset="0"/>
            </a:endParaRPr>
          </a:p>
        </p:txBody>
      </p:sp>
      <p:sp>
        <p:nvSpPr>
          <p:cNvPr id="6" name="Platshållare för innehåll 5"/>
          <p:cNvSpPr>
            <a:spLocks noGrp="1"/>
          </p:cNvSpPr>
          <p:nvPr>
            <p:ph idx="1"/>
          </p:nvPr>
        </p:nvSpPr>
        <p:spPr>
          <a:xfrm>
            <a:off x="911225" y="1124744"/>
            <a:ext cx="6553002" cy="3965884"/>
          </a:xfrm>
        </p:spPr>
        <p:txBody>
          <a:bodyPr/>
          <a:lstStyle/>
          <a:p>
            <a:pPr>
              <a:buFont typeface="Arial" panose="020B0604020202020204" pitchFamily="34" charset="0"/>
              <a:buChar char="•"/>
            </a:pPr>
            <a:r>
              <a:rPr lang="en-US" sz="1600" dirty="0" smtClean="0">
                <a:solidFill>
                  <a:srgbClr val="2B2B2B"/>
                </a:solidFill>
                <a:latin typeface="Calibri Light" panose="020F0302020204030204" pitchFamily="34" charset="0"/>
                <a:cs typeface="Calibri Light" panose="020F0302020204030204" pitchFamily="34" charset="0"/>
              </a:rPr>
              <a:t>7.7 </a:t>
            </a:r>
            <a:r>
              <a:rPr lang="en-US" sz="1600" dirty="0">
                <a:solidFill>
                  <a:srgbClr val="2B2B2B"/>
                </a:solidFill>
                <a:latin typeface="Calibri Light" panose="020F0302020204030204" pitchFamily="34" charset="0"/>
                <a:cs typeface="Calibri Light" panose="020F0302020204030204" pitchFamily="34" charset="0"/>
              </a:rPr>
              <a:t>million deaths around the world were found linked to bacterial infection. That is 13.6%, or 1 in 8, of all global deaths.</a:t>
            </a:r>
          </a:p>
          <a:p>
            <a:pPr>
              <a:buFont typeface="Arial" panose="020B0604020202020204" pitchFamily="34" charset="0"/>
              <a:buChar char="•"/>
            </a:pPr>
            <a:r>
              <a:rPr lang="en-US" sz="1600" dirty="0">
                <a:solidFill>
                  <a:srgbClr val="2B2B2B"/>
                </a:solidFill>
                <a:latin typeface="Calibri Light" panose="020F0302020204030204" pitchFamily="34" charset="0"/>
                <a:cs typeface="Calibri Light" panose="020F0302020204030204" pitchFamily="34" charset="0"/>
              </a:rPr>
              <a:t>This makes bacterial infections the second-leading cause of death globally.</a:t>
            </a:r>
          </a:p>
          <a:p>
            <a:pPr>
              <a:buFont typeface="Arial" panose="020B0604020202020204" pitchFamily="34" charset="0"/>
              <a:buChar char="•"/>
            </a:pPr>
            <a:r>
              <a:rPr lang="en-US" sz="1600" dirty="0">
                <a:solidFill>
                  <a:srgbClr val="2B2B2B"/>
                </a:solidFill>
                <a:latin typeface="Calibri Light" panose="020F0302020204030204" pitchFamily="34" charset="0"/>
                <a:cs typeface="Calibri Light" panose="020F0302020204030204" pitchFamily="34" charset="0"/>
              </a:rPr>
              <a:t>More than half of these deaths are caused by only five types of bacteria:</a:t>
            </a:r>
            <a:br>
              <a:rPr lang="en-US" sz="1600" dirty="0">
                <a:solidFill>
                  <a:srgbClr val="2B2B2B"/>
                </a:solidFill>
                <a:latin typeface="Calibri Light" panose="020F0302020204030204" pitchFamily="34" charset="0"/>
                <a:cs typeface="Calibri Light" panose="020F0302020204030204" pitchFamily="34" charset="0"/>
              </a:rPr>
            </a:br>
            <a:r>
              <a:rPr lang="en-US" sz="1600" i="1" dirty="0">
                <a:solidFill>
                  <a:srgbClr val="2B2B2B"/>
                </a:solidFill>
                <a:latin typeface="Calibri Light" panose="020F0302020204030204" pitchFamily="34" charset="0"/>
                <a:cs typeface="Calibri Light" panose="020F0302020204030204" pitchFamily="34" charset="0"/>
              </a:rPr>
              <a:t>– Staphylococcus aureus</a:t>
            </a:r>
            <a:r>
              <a:rPr lang="en-US" sz="1600" dirty="0">
                <a:solidFill>
                  <a:srgbClr val="2B2B2B"/>
                </a:solidFill>
                <a:latin typeface="Calibri Light" panose="020F0302020204030204" pitchFamily="34" charset="0"/>
                <a:cs typeface="Calibri Light" panose="020F0302020204030204" pitchFamily="34" charset="0"/>
              </a:rPr>
              <a:t/>
            </a:r>
            <a:br>
              <a:rPr lang="en-US" sz="1600" dirty="0">
                <a:solidFill>
                  <a:srgbClr val="2B2B2B"/>
                </a:solidFill>
                <a:latin typeface="Calibri Light" panose="020F0302020204030204" pitchFamily="34" charset="0"/>
                <a:cs typeface="Calibri Light" panose="020F0302020204030204" pitchFamily="34" charset="0"/>
              </a:rPr>
            </a:br>
            <a:r>
              <a:rPr lang="en-US" sz="1600" i="1" dirty="0">
                <a:solidFill>
                  <a:srgbClr val="2B2B2B"/>
                </a:solidFill>
                <a:latin typeface="Calibri Light" panose="020F0302020204030204" pitchFamily="34" charset="0"/>
                <a:cs typeface="Calibri Light" panose="020F0302020204030204" pitchFamily="34" charset="0"/>
              </a:rPr>
              <a:t>– Escherichia coli</a:t>
            </a:r>
            <a:r>
              <a:rPr lang="en-US" sz="1600" dirty="0">
                <a:solidFill>
                  <a:srgbClr val="2B2B2B"/>
                </a:solidFill>
                <a:latin typeface="Calibri Light" panose="020F0302020204030204" pitchFamily="34" charset="0"/>
                <a:cs typeface="Calibri Light" panose="020F0302020204030204" pitchFamily="34" charset="0"/>
              </a:rPr>
              <a:t/>
            </a:r>
            <a:br>
              <a:rPr lang="en-US" sz="1600" dirty="0">
                <a:solidFill>
                  <a:srgbClr val="2B2B2B"/>
                </a:solidFill>
                <a:latin typeface="Calibri Light" panose="020F0302020204030204" pitchFamily="34" charset="0"/>
                <a:cs typeface="Calibri Light" panose="020F0302020204030204" pitchFamily="34" charset="0"/>
              </a:rPr>
            </a:br>
            <a:r>
              <a:rPr lang="en-US" sz="1600" i="1" dirty="0">
                <a:solidFill>
                  <a:srgbClr val="2B2B2B"/>
                </a:solidFill>
                <a:latin typeface="Calibri Light" panose="020F0302020204030204" pitchFamily="34" charset="0"/>
                <a:cs typeface="Calibri Light" panose="020F0302020204030204" pitchFamily="34" charset="0"/>
              </a:rPr>
              <a:t>– Streptococcus pneumoniae</a:t>
            </a:r>
            <a:r>
              <a:rPr lang="en-US" sz="1600" dirty="0">
                <a:solidFill>
                  <a:srgbClr val="2B2B2B"/>
                </a:solidFill>
                <a:latin typeface="Calibri Light" panose="020F0302020204030204" pitchFamily="34" charset="0"/>
                <a:cs typeface="Calibri Light" panose="020F0302020204030204" pitchFamily="34" charset="0"/>
              </a:rPr>
              <a:t/>
            </a:r>
            <a:br>
              <a:rPr lang="en-US" sz="1600" dirty="0">
                <a:solidFill>
                  <a:srgbClr val="2B2B2B"/>
                </a:solidFill>
                <a:latin typeface="Calibri Light" panose="020F0302020204030204" pitchFamily="34" charset="0"/>
                <a:cs typeface="Calibri Light" panose="020F0302020204030204" pitchFamily="34" charset="0"/>
              </a:rPr>
            </a:br>
            <a:r>
              <a:rPr lang="en-US" sz="1600" i="1" dirty="0">
                <a:solidFill>
                  <a:srgbClr val="2B2B2B"/>
                </a:solidFill>
                <a:latin typeface="Calibri Light" panose="020F0302020204030204" pitchFamily="34" charset="0"/>
                <a:cs typeface="Calibri Light" panose="020F0302020204030204" pitchFamily="34" charset="0"/>
              </a:rPr>
              <a:t>– Klebsiella pneumoniae</a:t>
            </a:r>
            <a:r>
              <a:rPr lang="en-US" sz="1600" dirty="0">
                <a:solidFill>
                  <a:srgbClr val="2B2B2B"/>
                </a:solidFill>
                <a:latin typeface="Calibri Light" panose="020F0302020204030204" pitchFamily="34" charset="0"/>
                <a:cs typeface="Calibri Light" panose="020F0302020204030204" pitchFamily="34" charset="0"/>
              </a:rPr>
              <a:t/>
            </a:r>
            <a:br>
              <a:rPr lang="en-US" sz="1600" dirty="0">
                <a:solidFill>
                  <a:srgbClr val="2B2B2B"/>
                </a:solidFill>
                <a:latin typeface="Calibri Light" panose="020F0302020204030204" pitchFamily="34" charset="0"/>
                <a:cs typeface="Calibri Light" panose="020F0302020204030204" pitchFamily="34" charset="0"/>
              </a:rPr>
            </a:br>
            <a:r>
              <a:rPr lang="en-US" sz="1600" i="1" dirty="0">
                <a:solidFill>
                  <a:srgbClr val="2B2B2B"/>
                </a:solidFill>
                <a:latin typeface="Calibri Light" panose="020F0302020204030204" pitchFamily="34" charset="0"/>
                <a:cs typeface="Calibri Light" panose="020F0302020204030204" pitchFamily="34" charset="0"/>
              </a:rPr>
              <a:t>– Pseudomonas aeruginosa</a:t>
            </a:r>
            <a:endParaRPr lang="en-US" sz="1600" dirty="0">
              <a:solidFill>
                <a:srgbClr val="2B2B2B"/>
              </a:solidFill>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sz="1600" dirty="0">
                <a:solidFill>
                  <a:srgbClr val="2B2B2B"/>
                </a:solidFill>
                <a:latin typeface="Calibri Light" panose="020F0302020204030204" pitchFamily="34" charset="0"/>
                <a:cs typeface="Calibri Light" panose="020F0302020204030204" pitchFamily="34" charset="0"/>
              </a:rPr>
              <a:t>Three types of infections were responsible for more than 75% of the deaths:</a:t>
            </a:r>
            <a:br>
              <a:rPr lang="en-US" sz="1600" dirty="0">
                <a:solidFill>
                  <a:srgbClr val="2B2B2B"/>
                </a:solidFill>
                <a:latin typeface="Calibri Light" panose="020F0302020204030204" pitchFamily="34" charset="0"/>
                <a:cs typeface="Calibri Light" panose="020F0302020204030204" pitchFamily="34" charset="0"/>
              </a:rPr>
            </a:br>
            <a:r>
              <a:rPr lang="en-US" sz="1600" dirty="0">
                <a:solidFill>
                  <a:srgbClr val="2B2B2B"/>
                </a:solidFill>
                <a:latin typeface="Calibri Light" panose="020F0302020204030204" pitchFamily="34" charset="0"/>
                <a:cs typeface="Calibri Light" panose="020F0302020204030204" pitchFamily="34" charset="0"/>
              </a:rPr>
              <a:t>– Lower respiratory infections (such as pneumonia)</a:t>
            </a:r>
            <a:br>
              <a:rPr lang="en-US" sz="1600" dirty="0">
                <a:solidFill>
                  <a:srgbClr val="2B2B2B"/>
                </a:solidFill>
                <a:latin typeface="Calibri Light" panose="020F0302020204030204" pitchFamily="34" charset="0"/>
                <a:cs typeface="Calibri Light" panose="020F0302020204030204" pitchFamily="34" charset="0"/>
              </a:rPr>
            </a:br>
            <a:r>
              <a:rPr lang="en-US" sz="1600" dirty="0">
                <a:solidFill>
                  <a:srgbClr val="2B2B2B"/>
                </a:solidFill>
                <a:latin typeface="Calibri Light" panose="020F0302020204030204" pitchFamily="34" charset="0"/>
                <a:cs typeface="Calibri Light" panose="020F0302020204030204" pitchFamily="34" charset="0"/>
              </a:rPr>
              <a:t>– Bloodstream infections</a:t>
            </a:r>
            <a:br>
              <a:rPr lang="en-US" sz="1600" dirty="0">
                <a:solidFill>
                  <a:srgbClr val="2B2B2B"/>
                </a:solidFill>
                <a:latin typeface="Calibri Light" panose="020F0302020204030204" pitchFamily="34" charset="0"/>
                <a:cs typeface="Calibri Light" panose="020F0302020204030204" pitchFamily="34" charset="0"/>
              </a:rPr>
            </a:br>
            <a:r>
              <a:rPr lang="en-US" sz="1600" dirty="0">
                <a:solidFill>
                  <a:srgbClr val="2B2B2B"/>
                </a:solidFill>
                <a:latin typeface="Calibri Light" panose="020F0302020204030204" pitchFamily="34" charset="0"/>
                <a:cs typeface="Calibri Light" panose="020F0302020204030204" pitchFamily="34" charset="0"/>
              </a:rPr>
              <a:t>– Peritoneal and intra-abdominal infections</a:t>
            </a:r>
          </a:p>
          <a:p>
            <a:pPr>
              <a:buFont typeface="Arial" panose="020B0604020202020204" pitchFamily="34" charset="0"/>
              <a:buChar char="•"/>
            </a:pPr>
            <a:r>
              <a:rPr lang="en-US" sz="1600" dirty="0">
                <a:solidFill>
                  <a:srgbClr val="2B2B2B"/>
                </a:solidFill>
                <a:latin typeface="Calibri Light" panose="020F0302020204030204" pitchFamily="34" charset="0"/>
                <a:cs typeface="Calibri Light" panose="020F0302020204030204" pitchFamily="34" charset="0"/>
              </a:rPr>
              <a:t>There are large differences in burden as well as distribution of bacterial pathogens across regions. Mortality rate was highest in sub-Saharan Africa, with 230 deaths per 100,000 population, and lowest in high-income countries at 52 deaths per 100,000 population.</a:t>
            </a:r>
          </a:p>
          <a:p>
            <a:endParaRPr lang="sv-SE" sz="1600" dirty="0">
              <a:latin typeface="Calibri Light" panose="020F0302020204030204" pitchFamily="34" charset="0"/>
              <a:cs typeface="Calibri Light" panose="020F0302020204030204" pitchFamily="34" charset="0"/>
            </a:endParaRPr>
          </a:p>
        </p:txBody>
      </p:sp>
      <p:sp>
        <p:nvSpPr>
          <p:cNvPr id="7" name="Platshållare för text 6"/>
          <p:cNvSpPr>
            <a:spLocks noGrp="1"/>
          </p:cNvSpPr>
          <p:nvPr>
            <p:ph type="body" sz="quarter" idx="11"/>
          </p:nvPr>
        </p:nvSpPr>
        <p:spPr/>
        <p:txBody>
          <a:bodyPr/>
          <a:lstStyle/>
          <a:p>
            <a:r>
              <a:rPr lang="sv-SE" dirty="0">
                <a:hlinkClick r:id="rId3"/>
              </a:rPr>
              <a:t>https://www.reactgroup.org/news-and-views/news-and-opinions/year-2022/7-7-million-people-die-from-bacterial-infections-every-year</a:t>
            </a:r>
            <a:r>
              <a:rPr lang="sv-SE" dirty="0" smtClean="0">
                <a:hlinkClick r:id="rId3"/>
              </a:rPr>
              <a:t>/</a:t>
            </a:r>
            <a:endParaRPr lang="sv-SE" dirty="0" smtClean="0"/>
          </a:p>
          <a:p>
            <a:endParaRPr lang="sv-SE" dirty="0"/>
          </a:p>
        </p:txBody>
      </p:sp>
    </p:spTree>
    <p:extLst>
      <p:ext uri="{BB962C8B-B14F-4D97-AF65-F5344CB8AC3E}">
        <p14:creationId xmlns:p14="http://schemas.microsoft.com/office/powerpoint/2010/main" val="3104561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EU:s rådsrekommendationer</a:t>
            </a:r>
            <a:endParaRPr lang="sv-SE" dirty="0"/>
          </a:p>
        </p:txBody>
      </p:sp>
      <p:sp>
        <p:nvSpPr>
          <p:cNvPr id="3" name="Platshållare för innehåll 2"/>
          <p:cNvSpPr>
            <a:spLocks noGrp="1"/>
          </p:cNvSpPr>
          <p:nvPr>
            <p:ph idx="1"/>
          </p:nvPr>
        </p:nvSpPr>
        <p:spPr/>
        <p:txBody>
          <a:bodyPr/>
          <a:lstStyle/>
          <a:p>
            <a:r>
              <a:rPr lang="en-US" dirty="0" smtClean="0"/>
              <a:t>EU:s </a:t>
            </a:r>
            <a:r>
              <a:rPr lang="en-US" dirty="0" err="1" smtClean="0"/>
              <a:t>Ministerråd</a:t>
            </a:r>
            <a:r>
              <a:rPr lang="en-US" dirty="0" smtClean="0"/>
              <a:t> </a:t>
            </a:r>
            <a:r>
              <a:rPr lang="en-US" dirty="0" err="1" smtClean="0"/>
              <a:t>antog</a:t>
            </a:r>
            <a:r>
              <a:rPr lang="en-US" dirty="0" smtClean="0"/>
              <a:t> 2023 </a:t>
            </a:r>
            <a:r>
              <a:rPr lang="en-US" dirty="0" err="1" smtClean="0"/>
              <a:t>en</a:t>
            </a:r>
            <a:r>
              <a:rPr lang="en-US" dirty="0" smtClean="0"/>
              <a:t> </a:t>
            </a:r>
            <a:r>
              <a:rPr lang="en-US" dirty="0" err="1" smtClean="0"/>
              <a:t>rekommendation</a:t>
            </a:r>
            <a:r>
              <a:rPr lang="en-US" dirty="0" smtClean="0"/>
              <a:t> </a:t>
            </a:r>
            <a:r>
              <a:rPr lang="sv-SE" dirty="0"/>
              <a:t>om intensifiering av EU:s åtgärder för att bekämpa antimikrobiell </a:t>
            </a:r>
            <a:r>
              <a:rPr lang="sv-SE" dirty="0" smtClean="0"/>
              <a:t>resistens</a:t>
            </a:r>
          </a:p>
          <a:p>
            <a:r>
              <a:rPr lang="sv-SE" dirty="0" smtClean="0"/>
              <a:t>Framförhandlat under Sveriges EU-ordförandeskap</a:t>
            </a:r>
          </a:p>
          <a:p>
            <a:r>
              <a:rPr lang="en-US" dirty="0" err="1" smtClean="0"/>
              <a:t>Utgår</a:t>
            </a:r>
            <a:r>
              <a:rPr lang="en-US" dirty="0" smtClean="0"/>
              <a:t> </a:t>
            </a:r>
            <a:r>
              <a:rPr lang="en-US" dirty="0" err="1" smtClean="0"/>
              <a:t>från</a:t>
            </a:r>
            <a:r>
              <a:rPr lang="en-US" dirty="0" smtClean="0"/>
              <a:t> </a:t>
            </a:r>
            <a:r>
              <a:rPr lang="en-US" dirty="0" err="1" smtClean="0"/>
              <a:t>en</a:t>
            </a:r>
            <a:r>
              <a:rPr lang="en-US" dirty="0" smtClean="0"/>
              <a:t> One </a:t>
            </a:r>
            <a:r>
              <a:rPr lang="en-US" dirty="0"/>
              <a:t>Health </a:t>
            </a:r>
            <a:r>
              <a:rPr lang="en-US" dirty="0" err="1" smtClean="0"/>
              <a:t>modell</a:t>
            </a:r>
            <a:r>
              <a:rPr lang="en-US" dirty="0" smtClean="0"/>
              <a:t> </a:t>
            </a:r>
            <a:r>
              <a:rPr lang="en-US" dirty="0" err="1" smtClean="0"/>
              <a:t>och</a:t>
            </a:r>
            <a:r>
              <a:rPr lang="en-US" dirty="0" smtClean="0"/>
              <a:t> </a:t>
            </a:r>
            <a:r>
              <a:rPr lang="en-US" dirty="0" err="1" smtClean="0"/>
              <a:t>är</a:t>
            </a:r>
            <a:r>
              <a:rPr lang="en-US" dirty="0" smtClean="0"/>
              <a:t> </a:t>
            </a:r>
            <a:r>
              <a:rPr lang="en-US" dirty="0" err="1" smtClean="0"/>
              <a:t>sektorsövergripande</a:t>
            </a:r>
            <a:r>
              <a:rPr lang="en-US" dirty="0" smtClean="0"/>
              <a:t>. </a:t>
            </a:r>
          </a:p>
          <a:p>
            <a:r>
              <a:rPr lang="en-US" dirty="0" err="1" smtClean="0"/>
              <a:t>Rekommendationen</a:t>
            </a:r>
            <a:r>
              <a:rPr lang="en-US" dirty="0" smtClean="0"/>
              <a:t> </a:t>
            </a:r>
            <a:r>
              <a:rPr lang="en-US" dirty="0" err="1" smtClean="0"/>
              <a:t>innehåller</a:t>
            </a:r>
            <a:r>
              <a:rPr lang="en-US" dirty="0" smtClean="0"/>
              <a:t> </a:t>
            </a:r>
            <a:r>
              <a:rPr lang="en-US" dirty="0" err="1" smtClean="0"/>
              <a:t>ett</a:t>
            </a:r>
            <a:r>
              <a:rPr lang="en-US" dirty="0" smtClean="0"/>
              <a:t> </a:t>
            </a:r>
            <a:r>
              <a:rPr lang="en-US" dirty="0" err="1" smtClean="0"/>
              <a:t>antal</a:t>
            </a:r>
            <a:r>
              <a:rPr lang="en-US" dirty="0" smtClean="0"/>
              <a:t> </a:t>
            </a:r>
            <a:r>
              <a:rPr lang="en-US" dirty="0" err="1" smtClean="0"/>
              <a:t>insatser</a:t>
            </a:r>
            <a:r>
              <a:rPr lang="en-US" dirty="0" smtClean="0"/>
              <a:t> </a:t>
            </a:r>
            <a:r>
              <a:rPr lang="en-US" dirty="0" err="1" smtClean="0"/>
              <a:t>inom</a:t>
            </a:r>
            <a:r>
              <a:rPr lang="en-US" dirty="0" smtClean="0"/>
              <a:t> </a:t>
            </a:r>
            <a:r>
              <a:rPr lang="en-US" dirty="0" err="1" smtClean="0"/>
              <a:t>nio</a:t>
            </a:r>
            <a:r>
              <a:rPr lang="en-US" dirty="0" smtClean="0"/>
              <a:t> </a:t>
            </a:r>
            <a:r>
              <a:rPr lang="en-US" dirty="0" err="1" smtClean="0"/>
              <a:t>olika</a:t>
            </a:r>
            <a:r>
              <a:rPr lang="en-US" dirty="0" smtClean="0"/>
              <a:t> </a:t>
            </a:r>
            <a:r>
              <a:rPr lang="en-US" dirty="0" err="1" smtClean="0"/>
              <a:t>områden</a:t>
            </a:r>
            <a:endParaRPr lang="en-US" dirty="0" smtClean="0"/>
          </a:p>
          <a:p>
            <a:pPr lvl="1"/>
            <a:r>
              <a:rPr lang="en-US" dirty="0" smtClean="0"/>
              <a:t>bland </a:t>
            </a:r>
            <a:r>
              <a:rPr lang="en-US" dirty="0" err="1" smtClean="0"/>
              <a:t>annat</a:t>
            </a:r>
            <a:r>
              <a:rPr lang="en-US" dirty="0" smtClean="0"/>
              <a:t> </a:t>
            </a:r>
            <a:r>
              <a:rPr lang="en-US" dirty="0" err="1" smtClean="0"/>
              <a:t>implementering</a:t>
            </a:r>
            <a:r>
              <a:rPr lang="en-US" dirty="0" smtClean="0"/>
              <a:t> </a:t>
            </a:r>
            <a:r>
              <a:rPr lang="en-US" dirty="0" err="1" smtClean="0"/>
              <a:t>och</a:t>
            </a:r>
            <a:r>
              <a:rPr lang="en-US" dirty="0" smtClean="0"/>
              <a:t> </a:t>
            </a:r>
            <a:r>
              <a:rPr lang="en-US" dirty="0" err="1" smtClean="0"/>
              <a:t>utvärdering</a:t>
            </a:r>
            <a:r>
              <a:rPr lang="en-US" dirty="0" smtClean="0"/>
              <a:t> </a:t>
            </a:r>
            <a:r>
              <a:rPr lang="en-US" dirty="0" err="1" smtClean="0"/>
              <a:t>av</a:t>
            </a:r>
            <a:r>
              <a:rPr lang="en-US" dirty="0" smtClean="0"/>
              <a:t> </a:t>
            </a:r>
            <a:r>
              <a:rPr lang="en-US" dirty="0" err="1" smtClean="0"/>
              <a:t>nationella</a:t>
            </a:r>
            <a:r>
              <a:rPr lang="en-US" dirty="0" smtClean="0"/>
              <a:t> </a:t>
            </a:r>
            <a:r>
              <a:rPr lang="en-US" dirty="0" err="1" smtClean="0"/>
              <a:t>handlingsplaner</a:t>
            </a:r>
            <a:r>
              <a:rPr lang="en-US" dirty="0" smtClean="0"/>
              <a:t>, vårdhygien, stewardship, </a:t>
            </a:r>
            <a:r>
              <a:rPr lang="en-US" dirty="0" err="1" smtClean="0"/>
              <a:t>samt</a:t>
            </a:r>
            <a:r>
              <a:rPr lang="en-US" dirty="0" smtClean="0"/>
              <a:t> </a:t>
            </a:r>
            <a:r>
              <a:rPr lang="en-US" dirty="0" err="1" smtClean="0"/>
              <a:t>att</a:t>
            </a:r>
            <a:r>
              <a:rPr lang="en-US" dirty="0" smtClean="0"/>
              <a:t> </a:t>
            </a:r>
            <a:r>
              <a:rPr lang="en-US" dirty="0" err="1" smtClean="0"/>
              <a:t>bekräfta</a:t>
            </a:r>
            <a:r>
              <a:rPr lang="en-US" dirty="0" smtClean="0"/>
              <a:t> </a:t>
            </a:r>
            <a:r>
              <a:rPr lang="en-US" dirty="0" err="1" smtClean="0"/>
              <a:t>och</a:t>
            </a:r>
            <a:r>
              <a:rPr lang="en-US" dirty="0" smtClean="0"/>
              <a:t> </a:t>
            </a:r>
            <a:r>
              <a:rPr lang="en-US" dirty="0" err="1" smtClean="0"/>
              <a:t>förstärka</a:t>
            </a:r>
            <a:r>
              <a:rPr lang="en-US" dirty="0" smtClean="0"/>
              <a:t> EU:s </a:t>
            </a:r>
            <a:r>
              <a:rPr lang="en-US" dirty="0" err="1" smtClean="0"/>
              <a:t>ledarskap</a:t>
            </a:r>
            <a:r>
              <a:rPr lang="en-US" dirty="0" smtClean="0"/>
              <a:t> </a:t>
            </a:r>
            <a:r>
              <a:rPr lang="en-US" dirty="0" err="1" smtClean="0"/>
              <a:t>internationellt</a:t>
            </a:r>
            <a:r>
              <a:rPr lang="en-US" dirty="0" smtClean="0"/>
              <a:t> I AMR </a:t>
            </a:r>
            <a:r>
              <a:rPr lang="en-US" dirty="0" err="1" smtClean="0"/>
              <a:t>frågorna</a:t>
            </a:r>
            <a:r>
              <a:rPr lang="en-US" dirty="0" smtClean="0"/>
              <a:t>. </a:t>
            </a:r>
            <a:endParaRPr lang="en-GB" dirty="0"/>
          </a:p>
        </p:txBody>
      </p:sp>
      <p:sp>
        <p:nvSpPr>
          <p:cNvPr id="9" name="Platshållare för text 8"/>
          <p:cNvSpPr>
            <a:spLocks noGrp="1"/>
          </p:cNvSpPr>
          <p:nvPr>
            <p:ph type="body" sz="quarter" idx="11"/>
          </p:nvPr>
        </p:nvSpPr>
        <p:spPr/>
        <p:txBody>
          <a:bodyPr/>
          <a:lstStyle/>
          <a:p>
            <a:endParaRPr lang="sv-SE"/>
          </a:p>
        </p:txBody>
      </p:sp>
      <p:sp>
        <p:nvSpPr>
          <p:cNvPr id="6" name="Platshållare för innehåll 3"/>
          <p:cNvSpPr txBox="1">
            <a:spLocks/>
          </p:cNvSpPr>
          <p:nvPr/>
        </p:nvSpPr>
        <p:spPr>
          <a:xfrm>
            <a:off x="8184232" y="764704"/>
            <a:ext cx="3528392" cy="5184924"/>
          </a:xfrm>
          <a:prstGeom prst="rect">
            <a:avLst/>
          </a:prstGeom>
        </p:spPr>
        <p:txBody>
          <a:bodyPr vert="horz" lIns="0" tIns="0" rIns="0" bIns="0" rtlCol="0" anchor="ctr" anchorCtr="0">
            <a:noAutofit/>
          </a:bodyPr>
          <a:lstStyle>
            <a:lvl1pPr marL="269875" indent="-269875" algn="l" defTabSz="914400" rtl="0" eaLnBrk="1" latinLnBrk="0" hangingPunct="1">
              <a:lnSpc>
                <a:spcPct val="105000"/>
              </a:lnSpc>
              <a:spcBef>
                <a:spcPts val="1200"/>
              </a:spcBef>
              <a:spcAft>
                <a:spcPts val="300"/>
              </a:spcAft>
              <a:buClr>
                <a:srgbClr val="009284"/>
              </a:buClr>
              <a:buFont typeface="Tahoma" panose="020B0604030504040204" pitchFamily="34" charset="0"/>
              <a:buChar char="•"/>
              <a:tabLst/>
              <a:defRPr sz="2000" kern="1200" baseline="0">
                <a:solidFill>
                  <a:schemeClr val="tx1"/>
                </a:solidFill>
                <a:latin typeface="+mn-lt"/>
                <a:ea typeface="+mn-ea"/>
                <a:cs typeface="+mn-cs"/>
              </a:defRPr>
            </a:lvl1pPr>
            <a:lvl2pPr marL="504000" indent="-216000" algn="l" defTabSz="914400" rtl="0" eaLnBrk="1" latinLnBrk="0" hangingPunct="1">
              <a:lnSpc>
                <a:spcPct val="105000"/>
              </a:lnSpc>
              <a:spcBef>
                <a:spcPts val="500"/>
              </a:spcBef>
              <a:spcAft>
                <a:spcPts val="200"/>
              </a:spcAft>
              <a:buFont typeface="Tahoma" panose="020B0604030504040204" pitchFamily="34" charset="0"/>
              <a:buChar char="–"/>
              <a:tabLst/>
              <a:defRPr sz="1800" kern="1200">
                <a:solidFill>
                  <a:schemeClr val="tx1"/>
                </a:solidFill>
                <a:latin typeface="+mn-lt"/>
                <a:ea typeface="+mn-ea"/>
                <a:cs typeface="+mn-cs"/>
              </a:defRPr>
            </a:lvl2pPr>
            <a:lvl3pPr marL="684000" indent="-179388" algn="l" defTabSz="914400" rtl="0" eaLnBrk="1" latinLnBrk="0" hangingPunct="1">
              <a:lnSpc>
                <a:spcPct val="105000"/>
              </a:lnSpc>
              <a:spcBef>
                <a:spcPts val="400"/>
              </a:spcBef>
              <a:spcAft>
                <a:spcPts val="200"/>
              </a:spcAft>
              <a:buFont typeface="Arial" panose="020B0604020202020204" pitchFamily="34" charset="0"/>
              <a:buChar char="•"/>
              <a:tabLst/>
              <a:defRPr sz="1600" kern="1200" baseline="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3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a:lstStyle>
          <a:p>
            <a:pPr marL="0" indent="0">
              <a:buNone/>
            </a:pPr>
            <a:r>
              <a:rPr lang="en-US" b="1" dirty="0" err="1" smtClean="0">
                <a:solidFill>
                  <a:schemeClr val="bg1"/>
                </a:solidFill>
              </a:rPr>
              <a:t>Rådets</a:t>
            </a:r>
            <a:r>
              <a:rPr lang="en-US" b="1" dirty="0" smtClean="0">
                <a:solidFill>
                  <a:schemeClr val="bg1"/>
                </a:solidFill>
              </a:rPr>
              <a:t> </a:t>
            </a:r>
            <a:r>
              <a:rPr lang="en-US" b="1" dirty="0" err="1" smtClean="0">
                <a:solidFill>
                  <a:schemeClr val="bg1"/>
                </a:solidFill>
              </a:rPr>
              <a:t>rekommendation</a:t>
            </a:r>
            <a:r>
              <a:rPr lang="en-US" b="1" dirty="0" smtClean="0">
                <a:solidFill>
                  <a:schemeClr val="bg1"/>
                </a:solidFill>
              </a:rPr>
              <a:t> </a:t>
            </a:r>
            <a:r>
              <a:rPr lang="en-US" b="1" dirty="0" err="1" smtClean="0">
                <a:solidFill>
                  <a:schemeClr val="bg1"/>
                </a:solidFill>
              </a:rPr>
              <a:t>syftar</a:t>
            </a:r>
            <a:r>
              <a:rPr lang="en-US" b="1" dirty="0" smtClean="0">
                <a:solidFill>
                  <a:schemeClr val="bg1"/>
                </a:solidFill>
              </a:rPr>
              <a:t> till </a:t>
            </a:r>
            <a:r>
              <a:rPr lang="en-US" b="1" dirty="0" err="1" smtClean="0">
                <a:solidFill>
                  <a:schemeClr val="bg1"/>
                </a:solidFill>
              </a:rPr>
              <a:t>att</a:t>
            </a:r>
            <a:r>
              <a:rPr lang="en-US" b="1" dirty="0" smtClean="0">
                <a:solidFill>
                  <a:schemeClr val="bg1"/>
                </a:solidFill>
              </a:rPr>
              <a:t>:</a:t>
            </a:r>
          </a:p>
          <a:p>
            <a:r>
              <a:rPr lang="sv-SE" dirty="0" smtClean="0">
                <a:solidFill>
                  <a:schemeClr val="bg1"/>
                </a:solidFill>
              </a:rPr>
              <a:t>Uppmuntra </a:t>
            </a:r>
            <a:r>
              <a:rPr lang="sv-SE" dirty="0">
                <a:solidFill>
                  <a:schemeClr val="bg1"/>
                </a:solidFill>
              </a:rPr>
              <a:t>återhållsam användning av antimikrobiella medel såsom antibiotika för människors och djurs hälsa genom en rad frivilliga </a:t>
            </a:r>
            <a:r>
              <a:rPr lang="sv-SE" dirty="0" smtClean="0">
                <a:solidFill>
                  <a:schemeClr val="bg1"/>
                </a:solidFill>
              </a:rPr>
              <a:t>åtgärder</a:t>
            </a:r>
          </a:p>
          <a:p>
            <a:r>
              <a:rPr lang="sv-SE" dirty="0">
                <a:solidFill>
                  <a:schemeClr val="bg1"/>
                </a:solidFill>
              </a:rPr>
              <a:t>M</a:t>
            </a:r>
            <a:r>
              <a:rPr lang="sv-SE" dirty="0" smtClean="0">
                <a:solidFill>
                  <a:schemeClr val="bg1"/>
                </a:solidFill>
              </a:rPr>
              <a:t>inska </a:t>
            </a:r>
            <a:r>
              <a:rPr lang="sv-SE" dirty="0">
                <a:solidFill>
                  <a:schemeClr val="bg1"/>
                </a:solidFill>
              </a:rPr>
              <a:t>risken för att mikroorganismer blir </a:t>
            </a:r>
            <a:r>
              <a:rPr lang="sv-SE" dirty="0" smtClean="0">
                <a:solidFill>
                  <a:schemeClr val="bg1"/>
                </a:solidFill>
              </a:rPr>
              <a:t>resistenta mot mikrobiell behandling</a:t>
            </a:r>
          </a:p>
        </p:txBody>
      </p:sp>
    </p:spTree>
    <p:extLst>
      <p:ext uri="{BB962C8B-B14F-4D97-AF65-F5344CB8AC3E}">
        <p14:creationId xmlns:p14="http://schemas.microsoft.com/office/powerpoint/2010/main" val="146963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Rekommendationen fokuserar på följande områden:</a:t>
            </a:r>
            <a:endParaRPr lang="en-GB" dirty="0"/>
          </a:p>
        </p:txBody>
      </p:sp>
      <p:sp>
        <p:nvSpPr>
          <p:cNvPr id="12" name="Platshållare för innehåll 11"/>
          <p:cNvSpPr>
            <a:spLocks noGrp="1"/>
          </p:cNvSpPr>
          <p:nvPr>
            <p:ph idx="1"/>
          </p:nvPr>
        </p:nvSpPr>
        <p:spPr>
          <a:xfrm>
            <a:off x="911422" y="1628800"/>
            <a:ext cx="10944328" cy="3965884"/>
          </a:xfrm>
        </p:spPr>
        <p:txBody>
          <a:bodyPr/>
          <a:lstStyle/>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Nationella</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handlingsplaner</a:t>
            </a:r>
            <a:r>
              <a:rPr lang="en-GB" sz="1800" dirty="0" smtClean="0">
                <a:latin typeface="Tahoma" panose="020B0604030504040204" pitchFamily="34" charset="0"/>
                <a:ea typeface="Tahoma" panose="020B0604030504040204" pitchFamily="34" charset="0"/>
                <a:cs typeface="Tahoma" panose="020B0604030504040204" pitchFamily="34" charset="0"/>
              </a:rPr>
              <a:t> mot </a:t>
            </a:r>
            <a:r>
              <a:rPr lang="en-GB" sz="1800" dirty="0" err="1" smtClean="0">
                <a:latin typeface="Tahoma" panose="020B0604030504040204" pitchFamily="34" charset="0"/>
                <a:ea typeface="Tahoma" panose="020B0604030504040204" pitchFamily="34" charset="0"/>
                <a:cs typeface="Tahoma" panose="020B0604030504040204" pitchFamily="34" charset="0"/>
              </a:rPr>
              <a:t>antibiotikaresistens</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Övervakning</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och</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monitorering</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av</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antibiotikaresistens</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och</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antibiotikakonsumtion</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Förebyggande</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och</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bekämpning</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av</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infektioner</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Strategier</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för</a:t>
            </a:r>
            <a:r>
              <a:rPr lang="en-GB" sz="1800" dirty="0" smtClean="0">
                <a:latin typeface="Tahoma" panose="020B0604030504040204" pitchFamily="34" charset="0"/>
                <a:ea typeface="Tahoma" panose="020B0604030504040204" pitchFamily="34" charset="0"/>
                <a:cs typeface="Tahoma" panose="020B0604030504040204" pitchFamily="34" charset="0"/>
              </a:rPr>
              <a:t> stewardship, </a:t>
            </a:r>
            <a:r>
              <a:rPr lang="en-GB" sz="1800" dirty="0" err="1" smtClean="0">
                <a:latin typeface="Tahoma" panose="020B0604030504040204" pitchFamily="34" charset="0"/>
                <a:ea typeface="Tahoma" panose="020B0604030504040204" pitchFamily="34" charset="0"/>
                <a:cs typeface="Tahoma" panose="020B0604030504040204" pitchFamily="34" charset="0"/>
              </a:rPr>
              <a:t>samt</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återhållsam</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användning</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av</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antimikrobiella</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medel</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Rekommenderade</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delmål</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för</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användning</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av</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antimikrobiella</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medel</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och</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antimikrobiell</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resistens</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Medvetenhet</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och</a:t>
            </a:r>
            <a:r>
              <a:rPr lang="en-GB" sz="1800" dirty="0" smtClean="0">
                <a:latin typeface="Tahoma" panose="020B0604030504040204" pitchFamily="34" charset="0"/>
                <a:ea typeface="Tahoma" panose="020B0604030504040204" pitchFamily="34" charset="0"/>
                <a:cs typeface="Tahoma" panose="020B0604030504040204" pitchFamily="34" charset="0"/>
              </a:rPr>
              <a:t> </a:t>
            </a:r>
            <a:r>
              <a:rPr lang="en-GB" sz="1800" dirty="0" err="1" smtClean="0">
                <a:latin typeface="Tahoma" panose="020B0604030504040204" pitchFamily="34" charset="0"/>
                <a:ea typeface="Tahoma" panose="020B0604030504040204" pitchFamily="34" charset="0"/>
                <a:cs typeface="Tahoma" panose="020B0604030504040204" pitchFamily="34" charset="0"/>
              </a:rPr>
              <a:t>utbildning</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sv-SE" sz="1800" dirty="0">
                <a:latin typeface="Tahoma" panose="020B0604030504040204" pitchFamily="34" charset="0"/>
                <a:ea typeface="Tahoma" panose="020B0604030504040204" pitchFamily="34" charset="0"/>
                <a:cs typeface="Tahoma" panose="020B0604030504040204" pitchFamily="34" charset="0"/>
              </a:rPr>
              <a:t>Forskning och utveckling samt incitament till innovation och tillgång till antimikrobiella medel och andra medicinska motåtgärder mot </a:t>
            </a:r>
            <a:r>
              <a:rPr lang="en-GB" sz="1800" dirty="0" err="1">
                <a:latin typeface="Tahoma" panose="020B0604030504040204" pitchFamily="34" charset="0"/>
                <a:ea typeface="Tahoma" panose="020B0604030504040204" pitchFamily="34" charset="0"/>
                <a:cs typeface="Tahoma" panose="020B0604030504040204" pitchFamily="34" charset="0"/>
              </a:rPr>
              <a:t>antibiotikaresistens</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en-GB" sz="1800" dirty="0" err="1" smtClean="0">
                <a:latin typeface="Tahoma" panose="020B0604030504040204" pitchFamily="34" charset="0"/>
                <a:ea typeface="Tahoma" panose="020B0604030504040204" pitchFamily="34" charset="0"/>
                <a:cs typeface="Tahoma" panose="020B0604030504040204" pitchFamily="34" charset="0"/>
              </a:rPr>
              <a:t>Samarbete</a:t>
            </a:r>
            <a:endParaRPr lang="en-GB" sz="1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mj-lt"/>
              <a:buAutoNum type="alphaUcPeriod"/>
            </a:pPr>
            <a:r>
              <a:rPr lang="sv-SE" sz="1800" dirty="0" smtClean="0">
                <a:latin typeface="Tahoma" panose="020B0604030504040204" pitchFamily="34" charset="0"/>
                <a:ea typeface="Tahoma" panose="020B0604030504040204" pitchFamily="34" charset="0"/>
                <a:cs typeface="Tahoma" panose="020B0604030504040204" pitchFamily="34" charset="0"/>
              </a:rPr>
              <a:t>Global nivå</a:t>
            </a:r>
            <a:endParaRPr lang="sv-SE" sz="1800" dirty="0"/>
          </a:p>
          <a:p>
            <a:endParaRPr lang="en-GB" sz="1800" dirty="0"/>
          </a:p>
        </p:txBody>
      </p:sp>
      <p:sp>
        <p:nvSpPr>
          <p:cNvPr id="13" name="Platshållare för text 12"/>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4024442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De </a:t>
            </a:r>
            <a:r>
              <a:rPr lang="en-US" dirty="0" err="1" smtClean="0"/>
              <a:t>föreslagna</a:t>
            </a:r>
            <a:r>
              <a:rPr lang="en-US" dirty="0" smtClean="0"/>
              <a:t> </a:t>
            </a:r>
            <a:r>
              <a:rPr lang="en-US" dirty="0" err="1" smtClean="0"/>
              <a:t>åtgärdena</a:t>
            </a:r>
            <a:r>
              <a:rPr lang="en-US" dirty="0" smtClean="0"/>
              <a:t> i </a:t>
            </a:r>
            <a:r>
              <a:rPr lang="en-US" dirty="0" err="1" smtClean="0"/>
              <a:t>rekommendationen</a:t>
            </a:r>
            <a:r>
              <a:rPr lang="en-US" dirty="0" smtClean="0"/>
              <a:t> </a:t>
            </a:r>
            <a:r>
              <a:rPr lang="en-US" dirty="0" err="1" smtClean="0"/>
              <a:t>omfattar</a:t>
            </a:r>
            <a:r>
              <a:rPr lang="en-US" dirty="0" smtClean="0"/>
              <a:t>:</a:t>
            </a:r>
            <a:endParaRPr lang="sv-SE" dirty="0"/>
          </a:p>
        </p:txBody>
      </p:sp>
      <p:sp>
        <p:nvSpPr>
          <p:cNvPr id="3" name="Platshållare för innehåll 2"/>
          <p:cNvSpPr>
            <a:spLocks noGrp="1"/>
          </p:cNvSpPr>
          <p:nvPr>
            <p:ph idx="1"/>
          </p:nvPr>
        </p:nvSpPr>
        <p:spPr>
          <a:xfrm>
            <a:off x="911424" y="1628800"/>
            <a:ext cx="6840760" cy="3960788"/>
          </a:xfrm>
        </p:spPr>
        <p:txBody>
          <a:bodyPr/>
          <a:lstStyle/>
          <a:p>
            <a:r>
              <a:rPr lang="sv-SE" b="1" dirty="0" smtClean="0"/>
              <a:t>Förstärkning </a:t>
            </a:r>
            <a:r>
              <a:rPr lang="sv-SE" b="1" dirty="0"/>
              <a:t>av nationella handlingsplaner </a:t>
            </a:r>
            <a:r>
              <a:rPr lang="sv-SE" dirty="0"/>
              <a:t>för att hjälpa till att genomföra dessa mål och övervaka användningen av antibiotika på nationell </a:t>
            </a:r>
            <a:r>
              <a:rPr lang="sv-SE" dirty="0" smtClean="0"/>
              <a:t>nivå</a:t>
            </a:r>
          </a:p>
          <a:p>
            <a:r>
              <a:rPr lang="sv-SE" dirty="0"/>
              <a:t>F</a:t>
            </a:r>
            <a:r>
              <a:rPr lang="sv-SE" dirty="0" smtClean="0"/>
              <a:t>örbättrad </a:t>
            </a:r>
            <a:r>
              <a:rPr lang="sv-SE" b="1" dirty="0"/>
              <a:t>övervakning av antimikrobiell resistens och förbrukning av antimikrobiella medel </a:t>
            </a:r>
            <a:r>
              <a:rPr lang="sv-SE" dirty="0"/>
              <a:t>på alla nivåer, inklusive sjukhus och inrättningar för långvarig vård och omsorg</a:t>
            </a:r>
          </a:p>
          <a:p>
            <a:r>
              <a:rPr lang="sv-SE" dirty="0" smtClean="0"/>
              <a:t>Insatser </a:t>
            </a:r>
            <a:r>
              <a:rPr lang="sv-SE" dirty="0"/>
              <a:t>för att </a:t>
            </a:r>
            <a:r>
              <a:rPr lang="sv-SE" b="1" dirty="0"/>
              <a:t>förbättra livsmedelsproducerande djurs hälsa och välbefinnande </a:t>
            </a:r>
            <a:r>
              <a:rPr lang="sv-SE" dirty="0"/>
              <a:t>för att minska spridningen av infektionssjukdomar inom jordbruket</a:t>
            </a:r>
          </a:p>
          <a:p>
            <a:r>
              <a:rPr lang="sv-SE" b="1" dirty="0" smtClean="0"/>
              <a:t>Medvetandehöjande </a:t>
            </a:r>
            <a:r>
              <a:rPr lang="sv-SE" b="1" dirty="0"/>
              <a:t>åtgärder </a:t>
            </a:r>
            <a:r>
              <a:rPr lang="sv-SE" dirty="0"/>
              <a:t>bland allmänheten och yrkesverksamma inom hälso- och sjukvårdssektorn och </a:t>
            </a:r>
            <a:r>
              <a:rPr lang="sv-SE" dirty="0" smtClean="0"/>
              <a:t>veterinärsektorn</a:t>
            </a:r>
            <a:endParaRPr lang="sv-SE" dirty="0"/>
          </a:p>
        </p:txBody>
      </p:sp>
      <p:sp>
        <p:nvSpPr>
          <p:cNvPr id="5" name="Platshållare för text 4"/>
          <p:cNvSpPr>
            <a:spLocks noGrp="1"/>
          </p:cNvSpPr>
          <p:nvPr>
            <p:ph type="body" sz="quarter" idx="11"/>
          </p:nvPr>
        </p:nvSpPr>
        <p:spPr/>
        <p:txBody>
          <a:bodyPr/>
          <a:lstStyle/>
          <a:p>
            <a:endParaRPr lang="sv-SE" dirty="0"/>
          </a:p>
        </p:txBody>
      </p:sp>
      <p:sp>
        <p:nvSpPr>
          <p:cNvPr id="14" name="Platshållare för innehåll 3"/>
          <p:cNvSpPr txBox="1">
            <a:spLocks/>
          </p:cNvSpPr>
          <p:nvPr/>
        </p:nvSpPr>
        <p:spPr>
          <a:xfrm>
            <a:off x="8112225" y="908372"/>
            <a:ext cx="3743524" cy="5040908"/>
          </a:xfrm>
          <a:prstGeom prst="rect">
            <a:avLst/>
          </a:prstGeom>
        </p:spPr>
        <p:txBody>
          <a:bodyPr vert="horz" lIns="0" tIns="0" rIns="0" bIns="0" rtlCol="0" anchor="ctr" anchorCtr="0">
            <a:noAutofit/>
          </a:bodyPr>
          <a:lstStyle>
            <a:lvl1pPr marL="269875" indent="-269875" algn="l" defTabSz="914400" rtl="0" eaLnBrk="1" latinLnBrk="0" hangingPunct="1">
              <a:lnSpc>
                <a:spcPct val="105000"/>
              </a:lnSpc>
              <a:spcBef>
                <a:spcPts val="1200"/>
              </a:spcBef>
              <a:spcAft>
                <a:spcPts val="300"/>
              </a:spcAft>
              <a:buClr>
                <a:srgbClr val="009284"/>
              </a:buClr>
              <a:buFont typeface="Tahoma" panose="020B0604030504040204" pitchFamily="34" charset="0"/>
              <a:buChar char="•"/>
              <a:tabLst/>
              <a:defRPr sz="2000" kern="1200" baseline="0">
                <a:solidFill>
                  <a:schemeClr val="tx1"/>
                </a:solidFill>
                <a:latin typeface="+mn-lt"/>
                <a:ea typeface="+mn-ea"/>
                <a:cs typeface="+mn-cs"/>
              </a:defRPr>
            </a:lvl1pPr>
            <a:lvl2pPr marL="504000" indent="-216000" algn="l" defTabSz="914400" rtl="0" eaLnBrk="1" latinLnBrk="0" hangingPunct="1">
              <a:lnSpc>
                <a:spcPct val="105000"/>
              </a:lnSpc>
              <a:spcBef>
                <a:spcPts val="500"/>
              </a:spcBef>
              <a:spcAft>
                <a:spcPts val="200"/>
              </a:spcAft>
              <a:buFont typeface="Tahoma" panose="020B0604030504040204" pitchFamily="34" charset="0"/>
              <a:buChar char="–"/>
              <a:tabLst/>
              <a:defRPr sz="1800" kern="1200">
                <a:solidFill>
                  <a:schemeClr val="tx1"/>
                </a:solidFill>
                <a:latin typeface="+mn-lt"/>
                <a:ea typeface="+mn-ea"/>
                <a:cs typeface="+mn-cs"/>
              </a:defRPr>
            </a:lvl2pPr>
            <a:lvl3pPr marL="684000" indent="-179388" algn="l" defTabSz="914400" rtl="0" eaLnBrk="1" latinLnBrk="0" hangingPunct="1">
              <a:lnSpc>
                <a:spcPct val="105000"/>
              </a:lnSpc>
              <a:spcBef>
                <a:spcPts val="400"/>
              </a:spcBef>
              <a:spcAft>
                <a:spcPts val="200"/>
              </a:spcAft>
              <a:buFont typeface="Arial" panose="020B0604020202020204" pitchFamily="34" charset="0"/>
              <a:buChar char="•"/>
              <a:tabLst/>
              <a:defRPr sz="1600" kern="1200" baseline="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3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a:lstStyle>
          <a:p>
            <a:pPr marL="0" indent="0">
              <a:buFont typeface="Tahoma" panose="020B0604030504040204" pitchFamily="34" charset="0"/>
              <a:buNone/>
            </a:pPr>
            <a:r>
              <a:rPr lang="en-US" b="1" dirty="0" smtClean="0"/>
              <a:t>EU-</a:t>
            </a:r>
            <a:r>
              <a:rPr lang="en-US" b="1" dirty="0" err="1" smtClean="0"/>
              <a:t>mål</a:t>
            </a:r>
            <a:r>
              <a:rPr lang="en-US" b="1" dirty="0" smtClean="0"/>
              <a:t> </a:t>
            </a:r>
            <a:r>
              <a:rPr lang="en-US" b="1" dirty="0" err="1" smtClean="0"/>
              <a:t>satta</a:t>
            </a:r>
            <a:r>
              <a:rPr lang="en-US" b="1" dirty="0" smtClean="0"/>
              <a:t> till 2030</a:t>
            </a:r>
          </a:p>
          <a:p>
            <a:r>
              <a:rPr lang="sv-SE" dirty="0" smtClean="0"/>
              <a:t>Minska antibiotika-användningen med </a:t>
            </a:r>
            <a:r>
              <a:rPr lang="sv-SE" dirty="0"/>
              <a:t>20 </a:t>
            </a:r>
            <a:r>
              <a:rPr lang="sv-SE" dirty="0" smtClean="0"/>
              <a:t>procent inom humanmedicinen </a:t>
            </a:r>
          </a:p>
          <a:p>
            <a:r>
              <a:rPr lang="sv-SE" dirty="0" smtClean="0"/>
              <a:t>50% minskning av </a:t>
            </a:r>
            <a:r>
              <a:rPr lang="sv-SE" dirty="0"/>
              <a:t>den totala försäljningen i EU av antimikrobiella medel som används för produktionsdjur och </a:t>
            </a:r>
            <a:r>
              <a:rPr lang="sv-SE" dirty="0" smtClean="0"/>
              <a:t>vattenbruk</a:t>
            </a:r>
          </a:p>
          <a:p>
            <a:r>
              <a:rPr lang="sv-SE" dirty="0" smtClean="0"/>
              <a:t>Att minst 65% av den totala antibiotikaanvändningen inom humanmedicin tillhör Access gruppen i WHO:s </a:t>
            </a:r>
            <a:r>
              <a:rPr lang="sv-SE" dirty="0" err="1" smtClean="0"/>
              <a:t>AWaRe</a:t>
            </a:r>
            <a:r>
              <a:rPr lang="sv-SE" dirty="0" smtClean="0"/>
              <a:t> klassificering. </a:t>
            </a:r>
          </a:p>
          <a:p>
            <a:r>
              <a:rPr lang="sv-SE" dirty="0" smtClean="0"/>
              <a:t>En reduktion av de tre viktigaste antibiotikaresistenta infektionerna som sprids inom vården</a:t>
            </a:r>
            <a:endParaRPr lang="sv-SE" dirty="0"/>
          </a:p>
        </p:txBody>
      </p:sp>
    </p:spTree>
    <p:extLst>
      <p:ext uri="{BB962C8B-B14F-4D97-AF65-F5344CB8AC3E}">
        <p14:creationId xmlns:p14="http://schemas.microsoft.com/office/powerpoint/2010/main" val="2373113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6708" y="116632"/>
            <a:ext cx="10368198" cy="936774"/>
          </a:xfrm>
        </p:spPr>
        <p:txBody>
          <a:bodyPr/>
          <a:lstStyle/>
          <a:p>
            <a:r>
              <a:rPr lang="sv-SE" dirty="0" smtClean="0"/>
              <a:t>E. Rekommenderade delmål för AMR och AMC</a:t>
            </a:r>
            <a:endParaRPr lang="sv-SE" dirty="0"/>
          </a:p>
        </p:txBody>
      </p:sp>
      <p:sp>
        <p:nvSpPr>
          <p:cNvPr id="3" name="Platshållare för innehåll 2"/>
          <p:cNvSpPr>
            <a:spLocks noGrp="1"/>
          </p:cNvSpPr>
          <p:nvPr>
            <p:ph idx="1"/>
          </p:nvPr>
        </p:nvSpPr>
        <p:spPr>
          <a:xfrm>
            <a:off x="906905" y="1268760"/>
            <a:ext cx="10368001" cy="3965884"/>
          </a:xfrm>
        </p:spPr>
        <p:txBody>
          <a:bodyPr/>
          <a:lstStyle/>
          <a:p>
            <a:pPr marL="457200" indent="-457200">
              <a:buFont typeface="+mj-lt"/>
              <a:buAutoNum type="arabicPeriod" startAt="15"/>
            </a:pPr>
            <a:r>
              <a:rPr lang="en-US" dirty="0" smtClean="0"/>
              <a:t>… till </a:t>
            </a:r>
            <a:r>
              <a:rPr lang="en-US" dirty="0"/>
              <a:t>2030, </a:t>
            </a:r>
            <a:r>
              <a:rPr lang="en-US" b="1" dirty="0" err="1" smtClean="0"/>
              <a:t>totala</a:t>
            </a:r>
            <a:r>
              <a:rPr lang="en-US" b="1" dirty="0" smtClean="0"/>
              <a:t> </a:t>
            </a:r>
            <a:r>
              <a:rPr lang="en-US" b="1" dirty="0" err="1" smtClean="0"/>
              <a:t>antibiotikaanvändningen</a:t>
            </a:r>
            <a:r>
              <a:rPr lang="en-US" b="1" dirty="0" smtClean="0"/>
              <a:t> </a:t>
            </a:r>
            <a:r>
              <a:rPr lang="en-US" dirty="0" smtClean="0"/>
              <a:t>hos </a:t>
            </a:r>
            <a:r>
              <a:rPr lang="en-US" dirty="0" err="1" smtClean="0"/>
              <a:t>människor</a:t>
            </a:r>
            <a:r>
              <a:rPr lang="en-US" dirty="0" smtClean="0"/>
              <a:t> […] </a:t>
            </a:r>
            <a:r>
              <a:rPr lang="en-US" b="1" dirty="0" err="1" smtClean="0"/>
              <a:t>reduceras</a:t>
            </a:r>
            <a:r>
              <a:rPr lang="en-US" b="1" dirty="0" smtClean="0"/>
              <a:t> med  20% </a:t>
            </a:r>
            <a:r>
              <a:rPr lang="en-US" dirty="0" err="1" smtClean="0"/>
              <a:t>inom</a:t>
            </a:r>
            <a:r>
              <a:rPr lang="en-US" dirty="0" smtClean="0"/>
              <a:t> EU, </a:t>
            </a:r>
            <a:r>
              <a:rPr lang="en-US" dirty="0" err="1" smtClean="0"/>
              <a:t>jämfört</a:t>
            </a:r>
            <a:r>
              <a:rPr lang="en-US" dirty="0" smtClean="0"/>
              <a:t> med 2019. </a:t>
            </a:r>
            <a:r>
              <a:rPr lang="en-US" b="1" dirty="0" smtClean="0">
                <a:solidFill>
                  <a:schemeClr val="accent6">
                    <a:lumMod val="75000"/>
                  </a:schemeClr>
                </a:solidFill>
              </a:rPr>
              <a:t>-3</a:t>
            </a:r>
            <a:r>
              <a:rPr lang="en-US" b="1" dirty="0">
                <a:solidFill>
                  <a:schemeClr val="accent6">
                    <a:lumMod val="75000"/>
                  </a:schemeClr>
                </a:solidFill>
              </a:rPr>
              <a:t>% </a:t>
            </a:r>
            <a:r>
              <a:rPr lang="en-US" b="1" dirty="0" err="1">
                <a:solidFill>
                  <a:schemeClr val="accent6">
                    <a:lumMod val="75000"/>
                  </a:schemeClr>
                </a:solidFill>
              </a:rPr>
              <a:t>i</a:t>
            </a:r>
            <a:r>
              <a:rPr lang="en-US" b="1" dirty="0">
                <a:solidFill>
                  <a:schemeClr val="accent6">
                    <a:lumMod val="75000"/>
                  </a:schemeClr>
                </a:solidFill>
              </a:rPr>
              <a:t> </a:t>
            </a:r>
            <a:r>
              <a:rPr lang="en-US" b="1" dirty="0" smtClean="0">
                <a:solidFill>
                  <a:schemeClr val="accent6">
                    <a:lumMod val="75000"/>
                  </a:schemeClr>
                </a:solidFill>
              </a:rPr>
              <a:t>Sverige</a:t>
            </a:r>
            <a:endParaRPr lang="sv-SE" b="1" dirty="0">
              <a:solidFill>
                <a:schemeClr val="accent6">
                  <a:lumMod val="75000"/>
                </a:schemeClr>
              </a:solidFill>
            </a:endParaRPr>
          </a:p>
          <a:p>
            <a:pPr marL="457200" indent="-457200">
              <a:buFont typeface="+mj-lt"/>
              <a:buAutoNum type="arabicPeriod" startAt="15"/>
            </a:pPr>
            <a:r>
              <a:rPr lang="en-US" dirty="0" smtClean="0"/>
              <a:t>… till 2030</a:t>
            </a:r>
            <a:r>
              <a:rPr lang="en-US" dirty="0"/>
              <a:t>, </a:t>
            </a:r>
            <a:r>
              <a:rPr lang="en-US" b="1" dirty="0" err="1" smtClean="0"/>
              <a:t>minst</a:t>
            </a:r>
            <a:r>
              <a:rPr lang="en-US" b="1" dirty="0" smtClean="0"/>
              <a:t> </a:t>
            </a:r>
            <a:r>
              <a:rPr lang="en-GB" b="1" dirty="0" smtClean="0"/>
              <a:t>65</a:t>
            </a:r>
            <a:r>
              <a:rPr lang="en-US" b="1" dirty="0"/>
              <a:t>%</a:t>
            </a:r>
            <a:r>
              <a:rPr lang="en-IE" b="1" dirty="0"/>
              <a:t> </a:t>
            </a:r>
            <a:r>
              <a:rPr lang="en-IE" dirty="0" err="1" smtClean="0"/>
              <a:t>av</a:t>
            </a:r>
            <a:r>
              <a:rPr lang="en-IE" dirty="0" smtClean="0"/>
              <a:t> den </a:t>
            </a:r>
            <a:r>
              <a:rPr lang="en-IE" dirty="0" err="1" smtClean="0"/>
              <a:t>totala</a:t>
            </a:r>
            <a:r>
              <a:rPr lang="en-IE" dirty="0" smtClean="0"/>
              <a:t> </a:t>
            </a:r>
            <a:r>
              <a:rPr lang="en-IE" dirty="0" err="1" smtClean="0"/>
              <a:t>förbrukningen</a:t>
            </a:r>
            <a:r>
              <a:rPr lang="en-IE" dirty="0" smtClean="0"/>
              <a:t> </a:t>
            </a:r>
            <a:r>
              <a:rPr lang="en-IE" dirty="0" err="1" smtClean="0"/>
              <a:t>av</a:t>
            </a:r>
            <a:r>
              <a:rPr lang="en-IE" dirty="0" smtClean="0"/>
              <a:t> </a:t>
            </a:r>
            <a:r>
              <a:rPr lang="en-IE" dirty="0" err="1" smtClean="0"/>
              <a:t>antibiotika</a:t>
            </a:r>
            <a:r>
              <a:rPr lang="en-IE" dirty="0" smtClean="0"/>
              <a:t> </a:t>
            </a:r>
            <a:r>
              <a:rPr lang="en-IE" dirty="0" err="1" smtClean="0"/>
              <a:t>hos</a:t>
            </a:r>
            <a:r>
              <a:rPr lang="en-IE" dirty="0" smtClean="0"/>
              <a:t> </a:t>
            </a:r>
            <a:r>
              <a:rPr lang="en-IE" dirty="0" err="1" smtClean="0"/>
              <a:t>människor</a:t>
            </a:r>
            <a:r>
              <a:rPr lang="en-IE" dirty="0" smtClean="0"/>
              <a:t> </a:t>
            </a:r>
            <a:r>
              <a:rPr lang="en-IE" b="1" dirty="0" err="1" smtClean="0"/>
              <a:t>tillhör</a:t>
            </a:r>
            <a:r>
              <a:rPr lang="en-IE" b="1" dirty="0" smtClean="0"/>
              <a:t> </a:t>
            </a:r>
            <a:r>
              <a:rPr lang="en-IE" b="1" dirty="0"/>
              <a:t>Access </a:t>
            </a:r>
            <a:r>
              <a:rPr lang="en-IE" b="1" dirty="0" err="1" smtClean="0"/>
              <a:t>gruppen</a:t>
            </a:r>
            <a:r>
              <a:rPr lang="en-IE" dirty="0" smtClean="0"/>
              <a:t> </a:t>
            </a:r>
            <a:r>
              <a:rPr lang="en-IE" dirty="0" err="1" smtClean="0"/>
              <a:t>av</a:t>
            </a:r>
            <a:r>
              <a:rPr lang="en-IE" dirty="0" smtClean="0"/>
              <a:t> </a:t>
            </a:r>
            <a:r>
              <a:rPr lang="en-IE" dirty="0" err="1" smtClean="0"/>
              <a:t>antibiotika</a:t>
            </a:r>
            <a:r>
              <a:rPr lang="en-IE" dirty="0" smtClean="0"/>
              <a:t> </a:t>
            </a:r>
            <a:r>
              <a:rPr lang="en-IE" dirty="0" err="1" smtClean="0"/>
              <a:t>enligt</a:t>
            </a:r>
            <a:r>
              <a:rPr lang="en-IE" dirty="0" smtClean="0"/>
              <a:t> </a:t>
            </a:r>
            <a:r>
              <a:rPr lang="en-IE" dirty="0" err="1" smtClean="0"/>
              <a:t>AWaRe</a:t>
            </a:r>
            <a:r>
              <a:rPr lang="en-IE" dirty="0" smtClean="0"/>
              <a:t> </a:t>
            </a:r>
            <a:r>
              <a:rPr lang="en-IE" dirty="0" err="1" smtClean="0"/>
              <a:t>klassificeringen</a:t>
            </a:r>
            <a:r>
              <a:rPr lang="en-IE" dirty="0" smtClean="0"/>
              <a:t> </a:t>
            </a:r>
            <a:r>
              <a:rPr lang="en-IE" dirty="0" err="1" smtClean="0"/>
              <a:t>av</a:t>
            </a:r>
            <a:r>
              <a:rPr lang="en-IE" dirty="0" smtClean="0"/>
              <a:t> WHO</a:t>
            </a:r>
            <a:r>
              <a:rPr lang="en-US" dirty="0" smtClean="0"/>
              <a:t>. </a:t>
            </a:r>
          </a:p>
          <a:p>
            <a:pPr marL="0" indent="0">
              <a:buNone/>
            </a:pPr>
            <a:r>
              <a:rPr lang="en-US" b="1" dirty="0">
                <a:solidFill>
                  <a:srgbClr val="FF0000"/>
                </a:solidFill>
              </a:rPr>
              <a:t> </a:t>
            </a:r>
            <a:r>
              <a:rPr lang="en-US" b="1" dirty="0" smtClean="0">
                <a:solidFill>
                  <a:srgbClr val="FF0000"/>
                </a:solidFill>
              </a:rPr>
              <a:t>     </a:t>
            </a:r>
            <a:r>
              <a:rPr lang="en-US" b="1" dirty="0" err="1" smtClean="0">
                <a:solidFill>
                  <a:srgbClr val="0065AC"/>
                </a:solidFill>
              </a:rPr>
              <a:t>Redan</a:t>
            </a:r>
            <a:r>
              <a:rPr lang="en-US" b="1" dirty="0" smtClean="0">
                <a:solidFill>
                  <a:srgbClr val="0065AC"/>
                </a:solidFill>
              </a:rPr>
              <a:t> </a:t>
            </a:r>
            <a:r>
              <a:rPr lang="en-US" b="1" dirty="0" err="1">
                <a:solidFill>
                  <a:srgbClr val="0065AC"/>
                </a:solidFill>
              </a:rPr>
              <a:t>uppnått</a:t>
            </a:r>
            <a:r>
              <a:rPr lang="en-US" b="1" dirty="0">
                <a:solidFill>
                  <a:srgbClr val="0065AC"/>
                </a:solidFill>
              </a:rPr>
              <a:t> </a:t>
            </a:r>
            <a:r>
              <a:rPr lang="en-US" b="1" dirty="0" err="1">
                <a:solidFill>
                  <a:srgbClr val="0065AC"/>
                </a:solidFill>
              </a:rPr>
              <a:t>i</a:t>
            </a:r>
            <a:r>
              <a:rPr lang="en-US" b="1" dirty="0">
                <a:solidFill>
                  <a:srgbClr val="0065AC"/>
                </a:solidFill>
              </a:rPr>
              <a:t> Sverige 76,9% </a:t>
            </a:r>
            <a:r>
              <a:rPr lang="en-US" b="1" dirty="0" smtClean="0">
                <a:solidFill>
                  <a:srgbClr val="0065AC"/>
                </a:solidFill>
              </a:rPr>
              <a:t>2022</a:t>
            </a:r>
            <a:endParaRPr lang="sv-SE" dirty="0">
              <a:solidFill>
                <a:srgbClr val="0065AC"/>
              </a:solidFill>
            </a:endParaRPr>
          </a:p>
          <a:p>
            <a:pPr marL="457200" indent="-457200">
              <a:buFont typeface="+mj-lt"/>
              <a:buAutoNum type="arabicPeriod" startAt="15"/>
            </a:pPr>
            <a:r>
              <a:rPr lang="en-US" dirty="0" smtClean="0"/>
              <a:t>… till </a:t>
            </a:r>
            <a:r>
              <a:rPr lang="en-US" dirty="0"/>
              <a:t>2030, </a:t>
            </a:r>
            <a:r>
              <a:rPr lang="en-IE" b="1" dirty="0" err="1" smtClean="0"/>
              <a:t>totala</a:t>
            </a:r>
            <a:r>
              <a:rPr lang="en-IE" b="1" dirty="0" smtClean="0"/>
              <a:t> </a:t>
            </a:r>
            <a:r>
              <a:rPr lang="en-IE" b="1" dirty="0" err="1" smtClean="0"/>
              <a:t>incidensen</a:t>
            </a:r>
            <a:r>
              <a:rPr lang="en-IE" b="1" dirty="0" smtClean="0"/>
              <a:t> </a:t>
            </a:r>
            <a:r>
              <a:rPr lang="en-IE" b="1" dirty="0" err="1" smtClean="0"/>
              <a:t>av</a:t>
            </a:r>
            <a:r>
              <a:rPr lang="en-IE" b="1" dirty="0" smtClean="0"/>
              <a:t> </a:t>
            </a:r>
            <a:r>
              <a:rPr lang="en-IE" b="1" dirty="0" err="1" smtClean="0"/>
              <a:t>infektioner</a:t>
            </a:r>
            <a:r>
              <a:rPr lang="en-IE" b="1" dirty="0" smtClean="0"/>
              <a:t> i </a:t>
            </a:r>
            <a:r>
              <a:rPr lang="en-IE" b="1" dirty="0" err="1" smtClean="0"/>
              <a:t>blodet</a:t>
            </a:r>
            <a:r>
              <a:rPr lang="en-IE" b="1" dirty="0" smtClean="0"/>
              <a:t> med MRSA  </a:t>
            </a:r>
            <a:r>
              <a:rPr lang="en-US" dirty="0"/>
              <a:t>[…] </a:t>
            </a:r>
            <a:r>
              <a:rPr lang="en-US" dirty="0" err="1" smtClean="0"/>
              <a:t>har</a:t>
            </a:r>
            <a:r>
              <a:rPr lang="en-US" dirty="0" smtClean="0"/>
              <a:t> </a:t>
            </a:r>
            <a:r>
              <a:rPr lang="en-US" b="1" dirty="0" err="1" smtClean="0"/>
              <a:t>reducerat</a:t>
            </a:r>
            <a:r>
              <a:rPr lang="en-US" b="1" dirty="0" smtClean="0"/>
              <a:t> med </a:t>
            </a:r>
            <a:r>
              <a:rPr lang="en-US" b="1" dirty="0"/>
              <a:t>15% </a:t>
            </a:r>
            <a:r>
              <a:rPr lang="en-US" dirty="0" err="1" smtClean="0"/>
              <a:t>inom</a:t>
            </a:r>
            <a:r>
              <a:rPr lang="en-US" dirty="0" smtClean="0"/>
              <a:t> </a:t>
            </a:r>
            <a:r>
              <a:rPr lang="en-US" dirty="0"/>
              <a:t>EU</a:t>
            </a:r>
            <a:r>
              <a:rPr lang="en-IE" dirty="0"/>
              <a:t>, </a:t>
            </a:r>
            <a:r>
              <a:rPr lang="en-US" dirty="0" err="1" smtClean="0"/>
              <a:t>jämfört</a:t>
            </a:r>
            <a:r>
              <a:rPr lang="en-US" dirty="0" smtClean="0"/>
              <a:t> med 2019. </a:t>
            </a:r>
            <a:r>
              <a:rPr lang="en-US" b="1" dirty="0" smtClean="0">
                <a:solidFill>
                  <a:srgbClr val="0065AC"/>
                </a:solidFill>
              </a:rPr>
              <a:t>-3</a:t>
            </a:r>
            <a:r>
              <a:rPr lang="en-US" b="1" dirty="0">
                <a:solidFill>
                  <a:srgbClr val="0065AC"/>
                </a:solidFill>
              </a:rPr>
              <a:t>% </a:t>
            </a:r>
            <a:r>
              <a:rPr lang="en-US" b="1" dirty="0" err="1">
                <a:solidFill>
                  <a:srgbClr val="0065AC"/>
                </a:solidFill>
              </a:rPr>
              <a:t>i</a:t>
            </a:r>
            <a:r>
              <a:rPr lang="en-US" b="1" dirty="0">
                <a:solidFill>
                  <a:srgbClr val="0065AC"/>
                </a:solidFill>
              </a:rPr>
              <a:t> Sverige</a:t>
            </a:r>
            <a:endParaRPr lang="sv-SE" dirty="0">
              <a:solidFill>
                <a:srgbClr val="0065AC"/>
              </a:solidFill>
            </a:endParaRPr>
          </a:p>
          <a:p>
            <a:pPr marL="457200" indent="-457200">
              <a:buFont typeface="+mj-lt"/>
              <a:buAutoNum type="arabicPeriod" startAt="15"/>
            </a:pPr>
            <a:r>
              <a:rPr lang="en-US" dirty="0" smtClean="0"/>
              <a:t>… till </a:t>
            </a:r>
            <a:r>
              <a:rPr lang="en-US" dirty="0"/>
              <a:t>2030</a:t>
            </a:r>
            <a:r>
              <a:rPr lang="en-US" dirty="0" smtClean="0"/>
              <a:t>,</a:t>
            </a:r>
            <a:r>
              <a:rPr lang="en-IE" dirty="0" smtClean="0"/>
              <a:t> </a:t>
            </a:r>
            <a:r>
              <a:rPr lang="en-IE" b="1" dirty="0" err="1" smtClean="0"/>
              <a:t>totala</a:t>
            </a:r>
            <a:r>
              <a:rPr lang="en-IE" b="1" dirty="0" smtClean="0"/>
              <a:t> </a:t>
            </a:r>
            <a:r>
              <a:rPr lang="en-IE" b="1" dirty="0" err="1" smtClean="0"/>
              <a:t>incidensen</a:t>
            </a:r>
            <a:r>
              <a:rPr lang="en-IE" b="1" dirty="0" smtClean="0"/>
              <a:t> </a:t>
            </a:r>
            <a:r>
              <a:rPr lang="en-IE" b="1" dirty="0" err="1" smtClean="0"/>
              <a:t>av</a:t>
            </a:r>
            <a:r>
              <a:rPr lang="en-IE" b="1" dirty="0" smtClean="0"/>
              <a:t> </a:t>
            </a:r>
            <a:r>
              <a:rPr lang="en-IE" b="1" dirty="0" err="1" smtClean="0"/>
              <a:t>infektioner</a:t>
            </a:r>
            <a:r>
              <a:rPr lang="en-IE" b="1" dirty="0" smtClean="0"/>
              <a:t> i </a:t>
            </a:r>
            <a:r>
              <a:rPr lang="en-IE" b="1" dirty="0" err="1" smtClean="0"/>
              <a:t>blodet</a:t>
            </a:r>
            <a:r>
              <a:rPr lang="en-IE" b="1" dirty="0" smtClean="0"/>
              <a:t> med </a:t>
            </a:r>
            <a:r>
              <a:rPr lang="sv-SE" b="1" dirty="0" smtClean="0"/>
              <a:t>ESBL (</a:t>
            </a:r>
            <a:r>
              <a:rPr lang="sv-SE" b="1" dirty="0" err="1"/>
              <a:t>E</a:t>
            </a:r>
            <a:r>
              <a:rPr lang="sv-SE" b="1" dirty="0" err="1" smtClean="0"/>
              <a:t>.coli</a:t>
            </a:r>
            <a:r>
              <a:rPr lang="sv-SE" b="1" dirty="0" smtClean="0"/>
              <a:t>) </a:t>
            </a:r>
            <a:r>
              <a:rPr lang="en-US" dirty="0" smtClean="0"/>
              <a:t>[…] </a:t>
            </a:r>
            <a:r>
              <a:rPr lang="en-GB" dirty="0" err="1" smtClean="0"/>
              <a:t>har</a:t>
            </a:r>
            <a:r>
              <a:rPr lang="en-GB" dirty="0" smtClean="0"/>
              <a:t> </a:t>
            </a:r>
            <a:r>
              <a:rPr lang="en-GB" b="1" dirty="0" err="1" smtClean="0"/>
              <a:t>reducerat</a:t>
            </a:r>
            <a:r>
              <a:rPr lang="en-GB" b="1" dirty="0" smtClean="0"/>
              <a:t> med </a:t>
            </a:r>
            <a:r>
              <a:rPr lang="en-GB" b="1" dirty="0"/>
              <a:t>10% </a:t>
            </a:r>
            <a:r>
              <a:rPr lang="en-GB" dirty="0" err="1" smtClean="0"/>
              <a:t>inom</a:t>
            </a:r>
            <a:r>
              <a:rPr lang="en-GB" dirty="0" smtClean="0"/>
              <a:t> </a:t>
            </a:r>
            <a:r>
              <a:rPr lang="en-GB" dirty="0"/>
              <a:t>EU</a:t>
            </a:r>
            <a:r>
              <a:rPr lang="en-IE" dirty="0"/>
              <a:t>,</a:t>
            </a:r>
            <a:r>
              <a:rPr lang="en-US" dirty="0"/>
              <a:t> </a:t>
            </a:r>
            <a:r>
              <a:rPr lang="en-US" dirty="0" err="1" smtClean="0"/>
              <a:t>jämfört</a:t>
            </a:r>
            <a:r>
              <a:rPr lang="en-US" dirty="0" smtClean="0"/>
              <a:t> med 2019. </a:t>
            </a:r>
            <a:r>
              <a:rPr lang="en-US" b="1" dirty="0" smtClean="0">
                <a:solidFill>
                  <a:srgbClr val="0065AC"/>
                </a:solidFill>
              </a:rPr>
              <a:t>-10</a:t>
            </a:r>
            <a:r>
              <a:rPr lang="en-US" b="1" dirty="0">
                <a:solidFill>
                  <a:srgbClr val="0065AC"/>
                </a:solidFill>
              </a:rPr>
              <a:t>% </a:t>
            </a:r>
            <a:r>
              <a:rPr lang="en-US" b="1" dirty="0" err="1">
                <a:solidFill>
                  <a:srgbClr val="0065AC"/>
                </a:solidFill>
              </a:rPr>
              <a:t>i</a:t>
            </a:r>
            <a:r>
              <a:rPr lang="en-US" b="1" dirty="0">
                <a:solidFill>
                  <a:srgbClr val="0065AC"/>
                </a:solidFill>
              </a:rPr>
              <a:t> Sverige</a:t>
            </a:r>
            <a:endParaRPr lang="sv-SE" dirty="0">
              <a:solidFill>
                <a:srgbClr val="0065AC"/>
              </a:solidFill>
            </a:endParaRPr>
          </a:p>
          <a:p>
            <a:pPr marL="457200" indent="-457200">
              <a:buFont typeface="+mj-lt"/>
              <a:buAutoNum type="arabicPeriod" startAt="15"/>
            </a:pPr>
            <a:r>
              <a:rPr lang="en-US" dirty="0" smtClean="0"/>
              <a:t>… till </a:t>
            </a:r>
            <a:r>
              <a:rPr lang="en-US" dirty="0"/>
              <a:t>2030, </a:t>
            </a:r>
            <a:r>
              <a:rPr lang="en-IE" b="1" dirty="0" err="1"/>
              <a:t>totala</a:t>
            </a:r>
            <a:r>
              <a:rPr lang="en-IE" b="1" dirty="0"/>
              <a:t> </a:t>
            </a:r>
            <a:r>
              <a:rPr lang="en-IE" b="1" dirty="0" err="1"/>
              <a:t>incidensen</a:t>
            </a:r>
            <a:r>
              <a:rPr lang="en-IE" b="1" dirty="0"/>
              <a:t> </a:t>
            </a:r>
            <a:r>
              <a:rPr lang="en-IE" b="1" dirty="0" err="1"/>
              <a:t>av</a:t>
            </a:r>
            <a:r>
              <a:rPr lang="en-IE" b="1" dirty="0"/>
              <a:t> </a:t>
            </a:r>
            <a:r>
              <a:rPr lang="en-IE" b="1" dirty="0" err="1"/>
              <a:t>infektioner</a:t>
            </a:r>
            <a:r>
              <a:rPr lang="en-IE" b="1" dirty="0"/>
              <a:t> i </a:t>
            </a:r>
            <a:r>
              <a:rPr lang="en-IE" b="1" dirty="0" err="1"/>
              <a:t>blodet</a:t>
            </a:r>
            <a:r>
              <a:rPr lang="en-IE" b="1" dirty="0"/>
              <a:t> med </a:t>
            </a:r>
            <a:r>
              <a:rPr lang="en-IE" b="1" dirty="0" smtClean="0"/>
              <a:t>ESBL-CARBA (</a:t>
            </a:r>
            <a:r>
              <a:rPr lang="en-IE" b="1" dirty="0" err="1" smtClean="0"/>
              <a:t>K.pneumoniae</a:t>
            </a:r>
            <a:r>
              <a:rPr lang="en-IE" b="1" dirty="0"/>
              <a:t>)</a:t>
            </a:r>
            <a:r>
              <a:rPr lang="en-IE" b="1" dirty="0" smtClean="0"/>
              <a:t> </a:t>
            </a:r>
            <a:r>
              <a:rPr lang="en-US" dirty="0" smtClean="0"/>
              <a:t>[…] </a:t>
            </a:r>
            <a:r>
              <a:rPr lang="en-US" dirty="0" err="1" smtClean="0"/>
              <a:t>har</a:t>
            </a:r>
            <a:r>
              <a:rPr lang="en-US" dirty="0" smtClean="0"/>
              <a:t> </a:t>
            </a:r>
            <a:r>
              <a:rPr lang="en-US" b="1" dirty="0" err="1" smtClean="0"/>
              <a:t>reducerats</a:t>
            </a:r>
            <a:r>
              <a:rPr lang="en-US" b="1" dirty="0"/>
              <a:t> </a:t>
            </a:r>
            <a:r>
              <a:rPr lang="en-US" b="1" dirty="0" smtClean="0"/>
              <a:t>med </a:t>
            </a:r>
            <a:r>
              <a:rPr lang="en-US" b="1" dirty="0"/>
              <a:t>5% </a:t>
            </a:r>
            <a:r>
              <a:rPr lang="en-US" dirty="0" err="1" smtClean="0"/>
              <a:t>inom</a:t>
            </a:r>
            <a:r>
              <a:rPr lang="en-US" dirty="0" smtClean="0"/>
              <a:t> </a:t>
            </a:r>
            <a:r>
              <a:rPr lang="en-US" dirty="0"/>
              <a:t>EU, </a:t>
            </a:r>
            <a:r>
              <a:rPr lang="en-US" dirty="0" err="1" smtClean="0"/>
              <a:t>jämfört</a:t>
            </a:r>
            <a:r>
              <a:rPr lang="en-US" dirty="0" smtClean="0"/>
              <a:t> med 2019. </a:t>
            </a:r>
          </a:p>
          <a:p>
            <a:pPr marL="0" indent="0">
              <a:buNone/>
            </a:pPr>
            <a:r>
              <a:rPr lang="en-US" b="1" dirty="0">
                <a:solidFill>
                  <a:srgbClr val="FF0000"/>
                </a:solidFill>
              </a:rPr>
              <a:t> </a:t>
            </a:r>
            <a:r>
              <a:rPr lang="en-US" b="1" dirty="0" smtClean="0">
                <a:solidFill>
                  <a:srgbClr val="FF0000"/>
                </a:solidFill>
              </a:rPr>
              <a:t>     </a:t>
            </a:r>
            <a:r>
              <a:rPr lang="en-US" b="1" dirty="0" err="1" smtClean="0">
                <a:solidFill>
                  <a:srgbClr val="0065AC"/>
                </a:solidFill>
              </a:rPr>
              <a:t>Oförändrat</a:t>
            </a:r>
            <a:r>
              <a:rPr lang="en-US" b="1" dirty="0" smtClean="0">
                <a:solidFill>
                  <a:srgbClr val="0065AC"/>
                </a:solidFill>
              </a:rPr>
              <a:t> </a:t>
            </a:r>
            <a:r>
              <a:rPr lang="en-US" b="1" dirty="0" err="1" smtClean="0">
                <a:solidFill>
                  <a:srgbClr val="0065AC"/>
                </a:solidFill>
              </a:rPr>
              <a:t>låg</a:t>
            </a:r>
            <a:r>
              <a:rPr lang="en-US" b="1" dirty="0" smtClean="0">
                <a:solidFill>
                  <a:srgbClr val="0065AC"/>
                </a:solidFill>
              </a:rPr>
              <a:t> </a:t>
            </a:r>
            <a:r>
              <a:rPr lang="en-US" b="1" dirty="0" err="1" smtClean="0">
                <a:solidFill>
                  <a:srgbClr val="0065AC"/>
                </a:solidFill>
              </a:rPr>
              <a:t>nivå</a:t>
            </a:r>
            <a:r>
              <a:rPr lang="en-US" b="1" dirty="0" smtClean="0">
                <a:solidFill>
                  <a:srgbClr val="0065AC"/>
                </a:solidFill>
              </a:rPr>
              <a:t> </a:t>
            </a:r>
            <a:r>
              <a:rPr lang="en-US" b="1" dirty="0" err="1">
                <a:solidFill>
                  <a:srgbClr val="0065AC"/>
                </a:solidFill>
              </a:rPr>
              <a:t>i</a:t>
            </a:r>
            <a:r>
              <a:rPr lang="en-US" b="1" dirty="0">
                <a:solidFill>
                  <a:srgbClr val="0065AC"/>
                </a:solidFill>
              </a:rPr>
              <a:t> Sverige</a:t>
            </a:r>
            <a:endParaRPr lang="sv-SE" dirty="0">
              <a:solidFill>
                <a:srgbClr val="0065AC"/>
              </a:solidFill>
            </a:endParaRPr>
          </a:p>
        </p:txBody>
      </p:sp>
    </p:spTree>
    <p:extLst>
      <p:ext uri="{BB962C8B-B14F-4D97-AF65-F5344CB8AC3E}">
        <p14:creationId xmlns:p14="http://schemas.microsoft.com/office/powerpoint/2010/main" val="345986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p:nvPr/>
        </p:nvGrpSpPr>
        <p:grpSpPr>
          <a:xfrm>
            <a:off x="3115559" y="784047"/>
            <a:ext cx="6221244" cy="5092543"/>
            <a:chOff x="77353" y="30429"/>
            <a:chExt cx="4665933" cy="3819407"/>
          </a:xfrm>
        </p:grpSpPr>
        <p:sp>
          <p:nvSpPr>
            <p:cNvPr id="26" name="Rektangel 25"/>
            <p:cNvSpPr/>
            <p:nvPr/>
          </p:nvSpPr>
          <p:spPr>
            <a:xfrm>
              <a:off x="3697508" y="30429"/>
              <a:ext cx="1045778" cy="10457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textruta 26"/>
            <p:cNvSpPr txBox="1"/>
            <p:nvPr/>
          </p:nvSpPr>
          <p:spPr>
            <a:xfrm>
              <a:off x="77353" y="2804058"/>
              <a:ext cx="1045778" cy="1045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07" tIns="23707" rIns="23707" bIns="23707" numCol="1" spcCol="1270" anchor="ctr" anchorCtr="0">
              <a:noAutofit/>
            </a:bodyPr>
            <a:lstStyle/>
            <a:p>
              <a:pPr algn="ctr" defTabSz="829713">
                <a:lnSpc>
                  <a:spcPct val="90000"/>
                </a:lnSpc>
                <a:spcBef>
                  <a:spcPct val="0"/>
                </a:spcBef>
                <a:spcAft>
                  <a:spcPct val="35000"/>
                </a:spcAft>
              </a:pPr>
              <a:r>
                <a:rPr lang="en-US" sz="2000" dirty="0" err="1"/>
                <a:t>Antibiotika</a:t>
              </a:r>
              <a:r>
                <a:rPr lang="en-US" sz="2000" dirty="0"/>
                <a:t> </a:t>
              </a:r>
              <a:r>
                <a:rPr lang="en-US" sz="2000" dirty="0" err="1"/>
                <a:t>användning</a:t>
              </a:r>
              <a:endParaRPr lang="en-US" sz="2000" dirty="0"/>
            </a:p>
          </p:txBody>
        </p:sp>
      </p:grpSp>
      <p:grpSp>
        <p:nvGrpSpPr>
          <p:cNvPr id="10" name="Grupp 9"/>
          <p:cNvGrpSpPr/>
          <p:nvPr/>
        </p:nvGrpSpPr>
        <p:grpSpPr>
          <a:xfrm>
            <a:off x="3074376" y="2268338"/>
            <a:ext cx="7928155" cy="2339383"/>
            <a:chOff x="-569883" y="1269680"/>
            <a:chExt cx="5946116" cy="1754537"/>
          </a:xfrm>
        </p:grpSpPr>
        <p:sp>
          <p:nvSpPr>
            <p:cNvPr id="24" name="Rektangel 23"/>
            <p:cNvSpPr/>
            <p:nvPr/>
          </p:nvSpPr>
          <p:spPr>
            <a:xfrm>
              <a:off x="4330455" y="1978439"/>
              <a:ext cx="1045778" cy="10457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ruta 24"/>
            <p:cNvSpPr txBox="1"/>
            <p:nvPr/>
          </p:nvSpPr>
          <p:spPr>
            <a:xfrm>
              <a:off x="-569883" y="1269680"/>
              <a:ext cx="1045778" cy="615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07" tIns="23707" rIns="23707" bIns="23707" numCol="1" spcCol="1270" anchor="ctr" anchorCtr="0">
              <a:noAutofit/>
            </a:bodyPr>
            <a:lstStyle/>
            <a:p>
              <a:pPr algn="ctr" defTabSz="829713">
                <a:lnSpc>
                  <a:spcPct val="90000"/>
                </a:lnSpc>
                <a:spcBef>
                  <a:spcPct val="0"/>
                </a:spcBef>
                <a:spcAft>
                  <a:spcPct val="35000"/>
                </a:spcAft>
              </a:pPr>
              <a:r>
                <a:rPr lang="en-US" sz="2000" dirty="0" err="1"/>
                <a:t>Antibiotika</a:t>
              </a:r>
              <a:r>
                <a:rPr lang="en-US" sz="2000" dirty="0"/>
                <a:t> </a:t>
              </a:r>
              <a:r>
                <a:rPr lang="en-US" sz="2000" dirty="0" err="1"/>
                <a:t>resistens</a:t>
              </a:r>
              <a:endParaRPr lang="en-US" sz="2000" dirty="0"/>
            </a:p>
          </p:txBody>
        </p:sp>
      </p:grpSp>
      <p:sp>
        <p:nvSpPr>
          <p:cNvPr id="22" name="Rektangel 21"/>
          <p:cNvSpPr/>
          <p:nvPr/>
        </p:nvSpPr>
        <p:spPr>
          <a:xfrm>
            <a:off x="6576925" y="4986643"/>
            <a:ext cx="1394371" cy="13943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4" name="Grupp 13"/>
          <p:cNvGrpSpPr/>
          <p:nvPr/>
        </p:nvGrpSpPr>
        <p:grpSpPr>
          <a:xfrm>
            <a:off x="5949319" y="2107177"/>
            <a:ext cx="4741297" cy="1473276"/>
            <a:chOff x="-1273560" y="1919260"/>
            <a:chExt cx="3555973" cy="1104957"/>
          </a:xfrm>
        </p:grpSpPr>
        <p:sp>
          <p:nvSpPr>
            <p:cNvPr id="20" name="Rektangel 19"/>
            <p:cNvSpPr/>
            <p:nvPr/>
          </p:nvSpPr>
          <p:spPr>
            <a:xfrm>
              <a:off x="795966" y="1978439"/>
              <a:ext cx="1486447" cy="10457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ruta 20"/>
            <p:cNvSpPr txBox="1"/>
            <p:nvPr/>
          </p:nvSpPr>
          <p:spPr>
            <a:xfrm>
              <a:off x="-1273560" y="1919260"/>
              <a:ext cx="1486447" cy="1045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07" tIns="23707" rIns="23707" bIns="23707" numCol="1" spcCol="1270" anchor="ctr" anchorCtr="0">
              <a:noAutofit/>
            </a:bodyPr>
            <a:lstStyle/>
            <a:p>
              <a:pPr algn="ctr" defTabSz="829713">
                <a:lnSpc>
                  <a:spcPct val="90000"/>
                </a:lnSpc>
                <a:spcBef>
                  <a:spcPct val="0"/>
                </a:spcBef>
                <a:spcAft>
                  <a:spcPct val="35000"/>
                </a:spcAft>
              </a:pPr>
              <a:r>
                <a:rPr lang="en-US" sz="2000" dirty="0" err="1"/>
                <a:t>Smittöverföring</a:t>
              </a:r>
              <a:r>
                <a:rPr lang="en-US" sz="2000" dirty="0"/>
                <a:t> </a:t>
              </a:r>
              <a:r>
                <a:rPr lang="en-US" sz="2000" dirty="0" err="1"/>
                <a:t>mellan</a:t>
              </a:r>
              <a:r>
                <a:rPr lang="en-US" sz="2000" dirty="0"/>
                <a:t>/</a:t>
              </a:r>
              <a:r>
                <a:rPr lang="en-US" sz="2000" dirty="0" err="1"/>
                <a:t>inom</a:t>
              </a:r>
              <a:r>
                <a:rPr lang="en-US" sz="2000" dirty="0"/>
                <a:t> </a:t>
              </a:r>
              <a:r>
                <a:rPr lang="en-US" sz="2000" dirty="0" err="1"/>
                <a:t>patienter</a:t>
              </a:r>
              <a:endParaRPr lang="en-US" sz="2000" dirty="0"/>
            </a:p>
          </p:txBody>
        </p:sp>
      </p:grpSp>
      <p:grpSp>
        <p:nvGrpSpPr>
          <p:cNvPr id="16" name="Grupp 15"/>
          <p:cNvGrpSpPr/>
          <p:nvPr/>
        </p:nvGrpSpPr>
        <p:grpSpPr>
          <a:xfrm>
            <a:off x="3586843" y="1539102"/>
            <a:ext cx="3531233" cy="4216199"/>
            <a:chOff x="1649248" y="30429"/>
            <a:chExt cx="2648425" cy="3162149"/>
          </a:xfrm>
        </p:grpSpPr>
        <p:sp>
          <p:nvSpPr>
            <p:cNvPr id="18" name="Rektangel 17"/>
            <p:cNvSpPr/>
            <p:nvPr/>
          </p:nvSpPr>
          <p:spPr>
            <a:xfrm>
              <a:off x="1649248" y="30429"/>
              <a:ext cx="1045778" cy="10457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ruta 18"/>
            <p:cNvSpPr txBox="1"/>
            <p:nvPr/>
          </p:nvSpPr>
          <p:spPr>
            <a:xfrm>
              <a:off x="3251895" y="2146800"/>
              <a:ext cx="1045778" cy="10457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707" tIns="23707" rIns="23707" bIns="23707" numCol="1" spcCol="1270" anchor="ctr" anchorCtr="0">
              <a:noAutofit/>
            </a:bodyPr>
            <a:lstStyle/>
            <a:p>
              <a:pPr algn="ctr" defTabSz="829713">
                <a:lnSpc>
                  <a:spcPct val="90000"/>
                </a:lnSpc>
                <a:spcBef>
                  <a:spcPct val="0"/>
                </a:spcBef>
                <a:spcAft>
                  <a:spcPct val="35000"/>
                </a:spcAft>
              </a:pPr>
              <a:r>
                <a:rPr lang="en-US" sz="2000" dirty="0"/>
                <a:t>VRI</a:t>
              </a:r>
            </a:p>
          </p:txBody>
        </p:sp>
      </p:grpSp>
      <p:sp>
        <p:nvSpPr>
          <p:cNvPr id="23" name="Cirkelformad pil 22"/>
          <p:cNvSpPr/>
          <p:nvPr/>
        </p:nvSpPr>
        <p:spPr>
          <a:xfrm>
            <a:off x="3137707" y="1104870"/>
            <a:ext cx="5419089" cy="5419089"/>
          </a:xfrm>
          <a:prstGeom prst="circularArrow">
            <a:avLst>
              <a:gd name="adj1" fmla="val 6898"/>
              <a:gd name="adj2" fmla="val 465012"/>
              <a:gd name="adj3" fmla="val 11350847"/>
              <a:gd name="adj4" fmla="val 9784141"/>
              <a:gd name="adj5" fmla="val 8047"/>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Cirkelformad pil 27"/>
          <p:cNvSpPr/>
          <p:nvPr/>
        </p:nvSpPr>
        <p:spPr>
          <a:xfrm rot="5400000">
            <a:off x="2512269" y="1700847"/>
            <a:ext cx="5419089" cy="5419089"/>
          </a:xfrm>
          <a:prstGeom prst="circularArrow">
            <a:avLst>
              <a:gd name="adj1" fmla="val 6898"/>
              <a:gd name="adj2" fmla="val 465012"/>
              <a:gd name="adj3" fmla="val 11350847"/>
              <a:gd name="adj4" fmla="val 9784141"/>
              <a:gd name="adj5" fmla="val 8047"/>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Cirkelformad pil 28"/>
          <p:cNvSpPr/>
          <p:nvPr/>
        </p:nvSpPr>
        <p:spPr>
          <a:xfrm rot="11215877">
            <a:off x="1872566" y="1147402"/>
            <a:ext cx="5419089" cy="5419089"/>
          </a:xfrm>
          <a:prstGeom prst="circularArrow">
            <a:avLst>
              <a:gd name="adj1" fmla="val 6898"/>
              <a:gd name="adj2" fmla="val 465012"/>
              <a:gd name="adj3" fmla="val 11350847"/>
              <a:gd name="adj4" fmla="val 9784141"/>
              <a:gd name="adj5" fmla="val 8047"/>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Cirkelformad pil 29"/>
          <p:cNvSpPr/>
          <p:nvPr/>
        </p:nvSpPr>
        <p:spPr>
          <a:xfrm rot="16200000">
            <a:off x="2523343" y="387642"/>
            <a:ext cx="5419089" cy="5419089"/>
          </a:xfrm>
          <a:prstGeom prst="circularArrow">
            <a:avLst>
              <a:gd name="adj1" fmla="val 6898"/>
              <a:gd name="adj2" fmla="val 465012"/>
              <a:gd name="adj3" fmla="val 11350847"/>
              <a:gd name="adj4" fmla="val 9784141"/>
              <a:gd name="adj5" fmla="val 8047"/>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ubrik 2"/>
          <p:cNvSpPr>
            <a:spLocks noGrp="1"/>
          </p:cNvSpPr>
          <p:nvPr>
            <p:ph type="title"/>
          </p:nvPr>
        </p:nvSpPr>
        <p:spPr/>
        <p:txBody>
          <a:bodyPr/>
          <a:lstStyle/>
          <a:p>
            <a:r>
              <a:rPr lang="sv-SE" dirty="0" smtClean="0"/>
              <a:t>Samband VRI-antibiotikaresistens, en ond cirkel</a:t>
            </a:r>
            <a:endParaRPr lang="sv-SE" dirty="0"/>
          </a:p>
        </p:txBody>
      </p:sp>
      <p:sp>
        <p:nvSpPr>
          <p:cNvPr id="4" name="Platshållare för text 3"/>
          <p:cNvSpPr>
            <a:spLocks noGrp="1"/>
          </p:cNvSpPr>
          <p:nvPr>
            <p:ph type="body" sz="quarter" idx="11"/>
          </p:nvPr>
        </p:nvSpPr>
        <p:spPr/>
        <p:txBody>
          <a:bodyPr/>
          <a:lstStyle/>
          <a:p>
            <a:endParaRPr lang="sv-SE"/>
          </a:p>
        </p:txBody>
      </p:sp>
      <p:sp>
        <p:nvSpPr>
          <p:cNvPr id="31" name="Rektangel 30"/>
          <p:cNvSpPr/>
          <p:nvPr/>
        </p:nvSpPr>
        <p:spPr>
          <a:xfrm>
            <a:off x="839416" y="6309320"/>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570881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67408" y="116632"/>
            <a:ext cx="5112767" cy="936774"/>
          </a:xfrm>
        </p:spPr>
        <p:txBody>
          <a:bodyPr/>
          <a:lstStyle/>
          <a:p>
            <a:r>
              <a:rPr lang="sv-SE" dirty="0" smtClean="0"/>
              <a:t>Åldrande befolkning en stor utmaning</a:t>
            </a:r>
            <a:endParaRPr lang="sv-SE" dirty="0"/>
          </a:p>
        </p:txBody>
      </p:sp>
      <p:pic>
        <p:nvPicPr>
          <p:cNvPr id="5" name="Platshållare för innehåll 4"/>
          <p:cNvPicPr>
            <a:picLocks noGrp="1" noChangeAspect="1"/>
          </p:cNvPicPr>
          <p:nvPr>
            <p:ph idx="1"/>
          </p:nvPr>
        </p:nvPicPr>
        <p:blipFill rotWithShape="1">
          <a:blip r:embed="rId2"/>
          <a:srcRect l="42622" t="18158" r="19927" b="7393"/>
          <a:stretch/>
        </p:blipFill>
        <p:spPr>
          <a:xfrm>
            <a:off x="6672064" y="260648"/>
            <a:ext cx="4896543" cy="6083581"/>
          </a:xfrm>
          <a:prstGeom prst="rect">
            <a:avLst/>
          </a:prstGeom>
        </p:spPr>
      </p:pic>
      <p:sp>
        <p:nvSpPr>
          <p:cNvPr id="4" name="Platshållare för text 3"/>
          <p:cNvSpPr>
            <a:spLocks noGrp="1"/>
          </p:cNvSpPr>
          <p:nvPr>
            <p:ph type="body" sz="quarter" idx="11"/>
          </p:nvPr>
        </p:nvSpPr>
        <p:spPr/>
        <p:txBody>
          <a:bodyPr/>
          <a:lstStyle/>
          <a:p>
            <a:r>
              <a:rPr lang="sv-SE" dirty="0">
                <a:hlinkClick r:id="rId3"/>
              </a:rPr>
              <a:t>https://</a:t>
            </a:r>
            <a:r>
              <a:rPr lang="sv-SE" dirty="0" smtClean="0">
                <a:hlinkClick r:id="rId3"/>
              </a:rPr>
              <a:t>www.socialstyrelsen.se/globalassets/sharepoint-dokument/artikelkatalog/ovrigt/2024-3-8943.pdf</a:t>
            </a:r>
            <a:endParaRPr lang="sv-SE" dirty="0" smtClean="0"/>
          </a:p>
          <a:p>
            <a:endParaRPr lang="sv-SE" dirty="0"/>
          </a:p>
        </p:txBody>
      </p:sp>
      <p:sp>
        <p:nvSpPr>
          <p:cNvPr id="6" name="textruta 5"/>
          <p:cNvSpPr txBox="1"/>
          <p:nvPr/>
        </p:nvSpPr>
        <p:spPr>
          <a:xfrm>
            <a:off x="695400" y="1196752"/>
            <a:ext cx="5112767" cy="5447645"/>
          </a:xfrm>
          <a:prstGeom prst="rect">
            <a:avLst/>
          </a:prstGeom>
          <a:noFill/>
        </p:spPr>
        <p:txBody>
          <a:bodyPr wrap="square" rtlCol="0">
            <a:spAutoFit/>
          </a:bodyPr>
          <a:lstStyle/>
          <a:p>
            <a:r>
              <a:rPr lang="sv-SE" sz="2000" dirty="0" smtClean="0"/>
              <a:t>Baserat på befolkningsutvecklingen enligt SCB och om vårdkonsumtionen </a:t>
            </a:r>
            <a:r>
              <a:rPr lang="sv-SE" sz="2000" dirty="0"/>
              <a:t>i specialistvården ser likadan ut 2042 som den gjorde 2022 </a:t>
            </a:r>
            <a:r>
              <a:rPr lang="sv-SE" sz="2000" dirty="0" smtClean="0"/>
              <a:t>kommer:</a:t>
            </a:r>
          </a:p>
          <a:p>
            <a:pPr marL="285750" indent="-285750">
              <a:buFont typeface="Arial" panose="020B0604020202020204" pitchFamily="34" charset="0"/>
              <a:buChar char="•"/>
            </a:pPr>
            <a:r>
              <a:rPr lang="sv-SE" sz="2000" dirty="0"/>
              <a:t>a</a:t>
            </a:r>
            <a:r>
              <a:rPr lang="sv-SE" sz="2000" dirty="0" smtClean="0"/>
              <a:t>ntalet vårddagar </a:t>
            </a:r>
            <a:r>
              <a:rPr lang="sv-SE" sz="2000" dirty="0"/>
              <a:t>öka med runt 23 procent </a:t>
            </a:r>
            <a:endParaRPr lang="sv-SE" sz="2000" dirty="0" smtClean="0"/>
          </a:p>
          <a:p>
            <a:pPr marL="285750" indent="-285750">
              <a:buFont typeface="Arial" panose="020B0604020202020204" pitchFamily="34" charset="0"/>
              <a:buChar char="•"/>
            </a:pPr>
            <a:r>
              <a:rPr lang="sv-SE" sz="2000" dirty="0" smtClean="0"/>
              <a:t>antalet </a:t>
            </a:r>
            <a:r>
              <a:rPr lang="sv-SE" sz="2000" dirty="0"/>
              <a:t>besök </a:t>
            </a:r>
            <a:r>
              <a:rPr lang="sv-SE" sz="2000" dirty="0" smtClean="0"/>
              <a:t>öka med </a:t>
            </a:r>
            <a:r>
              <a:rPr lang="sv-SE" sz="2000" dirty="0"/>
              <a:t>13 procent. </a:t>
            </a:r>
            <a:endParaRPr lang="sv-SE" sz="2000" dirty="0" smtClean="0"/>
          </a:p>
          <a:p>
            <a:pPr marL="285750" indent="-285750">
              <a:buFont typeface="Arial" panose="020B0604020202020204" pitchFamily="34" charset="0"/>
              <a:buChar char="•"/>
            </a:pPr>
            <a:endParaRPr lang="sv-SE" sz="2000" dirty="0"/>
          </a:p>
          <a:p>
            <a:r>
              <a:rPr lang="sv-SE" sz="2000" dirty="0" smtClean="0"/>
              <a:t>Framför </a:t>
            </a:r>
            <a:r>
              <a:rPr lang="sv-SE" sz="2000" dirty="0"/>
              <a:t>allt beror det på att andelen personer 60 år och äldre beräknas </a:t>
            </a:r>
            <a:r>
              <a:rPr lang="sv-SE" sz="2000" dirty="0" smtClean="0"/>
              <a:t>öka</a:t>
            </a:r>
          </a:p>
          <a:p>
            <a:endParaRPr lang="sv-SE" sz="2000" dirty="0"/>
          </a:p>
          <a:p>
            <a:r>
              <a:rPr lang="sv-SE" dirty="0" smtClean="0"/>
              <a:t>-”Våra </a:t>
            </a:r>
            <a:r>
              <a:rPr lang="sv-SE" dirty="0"/>
              <a:t>prognoser visar att det kan vara svårt för hälso- och sjukvården och tandvården att möta framtida vårdbehov med dagens arbetssätt. Det betyder att det inte bara handlar om att hitta personal – utan understryker behovet av att löpande utveckla nya arbetssätt</a:t>
            </a:r>
            <a:r>
              <a:rPr lang="sv-SE" dirty="0" smtClean="0"/>
              <a:t>.”</a:t>
            </a:r>
          </a:p>
          <a:p>
            <a:r>
              <a:rPr lang="sv-SE" sz="2000" dirty="0" smtClean="0"/>
              <a:t>			Socialstyrelsen</a:t>
            </a:r>
            <a:endParaRPr lang="sv-SE" sz="2000" dirty="0"/>
          </a:p>
        </p:txBody>
      </p:sp>
    </p:spTree>
    <p:extLst>
      <p:ext uri="{BB962C8B-B14F-4D97-AF65-F5344CB8AC3E}">
        <p14:creationId xmlns:p14="http://schemas.microsoft.com/office/powerpoint/2010/main" val="3796897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1008112" y="476975"/>
            <a:ext cx="10847638" cy="541234"/>
          </a:xfrm>
        </p:spPr>
        <p:txBody>
          <a:bodyPr/>
          <a:lstStyle/>
          <a:p>
            <a:pPr>
              <a:lnSpc>
                <a:spcPct val="100000"/>
              </a:lnSpc>
            </a:pPr>
            <a:r>
              <a:rPr lang="en-US" sz="2000" dirty="0" err="1">
                <a:latin typeface="Calibri" panose="020F0502020204030204" pitchFamily="34" charset="0"/>
                <a:cs typeface="Calibri" panose="020F0502020204030204" pitchFamily="34" charset="0"/>
              </a:rPr>
              <a:t>Hospitalisations</a:t>
            </a:r>
            <a:r>
              <a:rPr lang="en-US" sz="2000" dirty="0">
                <a:latin typeface="Calibri" panose="020F0502020204030204" pitchFamily="34" charset="0"/>
                <a:cs typeface="Calibri" panose="020F0502020204030204" pitchFamily="34" charset="0"/>
              </a:rPr>
              <a:t> with infectious disease diagnoses in somatic healthcare </a:t>
            </a:r>
            <a:r>
              <a:rPr lang="en-US" sz="2000" dirty="0" smtClean="0">
                <a:latin typeface="Calibri" panose="020F0502020204030204" pitchFamily="34" charset="0"/>
                <a:cs typeface="Calibri" panose="020F0502020204030204" pitchFamily="34" charset="0"/>
              </a:rPr>
              <a:t>between </a:t>
            </a:r>
            <a:r>
              <a:rPr lang="en-US" sz="2000" dirty="0">
                <a:latin typeface="Calibri" panose="020F0502020204030204" pitchFamily="34" charset="0"/>
                <a:cs typeface="Calibri" panose="020F0502020204030204" pitchFamily="34" charset="0"/>
              </a:rPr>
              <a:t>1998 and 2019: </a:t>
            </a:r>
            <a:r>
              <a:rPr lang="en-US" sz="2000" dirty="0" smtClean="0">
                <a:latin typeface="Calibri" panose="020F0502020204030204" pitchFamily="34" charset="0"/>
                <a:cs typeface="Calibri" panose="020F0502020204030204" pitchFamily="34" charset="0"/>
              </a:rPr>
              <a:t>        A </a:t>
            </a:r>
            <a:r>
              <a:rPr lang="en-US" sz="2000" dirty="0">
                <a:latin typeface="Calibri" panose="020F0502020204030204" pitchFamily="34" charset="0"/>
                <a:cs typeface="Calibri" panose="020F0502020204030204" pitchFamily="34" charset="0"/>
              </a:rPr>
              <a:t>nationwide, register-based study in Swedish </a:t>
            </a:r>
            <a:r>
              <a:rPr lang="en-US" sz="2000" dirty="0" smtClean="0">
                <a:latin typeface="Calibri" panose="020F0502020204030204" pitchFamily="34" charset="0"/>
                <a:cs typeface="Calibri" panose="020F0502020204030204" pitchFamily="34" charset="0"/>
              </a:rPr>
              <a:t>adults. </a:t>
            </a:r>
            <a:r>
              <a:rPr lang="sv-SE" sz="2000" dirty="0" err="1" smtClean="0">
                <a:latin typeface="Calibri" panose="020F0502020204030204" pitchFamily="34" charset="0"/>
                <a:cs typeface="Calibri" panose="020F0502020204030204" pitchFamily="34" charset="0"/>
              </a:rPr>
              <a:t>Torisson</a:t>
            </a:r>
            <a:r>
              <a:rPr lang="sv-SE" sz="2000" dirty="0" smtClean="0">
                <a:latin typeface="Calibri" panose="020F0502020204030204" pitchFamily="34" charset="0"/>
                <a:cs typeface="Calibri" panose="020F0502020204030204" pitchFamily="34" charset="0"/>
              </a:rPr>
              <a:t> </a:t>
            </a:r>
            <a:r>
              <a:rPr lang="sv-SE" sz="2000" dirty="0">
                <a:latin typeface="Calibri" panose="020F0502020204030204" pitchFamily="34" charset="0"/>
                <a:cs typeface="Calibri" panose="020F0502020204030204" pitchFamily="34" charset="0"/>
              </a:rPr>
              <a:t>G et al 2022</a:t>
            </a:r>
            <a:br>
              <a:rPr lang="sv-SE" sz="2000" dirty="0">
                <a:latin typeface="Calibri" panose="020F0502020204030204" pitchFamily="34" charset="0"/>
                <a:cs typeface="Calibri" panose="020F0502020204030204" pitchFamily="34" charset="0"/>
              </a:rPr>
            </a:br>
            <a:endParaRPr lang="sv-SE" sz="2000" dirty="0"/>
          </a:p>
        </p:txBody>
      </p:sp>
      <p:sp>
        <p:nvSpPr>
          <p:cNvPr id="10" name="Platshållare för text 9"/>
          <p:cNvSpPr>
            <a:spLocks noGrp="1"/>
          </p:cNvSpPr>
          <p:nvPr>
            <p:ph type="body" sz="quarter" idx="11"/>
          </p:nvPr>
        </p:nvSpPr>
        <p:spPr/>
        <p:txBody>
          <a:bodyPr/>
          <a:lstStyle/>
          <a:p>
            <a:r>
              <a:rPr lang="sv-SE" dirty="0">
                <a:hlinkClick r:id="rId3"/>
              </a:rPr>
              <a:t>https://</a:t>
            </a:r>
            <a:r>
              <a:rPr lang="sv-SE" dirty="0" smtClean="0">
                <a:hlinkClick r:id="rId3"/>
              </a:rPr>
              <a:t>europepmc.org/backend/ptpmcrender.fcgi?accid=PMC8960944&amp;blobtype=pdf</a:t>
            </a:r>
            <a:endParaRPr lang="sv-SE" dirty="0" smtClean="0"/>
          </a:p>
          <a:p>
            <a:endParaRPr lang="sv-SE" dirty="0"/>
          </a:p>
        </p:txBody>
      </p:sp>
      <p:pic>
        <p:nvPicPr>
          <p:cNvPr id="7" name="Bildobjekt 6"/>
          <p:cNvPicPr>
            <a:picLocks noChangeAspect="1"/>
          </p:cNvPicPr>
          <p:nvPr/>
        </p:nvPicPr>
        <p:blipFill rotWithShape="1">
          <a:blip r:embed="rId4"/>
          <a:srcRect l="36069" t="19013" r="21375" b="5543"/>
          <a:stretch/>
        </p:blipFill>
        <p:spPr>
          <a:xfrm>
            <a:off x="6098658" y="747592"/>
            <a:ext cx="5403995" cy="5987617"/>
          </a:xfrm>
          <a:prstGeom prst="rect">
            <a:avLst/>
          </a:prstGeom>
        </p:spPr>
      </p:pic>
      <p:pic>
        <p:nvPicPr>
          <p:cNvPr id="9" name="Bildobjekt 8"/>
          <p:cNvPicPr>
            <a:picLocks noChangeAspect="1"/>
          </p:cNvPicPr>
          <p:nvPr/>
        </p:nvPicPr>
        <p:blipFill rotWithShape="1">
          <a:blip r:embed="rId5"/>
          <a:srcRect l="44027" t="22550" r="14185" b="8200"/>
          <a:stretch/>
        </p:blipFill>
        <p:spPr>
          <a:xfrm>
            <a:off x="361794" y="747592"/>
            <a:ext cx="5560315" cy="5758899"/>
          </a:xfrm>
          <a:prstGeom prst="rect">
            <a:avLst/>
          </a:prstGeom>
        </p:spPr>
      </p:pic>
    </p:spTree>
    <p:extLst>
      <p:ext uri="{BB962C8B-B14F-4D97-AF65-F5344CB8AC3E}">
        <p14:creationId xmlns:p14="http://schemas.microsoft.com/office/powerpoint/2010/main" val="1909281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2271" y="116632"/>
            <a:ext cx="10368198" cy="936774"/>
          </a:xfrm>
        </p:spPr>
        <p:txBody>
          <a:bodyPr/>
          <a:lstStyle/>
          <a:p>
            <a:r>
              <a:rPr lang="sv-SE" dirty="0" smtClean="0"/>
              <a:t>Fortsatt väg framåt</a:t>
            </a:r>
            <a:endParaRPr lang="sv-SE" dirty="0"/>
          </a:p>
        </p:txBody>
      </p:sp>
      <p:sp>
        <p:nvSpPr>
          <p:cNvPr id="3" name="Platshållare för innehåll 2"/>
          <p:cNvSpPr>
            <a:spLocks noGrp="1"/>
          </p:cNvSpPr>
          <p:nvPr>
            <p:ph idx="1"/>
          </p:nvPr>
        </p:nvSpPr>
        <p:spPr/>
        <p:txBody>
          <a:bodyPr/>
          <a:lstStyle/>
          <a:p>
            <a:pPr marL="0" indent="0">
              <a:buNone/>
            </a:pPr>
            <a:r>
              <a:rPr lang="sv-SE" b="1" dirty="0" smtClean="0"/>
              <a:t>I samhället</a:t>
            </a:r>
          </a:p>
          <a:p>
            <a:r>
              <a:rPr lang="sv-SE" dirty="0" smtClean="0"/>
              <a:t>Stärkt folkhälsa för att förebygga sjukdomar,     inklusive vaccinationer</a:t>
            </a:r>
          </a:p>
          <a:p>
            <a:pPr marL="0" indent="0">
              <a:buNone/>
            </a:pPr>
            <a:endParaRPr lang="sv-SE" dirty="0" smtClean="0"/>
          </a:p>
          <a:p>
            <a:pPr marL="0" indent="0">
              <a:buNone/>
            </a:pPr>
            <a:r>
              <a:rPr lang="sv-SE" b="1" dirty="0" smtClean="0"/>
              <a:t>I sjukvård och omsorg</a:t>
            </a:r>
            <a:endParaRPr lang="sv-SE" b="1" dirty="0"/>
          </a:p>
          <a:p>
            <a:r>
              <a:rPr lang="sv-SE" dirty="0" smtClean="0"/>
              <a:t>Rationell antibiotikaanvändning</a:t>
            </a:r>
          </a:p>
          <a:p>
            <a:endParaRPr lang="sv-SE" dirty="0"/>
          </a:p>
          <a:p>
            <a:r>
              <a:rPr lang="sv-SE" dirty="0" smtClean="0"/>
              <a:t>Förebygga vårdrelaterade infektioner</a:t>
            </a:r>
            <a:endParaRPr lang="sv-SE" dirty="0"/>
          </a:p>
        </p:txBody>
      </p:sp>
      <p:sp>
        <p:nvSpPr>
          <p:cNvPr id="4" name="Platshållare för text 3"/>
          <p:cNvSpPr>
            <a:spLocks noGrp="1"/>
          </p:cNvSpPr>
          <p:nvPr>
            <p:ph type="body" sz="quarter" idx="11"/>
          </p:nvPr>
        </p:nvSpPr>
        <p:spPr/>
        <p:txBody>
          <a:bodyPr/>
          <a:lstStyle/>
          <a:p>
            <a:endParaRPr lang="sv-SE"/>
          </a:p>
        </p:txBody>
      </p:sp>
      <p:pic>
        <p:nvPicPr>
          <p:cNvPr id="6" name="Bildobjekt 5"/>
          <p:cNvPicPr>
            <a:picLocks noChangeAspect="1"/>
          </p:cNvPicPr>
          <p:nvPr/>
        </p:nvPicPr>
        <p:blipFill rotWithShape="1">
          <a:blip r:embed="rId2"/>
          <a:srcRect l="11087" t="24203" r="35492" b="17740"/>
          <a:stretch/>
        </p:blipFill>
        <p:spPr>
          <a:xfrm>
            <a:off x="6672064" y="796784"/>
            <a:ext cx="4405266" cy="2992256"/>
          </a:xfrm>
          <a:prstGeom prst="rect">
            <a:avLst/>
          </a:prstGeom>
        </p:spPr>
      </p:pic>
      <p:graphicFrame>
        <p:nvGraphicFramePr>
          <p:cNvPr id="5" name="Diagram 4"/>
          <p:cNvGraphicFramePr/>
          <p:nvPr>
            <p:extLst/>
          </p:nvPr>
        </p:nvGraphicFramePr>
        <p:xfrm>
          <a:off x="6816080" y="3611742"/>
          <a:ext cx="3889108" cy="2349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375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2142726" y="1953923"/>
            <a:ext cx="2264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600" dirty="0">
                <a:latin typeface="Arial" panose="020B0604020202020204" pitchFamily="34" charset="0"/>
              </a:rPr>
              <a:t>Folkhälsomyndigheten</a:t>
            </a:r>
          </a:p>
          <a:p>
            <a:pPr eaLnBrk="1" hangingPunct="1">
              <a:lnSpc>
                <a:spcPct val="100000"/>
              </a:lnSpc>
              <a:spcBef>
                <a:spcPct val="0"/>
              </a:spcBef>
              <a:buFontTx/>
              <a:buNone/>
            </a:pPr>
            <a:endParaRPr lang="sv-SE" altLang="sv-SE" sz="1600" dirty="0">
              <a:latin typeface="Arial" panose="020B0604020202020204" pitchFamily="34" charset="0"/>
            </a:endParaRPr>
          </a:p>
        </p:txBody>
      </p:sp>
      <p:sp>
        <p:nvSpPr>
          <p:cNvPr id="22533" name="AutoShape 12" descr="Z"/>
          <p:cNvSpPr>
            <a:spLocks noChangeAspect="1" noChangeArrowheads="1"/>
          </p:cNvSpPr>
          <p:nvPr/>
        </p:nvSpPr>
        <p:spPr bwMode="auto">
          <a:xfrm>
            <a:off x="6010275" y="3314700"/>
            <a:ext cx="171450" cy="228600"/>
          </a:xfrm>
          <a:prstGeom prst="rect">
            <a:avLst/>
          </a:prstGeom>
          <a:noFill/>
          <a:ln>
            <a:noFill/>
          </a:ln>
          <a:extLst>
            <a:ext uri="{909E8E84-426E-40dd-AFC4-6F175D3DCCD1}"/>
            <a:ext uri="{91240B29-F687-4f45-9708-019B960494DF}"/>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sv-SE" altLang="sv-SE" sz="1350">
              <a:ea typeface="ＭＳ Ｐゴシック" charset="0"/>
            </a:endParaRPr>
          </a:p>
        </p:txBody>
      </p:sp>
      <p:sp>
        <p:nvSpPr>
          <p:cNvPr id="22534" name="AutoShape 15" descr="Strama%20logga%20vit"/>
          <p:cNvSpPr>
            <a:spLocks noChangeAspect="1" noChangeArrowheads="1"/>
          </p:cNvSpPr>
          <p:nvPr/>
        </p:nvSpPr>
        <p:spPr bwMode="auto">
          <a:xfrm>
            <a:off x="2571750" y="1755775"/>
            <a:ext cx="7940675" cy="3821113"/>
          </a:xfrm>
          <a:prstGeom prst="rect">
            <a:avLst/>
          </a:prstGeom>
          <a:noFill/>
          <a:ln>
            <a:noFill/>
          </a:ln>
          <a:extLst>
            <a:ext uri="{909E8E84-426E-40dd-AFC4-6F175D3DCCD1}"/>
            <a:ext uri="{91240B29-F687-4f45-9708-019B960494DF}"/>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sv-SE" altLang="sv-SE" sz="1350">
              <a:ea typeface="ＭＳ Ｐゴシック" charset="0"/>
            </a:endParaRPr>
          </a:p>
        </p:txBody>
      </p:sp>
      <p:sp>
        <p:nvSpPr>
          <p:cNvPr id="22540" name="Text Box 22"/>
          <p:cNvSpPr txBox="1">
            <a:spLocks noChangeArrowheads="1"/>
          </p:cNvSpPr>
          <p:nvPr/>
        </p:nvSpPr>
        <p:spPr bwMode="auto">
          <a:xfrm>
            <a:off x="6369050" y="4632325"/>
            <a:ext cx="184150" cy="300038"/>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sv-SE" altLang="sv-SE" sz="1350">
              <a:latin typeface="Arial" panose="020B0604020202020204" pitchFamily="34" charset="0"/>
              <a:ea typeface="MS PGothic" panose="020B0600070205080204" pitchFamily="34" charset="-128"/>
            </a:endParaRPr>
          </a:p>
        </p:txBody>
      </p:sp>
      <p:pic>
        <p:nvPicPr>
          <p:cNvPr id="8206" name="Picture 24"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690" y="2275332"/>
            <a:ext cx="423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ruta 1"/>
          <p:cNvSpPr txBox="1">
            <a:spLocks noChangeArrowheads="1"/>
          </p:cNvSpPr>
          <p:nvPr/>
        </p:nvSpPr>
        <p:spPr bwMode="auto">
          <a:xfrm>
            <a:off x="8921562" y="3136900"/>
            <a:ext cx="2154757"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600" dirty="0">
                <a:latin typeface="Arial" panose="020B0604020202020204" pitchFamily="34" charset="0"/>
                <a:cs typeface="Arial" panose="020B0604020202020204" pitchFamily="34" charset="0"/>
              </a:rPr>
              <a:t>Specialitetsföreningar</a:t>
            </a:r>
          </a:p>
          <a:p>
            <a:pPr eaLnBrk="1" hangingPunct="1">
              <a:lnSpc>
                <a:spcPct val="100000"/>
              </a:lnSpc>
              <a:spcBef>
                <a:spcPct val="0"/>
              </a:spcBef>
              <a:buFontTx/>
              <a:buNone/>
            </a:pPr>
            <a:endParaRPr lang="sv-SE" altLang="sv-SE" sz="13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-Infektion</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-Mikrobiologi</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a:t>
            </a:r>
            <a:r>
              <a:rPr lang="sv-SE" altLang="sv-SE" sz="1300" dirty="0" smtClean="0">
                <a:latin typeface="Arial" panose="020B0604020202020204" pitchFamily="34" charset="0"/>
                <a:cs typeface="Arial" panose="020B0604020202020204" pitchFamily="34" charset="0"/>
              </a:rPr>
              <a:t>Vårdhygien</a:t>
            </a:r>
          </a:p>
          <a:p>
            <a:pPr eaLnBrk="1" hangingPunct="1">
              <a:lnSpc>
                <a:spcPct val="100000"/>
              </a:lnSpc>
              <a:spcBef>
                <a:spcPct val="0"/>
              </a:spcBef>
              <a:buFontTx/>
              <a:buNone/>
            </a:pPr>
            <a:r>
              <a:rPr lang="sv-SE" altLang="sv-SE" sz="1300" dirty="0" smtClean="0">
                <a:latin typeface="Arial" panose="020B0604020202020204" pitchFamily="34" charset="0"/>
                <a:cs typeface="Arial" panose="020B0604020202020204" pitchFamily="34" charset="0"/>
              </a:rPr>
              <a:t>-Hygienläkare</a:t>
            </a:r>
            <a:endParaRPr lang="sv-SE" altLang="sv-SE" sz="13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-Allmänmedicin</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-Urologi</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-Barn</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-ÖNH</a:t>
            </a: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a:t>
            </a:r>
            <a:r>
              <a:rPr lang="sv-SE" altLang="sv-SE" sz="1300" dirty="0" smtClean="0">
                <a:latin typeface="Arial" panose="020B0604020202020204" pitchFamily="34" charset="0"/>
                <a:cs typeface="Arial" panose="020B0604020202020204" pitchFamily="34" charset="0"/>
              </a:rPr>
              <a:t>Kirurgi</a:t>
            </a:r>
          </a:p>
          <a:p>
            <a:pPr eaLnBrk="1" hangingPunct="1">
              <a:lnSpc>
                <a:spcPct val="100000"/>
              </a:lnSpc>
              <a:spcBef>
                <a:spcPct val="0"/>
              </a:spcBef>
              <a:buFontTx/>
              <a:buNone/>
            </a:pPr>
            <a:r>
              <a:rPr lang="sv-SE" altLang="sv-SE" sz="1300" dirty="0" smtClean="0">
                <a:latin typeface="Arial" panose="020B0604020202020204" pitchFamily="34" charset="0"/>
                <a:cs typeface="Arial" panose="020B0604020202020204" pitchFamily="34" charset="0"/>
              </a:rPr>
              <a:t>-Hud/</a:t>
            </a:r>
            <a:r>
              <a:rPr lang="sv-SE" altLang="sv-SE" sz="1300" dirty="0" err="1" smtClean="0">
                <a:latin typeface="Arial" panose="020B0604020202020204" pitchFamily="34" charset="0"/>
                <a:cs typeface="Arial" panose="020B0604020202020204" pitchFamily="34" charset="0"/>
              </a:rPr>
              <a:t>venerologi</a:t>
            </a:r>
            <a:endParaRPr lang="sv-SE" altLang="sv-SE" sz="1300" dirty="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sv-SE" altLang="sv-SE" sz="1300" dirty="0">
                <a:latin typeface="Arial" panose="020B0604020202020204" pitchFamily="34" charset="0"/>
                <a:cs typeface="Arial" panose="020B0604020202020204" pitchFamily="34" charset="0"/>
              </a:rPr>
              <a:t>-</a:t>
            </a:r>
            <a:r>
              <a:rPr lang="sv-SE" altLang="sv-SE" sz="1300" dirty="0" err="1">
                <a:latin typeface="Arial" panose="020B0604020202020204" pitchFamily="34" charset="0"/>
                <a:cs typeface="Arial" panose="020B0604020202020204" pitchFamily="34" charset="0"/>
              </a:rPr>
              <a:t>mfl</a:t>
            </a:r>
            <a:endParaRPr lang="sv-SE" altLang="sv-SE" sz="1300" dirty="0">
              <a:latin typeface="Arial" panose="020B0604020202020204" pitchFamily="34" charset="0"/>
              <a:cs typeface="Arial" panose="020B0604020202020204" pitchFamily="34" charset="0"/>
            </a:endParaRPr>
          </a:p>
        </p:txBody>
      </p:sp>
      <p:sp>
        <p:nvSpPr>
          <p:cNvPr id="3" name="Ellips 2"/>
          <p:cNvSpPr/>
          <p:nvPr/>
        </p:nvSpPr>
        <p:spPr>
          <a:xfrm>
            <a:off x="4757856" y="1396940"/>
            <a:ext cx="3668253" cy="2242003"/>
          </a:xfrm>
          <a:prstGeom prst="ellipse">
            <a:avLst/>
          </a:prstGeom>
          <a:solidFill>
            <a:srgbClr val="FFFF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sz="1350"/>
          </a:p>
        </p:txBody>
      </p:sp>
      <p:pic>
        <p:nvPicPr>
          <p:cNvPr id="8211" name="Bildobjekt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1438" y="1615249"/>
            <a:ext cx="1409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textruta 4"/>
          <p:cNvSpPr txBox="1">
            <a:spLocks noChangeArrowheads="1"/>
          </p:cNvSpPr>
          <p:nvPr/>
        </p:nvSpPr>
        <p:spPr bwMode="auto">
          <a:xfrm>
            <a:off x="8882345" y="1224526"/>
            <a:ext cx="150073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500" dirty="0">
                <a:latin typeface="Arial" panose="020B0604020202020204" pitchFamily="34" charset="0"/>
                <a:cs typeface="Arial" panose="020B0604020202020204" pitchFamily="34" charset="0"/>
              </a:rPr>
              <a:t>Expertgrupper</a:t>
            </a:r>
            <a:r>
              <a:rPr lang="sv-SE" altLang="sv-SE" sz="1500" dirty="0">
                <a:cs typeface="Arial" panose="020B0604020202020204" pitchFamily="34" charset="0"/>
              </a:rPr>
              <a:t>: </a:t>
            </a:r>
          </a:p>
        </p:txBody>
      </p:sp>
      <p:sp>
        <p:nvSpPr>
          <p:cNvPr id="8214" name="textruta 1"/>
          <p:cNvSpPr txBox="1">
            <a:spLocks noChangeArrowheads="1"/>
          </p:cNvSpPr>
          <p:nvPr/>
        </p:nvSpPr>
        <p:spPr bwMode="auto">
          <a:xfrm>
            <a:off x="8871042" y="1917351"/>
            <a:ext cx="1706563" cy="715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300" dirty="0">
                <a:latin typeface="Arial" panose="020B0604020202020204" pitchFamily="34" charset="0"/>
              </a:rPr>
              <a:t>Veterinär-Strama</a:t>
            </a:r>
          </a:p>
          <a:p>
            <a:pPr eaLnBrk="1" hangingPunct="1">
              <a:lnSpc>
                <a:spcPct val="100000"/>
              </a:lnSpc>
              <a:spcBef>
                <a:spcPct val="0"/>
              </a:spcBef>
              <a:buFontTx/>
              <a:buNone/>
            </a:pPr>
            <a:r>
              <a:rPr lang="sv-SE" altLang="sv-SE" sz="1300" dirty="0">
                <a:latin typeface="Arial" panose="020B0604020202020204" pitchFamily="34" charset="0"/>
              </a:rPr>
              <a:t>Apotekar-Strama</a:t>
            </a:r>
          </a:p>
          <a:p>
            <a:pPr eaLnBrk="1" hangingPunct="1">
              <a:lnSpc>
                <a:spcPct val="100000"/>
              </a:lnSpc>
              <a:spcBef>
                <a:spcPct val="0"/>
              </a:spcBef>
              <a:buFontTx/>
              <a:buNone/>
            </a:pPr>
            <a:r>
              <a:rPr lang="sv-SE" altLang="sv-SE" sz="1300" dirty="0">
                <a:latin typeface="Arial" panose="020B0604020202020204" pitchFamily="34" charset="0"/>
              </a:rPr>
              <a:t>Tandvårds-Strama</a:t>
            </a:r>
          </a:p>
        </p:txBody>
      </p:sp>
      <p:sp>
        <p:nvSpPr>
          <p:cNvPr id="6" name="Rektangel med rundade hörn 5"/>
          <p:cNvSpPr/>
          <p:nvPr/>
        </p:nvSpPr>
        <p:spPr>
          <a:xfrm>
            <a:off x="1976834" y="1867128"/>
            <a:ext cx="2519848" cy="1052131"/>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7" name="Rektangel med rundade hörn 6"/>
          <p:cNvSpPr/>
          <p:nvPr/>
        </p:nvSpPr>
        <p:spPr>
          <a:xfrm>
            <a:off x="8759124" y="1231326"/>
            <a:ext cx="1930400" cy="138112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8" name="Rektangel med rundade hörn 7"/>
          <p:cNvSpPr/>
          <p:nvPr/>
        </p:nvSpPr>
        <p:spPr>
          <a:xfrm>
            <a:off x="8846697" y="2837741"/>
            <a:ext cx="2405768" cy="3410297"/>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4" name="Rektangel med rundade hörn 3"/>
          <p:cNvSpPr/>
          <p:nvPr/>
        </p:nvSpPr>
        <p:spPr>
          <a:xfrm>
            <a:off x="1903173" y="938925"/>
            <a:ext cx="2319376" cy="778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9" name="textruta 8"/>
          <p:cNvSpPr txBox="1"/>
          <p:nvPr/>
        </p:nvSpPr>
        <p:spPr>
          <a:xfrm>
            <a:off x="2548246" y="1032025"/>
            <a:ext cx="1508746" cy="584775"/>
          </a:xfrm>
          <a:prstGeom prst="rect">
            <a:avLst/>
          </a:prstGeom>
          <a:noFill/>
        </p:spPr>
        <p:txBody>
          <a:bodyPr wrap="none">
            <a:spAutoFit/>
          </a:bodyPr>
          <a:lstStyle/>
          <a:p>
            <a:pPr eaLnBrk="1" hangingPunct="1">
              <a:defRPr/>
            </a:pPr>
            <a:r>
              <a:rPr lang="sv-SE" sz="1600" dirty="0" smtClean="0">
                <a:latin typeface="Arial" charset="0"/>
                <a:ea typeface="ＭＳ Ｐゴシック" charset="0"/>
                <a:cs typeface="ＭＳ Ｐゴシック" charset="0"/>
              </a:rPr>
              <a:t>Regering </a:t>
            </a:r>
            <a:r>
              <a:rPr lang="sv-SE" sz="1600" dirty="0">
                <a:latin typeface="Arial" charset="0"/>
                <a:ea typeface="ＭＳ Ｐゴシック" charset="0"/>
                <a:cs typeface="ＭＳ Ｐゴシック" charset="0"/>
              </a:rPr>
              <a:t>och</a:t>
            </a:r>
          </a:p>
          <a:p>
            <a:pPr eaLnBrk="1" hangingPunct="1">
              <a:defRPr/>
            </a:pPr>
            <a:r>
              <a:rPr lang="sv-SE" sz="1600" dirty="0">
                <a:latin typeface="Arial" charset="0"/>
                <a:ea typeface="ＭＳ Ｐゴシック" charset="0"/>
                <a:cs typeface="ＭＳ Ｐゴシック" charset="0"/>
              </a:rPr>
              <a:t>departementet</a:t>
            </a:r>
          </a:p>
        </p:txBody>
      </p:sp>
      <p:pic>
        <p:nvPicPr>
          <p:cNvPr id="8222" name="Bildobjekt 9"/>
          <p:cNvPicPr>
            <a:picLocks noChangeAspect="1"/>
          </p:cNvPicPr>
          <p:nvPr/>
        </p:nvPicPr>
        <p:blipFill>
          <a:blip r:embed="rId4">
            <a:extLst>
              <a:ext uri="{28A0092B-C50C-407E-A947-70E740481C1C}">
                <a14:useLocalDpi xmlns:a14="http://schemas.microsoft.com/office/drawing/2010/main" val="0"/>
              </a:ext>
            </a:extLst>
          </a:blip>
          <a:srcRect r="80750"/>
          <a:stretch>
            <a:fillRect/>
          </a:stretch>
        </p:blipFill>
        <p:spPr bwMode="auto">
          <a:xfrm>
            <a:off x="1976834" y="1015461"/>
            <a:ext cx="3317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ruta 4"/>
          <p:cNvSpPr txBox="1"/>
          <p:nvPr/>
        </p:nvSpPr>
        <p:spPr>
          <a:xfrm>
            <a:off x="5582644" y="1520887"/>
            <a:ext cx="2035301" cy="784830"/>
          </a:xfrm>
          <a:prstGeom prst="rect">
            <a:avLst/>
          </a:prstGeom>
          <a:noFill/>
        </p:spPr>
        <p:txBody>
          <a:bodyPr wrap="none" rtlCol="0">
            <a:spAutoFit/>
          </a:bodyPr>
          <a:lstStyle/>
          <a:p>
            <a:r>
              <a:rPr lang="sv-SE" sz="1500" dirty="0">
                <a:latin typeface="Arial" panose="020B0604020202020204" pitchFamily="34" charset="0"/>
                <a:cs typeface="Arial" panose="020B0604020202020204" pitchFamily="34" charset="0"/>
              </a:rPr>
              <a:t>Nationellt system för </a:t>
            </a:r>
          </a:p>
          <a:p>
            <a:pPr algn="ctr"/>
            <a:r>
              <a:rPr lang="sv-SE" sz="1500" dirty="0">
                <a:latin typeface="Arial" panose="020B0604020202020204" pitchFamily="34" charset="0"/>
                <a:cs typeface="Arial" panose="020B0604020202020204" pitchFamily="34" charset="0"/>
              </a:rPr>
              <a:t>Kunskapsstyrning</a:t>
            </a:r>
          </a:p>
          <a:p>
            <a:pPr algn="ctr"/>
            <a:r>
              <a:rPr lang="sv-SE" sz="1500" dirty="0">
                <a:latin typeface="Arial" panose="020B0604020202020204" pitchFamily="34" charset="0"/>
                <a:cs typeface="Arial" panose="020B0604020202020204" pitchFamily="34" charset="0"/>
              </a:rPr>
              <a:t>Hälso- och sjukvård</a:t>
            </a:r>
          </a:p>
        </p:txBody>
      </p:sp>
      <p:sp>
        <p:nvSpPr>
          <p:cNvPr id="42" name="Ellips 41"/>
          <p:cNvSpPr/>
          <p:nvPr/>
        </p:nvSpPr>
        <p:spPr>
          <a:xfrm>
            <a:off x="5336604" y="2255629"/>
            <a:ext cx="2527383" cy="1369846"/>
          </a:xfrm>
          <a:prstGeom prst="ellipse">
            <a:avLst/>
          </a:prstGeom>
          <a:solidFill>
            <a:srgbClr val="FFFF66"/>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sz="1350"/>
          </a:p>
        </p:txBody>
      </p:sp>
      <p:sp>
        <p:nvSpPr>
          <p:cNvPr id="10" name="textruta 9"/>
          <p:cNvSpPr txBox="1"/>
          <p:nvPr/>
        </p:nvSpPr>
        <p:spPr>
          <a:xfrm>
            <a:off x="5939123" y="2378551"/>
            <a:ext cx="1347485" cy="338554"/>
          </a:xfrm>
          <a:prstGeom prst="rect">
            <a:avLst/>
          </a:prstGeom>
          <a:noFill/>
        </p:spPr>
        <p:txBody>
          <a:bodyPr wrap="none" rtlCol="0">
            <a:spAutoFit/>
          </a:bodyPr>
          <a:lstStyle/>
          <a:p>
            <a:r>
              <a:rPr lang="sv-SE" sz="1600" dirty="0" smtClean="0"/>
              <a:t>NPO </a:t>
            </a:r>
            <a:r>
              <a:rPr lang="sv-SE" sz="1600" dirty="0"/>
              <a:t>Infektion</a:t>
            </a:r>
          </a:p>
        </p:txBody>
      </p:sp>
      <p:sp>
        <p:nvSpPr>
          <p:cNvPr id="45" name="Ellips 44">
            <a:extLst>
              <a:ext uri="{FF2B5EF4-FFF2-40B4-BE49-F238E27FC236}">
                <a16:creationId xmlns:a16="http://schemas.microsoft.com/office/drawing/2014/main" id="{0D03D471-DCCA-4B7C-8117-C7A2A83D5414}"/>
              </a:ext>
            </a:extLst>
          </p:cNvPr>
          <p:cNvSpPr/>
          <p:nvPr/>
        </p:nvSpPr>
        <p:spPr>
          <a:xfrm>
            <a:off x="5641368" y="2773755"/>
            <a:ext cx="1898841" cy="8382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sz="1350"/>
          </a:p>
        </p:txBody>
      </p:sp>
      <p:pic>
        <p:nvPicPr>
          <p:cNvPr id="13" name="Bildobjekt 12">
            <a:extLst>
              <a:ext uri="{FF2B5EF4-FFF2-40B4-BE49-F238E27FC236}">
                <a16:creationId xmlns:a16="http://schemas.microsoft.com/office/drawing/2014/main" id="{5138419B-1359-4272-B7AB-2F616EEC5346}"/>
              </a:ext>
            </a:extLst>
          </p:cNvPr>
          <p:cNvPicPr>
            <a:picLocks noChangeAspect="1"/>
          </p:cNvPicPr>
          <p:nvPr/>
        </p:nvPicPr>
        <p:blipFill>
          <a:blip r:embed="rId5"/>
          <a:stretch>
            <a:fillRect/>
          </a:stretch>
        </p:blipFill>
        <p:spPr>
          <a:xfrm>
            <a:off x="9691799" y="3512906"/>
            <a:ext cx="261476" cy="268448"/>
          </a:xfrm>
          <a:prstGeom prst="rect">
            <a:avLst/>
          </a:prstGeom>
        </p:spPr>
      </p:pic>
      <p:pic>
        <p:nvPicPr>
          <p:cNvPr id="14" name="Bildobjekt 13">
            <a:extLst>
              <a:ext uri="{FF2B5EF4-FFF2-40B4-BE49-F238E27FC236}">
                <a16:creationId xmlns:a16="http://schemas.microsoft.com/office/drawing/2014/main" id="{6460F4D6-0422-49CC-9254-5DF28FCCD62B}"/>
              </a:ext>
            </a:extLst>
          </p:cNvPr>
          <p:cNvPicPr>
            <a:picLocks noChangeAspect="1"/>
          </p:cNvPicPr>
          <p:nvPr/>
        </p:nvPicPr>
        <p:blipFill>
          <a:blip r:embed="rId6"/>
          <a:stretch>
            <a:fillRect/>
          </a:stretch>
        </p:blipFill>
        <p:spPr>
          <a:xfrm>
            <a:off x="10028140" y="3726231"/>
            <a:ext cx="242966" cy="262403"/>
          </a:xfrm>
          <a:prstGeom prst="rect">
            <a:avLst/>
          </a:prstGeom>
        </p:spPr>
      </p:pic>
      <p:pic>
        <p:nvPicPr>
          <p:cNvPr id="15" name="Bildobjekt 14">
            <a:extLst>
              <a:ext uri="{FF2B5EF4-FFF2-40B4-BE49-F238E27FC236}">
                <a16:creationId xmlns:a16="http://schemas.microsoft.com/office/drawing/2014/main" id="{00CF8EF5-D129-4A29-9D34-0C54B63E285C}"/>
              </a:ext>
            </a:extLst>
          </p:cNvPr>
          <p:cNvPicPr>
            <a:picLocks noChangeAspect="1"/>
          </p:cNvPicPr>
          <p:nvPr/>
        </p:nvPicPr>
        <p:blipFill rotWithShape="1">
          <a:blip r:embed="rId7"/>
          <a:srcRect r="75995" b="4126"/>
          <a:stretch/>
        </p:blipFill>
        <p:spPr>
          <a:xfrm>
            <a:off x="9929937" y="4010703"/>
            <a:ext cx="239288" cy="268448"/>
          </a:xfrm>
          <a:prstGeom prst="rect">
            <a:avLst/>
          </a:prstGeom>
        </p:spPr>
      </p:pic>
      <p:pic>
        <p:nvPicPr>
          <p:cNvPr id="8203" name="Picture 20" descr="Logga StramaVasterbotten"/>
          <p:cNvPicPr>
            <a:picLocks noChangeAspect="1" noChangeArrowheads="1"/>
          </p:cNvPicPr>
          <p:nvPr/>
        </p:nvPicPr>
        <p:blipFill>
          <a:blip r:embed="rId8" cstate="print">
            <a:extLst>
              <a:ext uri="{28A0092B-C50C-407E-A947-70E740481C1C}">
                <a14:useLocalDpi xmlns:a14="http://schemas.microsoft.com/office/drawing/2010/main" val="0"/>
              </a:ext>
            </a:extLst>
          </a:blip>
          <a:srcRect r="37212" b="24785"/>
          <a:stretch>
            <a:fillRect/>
          </a:stretch>
        </p:blipFill>
        <p:spPr bwMode="auto">
          <a:xfrm>
            <a:off x="6504721" y="3049701"/>
            <a:ext cx="656348"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5484733" y="3065271"/>
            <a:ext cx="15445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sv-SE" altLang="sv-SE" sz="1600" b="1" dirty="0" smtClean="0">
                <a:solidFill>
                  <a:srgbClr val="FF0000"/>
                </a:solidFill>
                <a:latin typeface="Arial" panose="020B0604020202020204" pitchFamily="34" charset="0"/>
              </a:rPr>
              <a:t>NAG </a:t>
            </a:r>
            <a:endParaRPr lang="sv-SE" altLang="sv-SE" sz="1600" b="1" dirty="0">
              <a:solidFill>
                <a:srgbClr val="FF0000"/>
              </a:solidFill>
              <a:latin typeface="Arial" panose="020B0604020202020204" pitchFamily="34" charset="0"/>
            </a:endParaRPr>
          </a:p>
        </p:txBody>
      </p:sp>
      <p:pic>
        <p:nvPicPr>
          <p:cNvPr id="16" name="Bildobjekt 15">
            <a:extLst>
              <a:ext uri="{FF2B5EF4-FFF2-40B4-BE49-F238E27FC236}">
                <a16:creationId xmlns:a16="http://schemas.microsoft.com/office/drawing/2014/main" id="{18AC30C2-CC85-464B-AB6D-4FD05A17B3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8381" y="4535145"/>
            <a:ext cx="1235242" cy="470592"/>
          </a:xfrm>
          <a:prstGeom prst="rect">
            <a:avLst/>
          </a:prstGeom>
        </p:spPr>
      </p:pic>
      <p:sp>
        <p:nvSpPr>
          <p:cNvPr id="50" name="Rektangel med rundade hörn 7">
            <a:extLst>
              <a:ext uri="{FF2B5EF4-FFF2-40B4-BE49-F238E27FC236}">
                <a16:creationId xmlns:a16="http://schemas.microsoft.com/office/drawing/2014/main" id="{AC407238-07C5-4AE9-9A42-92CA71F538A1}"/>
              </a:ext>
            </a:extLst>
          </p:cNvPr>
          <p:cNvSpPr/>
          <p:nvPr/>
        </p:nvSpPr>
        <p:spPr>
          <a:xfrm>
            <a:off x="2643482" y="4173945"/>
            <a:ext cx="3485467" cy="259011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52" name="textruta 51">
            <a:extLst>
              <a:ext uri="{FF2B5EF4-FFF2-40B4-BE49-F238E27FC236}">
                <a16:creationId xmlns:a16="http://schemas.microsoft.com/office/drawing/2014/main" id="{6CF2A2AC-63B7-4A6A-A6D3-3BD630937D09}"/>
              </a:ext>
            </a:extLst>
          </p:cNvPr>
          <p:cNvSpPr txBox="1"/>
          <p:nvPr/>
        </p:nvSpPr>
        <p:spPr>
          <a:xfrm>
            <a:off x="2697591" y="4229321"/>
            <a:ext cx="3389069" cy="307777"/>
          </a:xfrm>
          <a:prstGeom prst="rect">
            <a:avLst/>
          </a:prstGeom>
          <a:noFill/>
        </p:spPr>
        <p:txBody>
          <a:bodyPr wrap="none">
            <a:spAutoFit/>
          </a:bodyPr>
          <a:lstStyle/>
          <a:p>
            <a:pPr eaLnBrk="1" hangingPunct="1">
              <a:defRPr/>
            </a:pPr>
            <a:r>
              <a:rPr lang="sv-SE" sz="1400" dirty="0">
                <a:latin typeface="Arial" charset="0"/>
                <a:ea typeface="ＭＳ Ｐゴシック" charset="0"/>
                <a:cs typeface="ＭＳ Ｐゴシック" charset="0"/>
              </a:rPr>
              <a:t>Nationella projekt och </a:t>
            </a:r>
            <a:r>
              <a:rPr lang="sv-SE" sz="1400" dirty="0" smtClean="0">
                <a:latin typeface="Arial" charset="0"/>
                <a:ea typeface="ＭＳ Ｐゴシック" charset="0"/>
                <a:cs typeface="ＭＳ Ｐゴシック" charset="0"/>
              </a:rPr>
              <a:t>innovationsmiljöer</a:t>
            </a:r>
            <a:endParaRPr lang="sv-SE" sz="1400" dirty="0">
              <a:latin typeface="Arial" charset="0"/>
              <a:ea typeface="ＭＳ Ｐゴシック" charset="0"/>
              <a:cs typeface="ＭＳ Ｐゴシック" charset="0"/>
            </a:endParaRPr>
          </a:p>
        </p:txBody>
      </p:sp>
      <p:sp>
        <p:nvSpPr>
          <p:cNvPr id="55" name="Rektangel med rundade hörn 7">
            <a:extLst>
              <a:ext uri="{FF2B5EF4-FFF2-40B4-BE49-F238E27FC236}">
                <a16:creationId xmlns:a16="http://schemas.microsoft.com/office/drawing/2014/main" id="{CD3911D3-0851-4005-8268-108A756CCD90}"/>
              </a:ext>
            </a:extLst>
          </p:cNvPr>
          <p:cNvSpPr/>
          <p:nvPr/>
        </p:nvSpPr>
        <p:spPr>
          <a:xfrm>
            <a:off x="6491022" y="4186087"/>
            <a:ext cx="1836737" cy="256582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sp>
        <p:nvSpPr>
          <p:cNvPr id="58" name="textruta 57">
            <a:extLst>
              <a:ext uri="{FF2B5EF4-FFF2-40B4-BE49-F238E27FC236}">
                <a16:creationId xmlns:a16="http://schemas.microsoft.com/office/drawing/2014/main" id="{48D60748-0C48-4636-82B4-E562046A3FDD}"/>
              </a:ext>
            </a:extLst>
          </p:cNvPr>
          <p:cNvSpPr txBox="1"/>
          <p:nvPr/>
        </p:nvSpPr>
        <p:spPr>
          <a:xfrm>
            <a:off x="6686100" y="4174740"/>
            <a:ext cx="1656223" cy="830997"/>
          </a:xfrm>
          <a:prstGeom prst="rect">
            <a:avLst/>
          </a:prstGeom>
          <a:noFill/>
        </p:spPr>
        <p:txBody>
          <a:bodyPr wrap="none">
            <a:spAutoFit/>
          </a:bodyPr>
          <a:lstStyle/>
          <a:p>
            <a:pPr eaLnBrk="1" hangingPunct="1">
              <a:defRPr/>
            </a:pPr>
            <a:r>
              <a:rPr lang="sv-SE" sz="1600" dirty="0">
                <a:latin typeface="Arial" charset="0"/>
                <a:ea typeface="ＭＳ Ｐゴシック" charset="0"/>
                <a:cs typeface="ＭＳ Ｐゴシック" charset="0"/>
              </a:rPr>
              <a:t>Internationella</a:t>
            </a:r>
          </a:p>
          <a:p>
            <a:pPr eaLnBrk="1" hangingPunct="1">
              <a:defRPr/>
            </a:pPr>
            <a:r>
              <a:rPr lang="sv-SE" sz="1600" dirty="0">
                <a:latin typeface="Arial" charset="0"/>
                <a:ea typeface="ＭＳ Ｐゴシック" charset="0"/>
                <a:cs typeface="ＭＳ Ｐゴシック" charset="0"/>
              </a:rPr>
              <a:t>samarbeten och</a:t>
            </a:r>
          </a:p>
          <a:p>
            <a:pPr eaLnBrk="1" hangingPunct="1">
              <a:defRPr/>
            </a:pPr>
            <a:r>
              <a:rPr lang="sv-SE" sz="1600" dirty="0" smtClean="0">
                <a:latin typeface="Arial" charset="0"/>
                <a:ea typeface="ＭＳ Ｐゴシック" charset="0"/>
                <a:cs typeface="ＭＳ Ｐゴシック" charset="0"/>
              </a:rPr>
              <a:t>organisationer</a:t>
            </a:r>
            <a:endParaRPr lang="sv-SE" sz="1600" dirty="0">
              <a:latin typeface="Arial" charset="0"/>
              <a:ea typeface="ＭＳ Ｐゴシック" charset="0"/>
              <a:cs typeface="ＭＳ Ｐゴシック" charset="0"/>
            </a:endParaRPr>
          </a:p>
        </p:txBody>
      </p:sp>
      <p:pic>
        <p:nvPicPr>
          <p:cNvPr id="20" name="Bildobjekt 19">
            <a:extLst>
              <a:ext uri="{FF2B5EF4-FFF2-40B4-BE49-F238E27FC236}">
                <a16:creationId xmlns:a16="http://schemas.microsoft.com/office/drawing/2014/main" id="{7E675FEB-18C3-4669-984E-EC0C49F640FE}"/>
              </a:ext>
            </a:extLst>
          </p:cNvPr>
          <p:cNvPicPr>
            <a:picLocks noChangeAspect="1"/>
          </p:cNvPicPr>
          <p:nvPr/>
        </p:nvPicPr>
        <p:blipFill>
          <a:blip r:embed="rId10"/>
          <a:stretch>
            <a:fillRect/>
          </a:stretch>
        </p:blipFill>
        <p:spPr>
          <a:xfrm>
            <a:off x="6759628" y="5614760"/>
            <a:ext cx="1157857" cy="398013"/>
          </a:xfrm>
          <a:prstGeom prst="rect">
            <a:avLst/>
          </a:prstGeom>
        </p:spPr>
      </p:pic>
      <p:pic>
        <p:nvPicPr>
          <p:cNvPr id="11" name="Bildobjekt 10">
            <a:extLst>
              <a:ext uri="{FF2B5EF4-FFF2-40B4-BE49-F238E27FC236}">
                <a16:creationId xmlns:a16="http://schemas.microsoft.com/office/drawing/2014/main" id="{56F9E277-B7DC-4663-9AB9-F3BA244B58D8}"/>
              </a:ext>
            </a:extLst>
          </p:cNvPr>
          <p:cNvPicPr>
            <a:picLocks noChangeAspect="1"/>
          </p:cNvPicPr>
          <p:nvPr/>
        </p:nvPicPr>
        <p:blipFill rotWithShape="1">
          <a:blip r:embed="rId11"/>
          <a:srcRect t="31517" b="34976"/>
          <a:stretch/>
        </p:blipFill>
        <p:spPr>
          <a:xfrm>
            <a:off x="6723865" y="5152359"/>
            <a:ext cx="1287691" cy="432024"/>
          </a:xfrm>
          <a:prstGeom prst="rect">
            <a:avLst/>
          </a:prstGeom>
        </p:spPr>
      </p:pic>
      <p:sp>
        <p:nvSpPr>
          <p:cNvPr id="39" name="textruta 4">
            <a:extLst>
              <a:ext uri="{FF2B5EF4-FFF2-40B4-BE49-F238E27FC236}">
                <a16:creationId xmlns:a16="http://schemas.microsoft.com/office/drawing/2014/main" id="{D0BD2790-94DB-4E0A-81A8-54A271636D20}"/>
              </a:ext>
            </a:extLst>
          </p:cNvPr>
          <p:cNvSpPr txBox="1">
            <a:spLocks noChangeArrowheads="1"/>
          </p:cNvSpPr>
          <p:nvPr/>
        </p:nvSpPr>
        <p:spPr bwMode="auto">
          <a:xfrm>
            <a:off x="2069316" y="3081922"/>
            <a:ext cx="25314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200" dirty="0">
                <a:latin typeface="Arial" panose="020B0604020202020204" pitchFamily="34" charset="0"/>
              </a:rPr>
              <a:t>Nationella samverkansfunktionen </a:t>
            </a:r>
          </a:p>
          <a:p>
            <a:pPr eaLnBrk="1" hangingPunct="1">
              <a:lnSpc>
                <a:spcPct val="100000"/>
              </a:lnSpc>
              <a:spcBef>
                <a:spcPct val="0"/>
              </a:spcBef>
              <a:buFontTx/>
              <a:buNone/>
            </a:pPr>
            <a:r>
              <a:rPr lang="sv-SE" altLang="sv-SE" sz="1200" dirty="0">
                <a:latin typeface="Arial" panose="020B0604020202020204" pitchFamily="34" charset="0"/>
              </a:rPr>
              <a:t>för arbete mot antibiotikaresistens </a:t>
            </a:r>
          </a:p>
          <a:p>
            <a:pPr eaLnBrk="1" hangingPunct="1">
              <a:lnSpc>
                <a:spcPct val="100000"/>
              </a:lnSpc>
              <a:spcBef>
                <a:spcPct val="0"/>
              </a:spcBef>
              <a:buFontTx/>
              <a:buNone/>
            </a:pPr>
            <a:r>
              <a:rPr lang="sv-SE" altLang="sv-SE" sz="900" dirty="0" smtClean="0">
                <a:latin typeface="Arial" panose="020B0604020202020204" pitchFamily="34" charset="0"/>
              </a:rPr>
              <a:t>26 </a:t>
            </a:r>
            <a:r>
              <a:rPr lang="sv-SE" altLang="sv-SE" sz="900" dirty="0">
                <a:latin typeface="Arial" panose="020B0604020202020204" pitchFamily="34" charset="0"/>
              </a:rPr>
              <a:t>myndigheter </a:t>
            </a:r>
            <a:r>
              <a:rPr lang="sv-SE" altLang="sv-SE" sz="900" dirty="0" smtClean="0">
                <a:latin typeface="Arial" panose="020B0604020202020204" pitchFamily="34" charset="0"/>
              </a:rPr>
              <a:t>och organisationer</a:t>
            </a:r>
            <a:endParaRPr lang="sv-SE" altLang="sv-SE" sz="900" dirty="0">
              <a:latin typeface="Arial" panose="020B0604020202020204" pitchFamily="34" charset="0"/>
            </a:endParaRPr>
          </a:p>
        </p:txBody>
      </p:sp>
      <p:sp>
        <p:nvSpPr>
          <p:cNvPr id="40" name="Rektangel med rundade hörn 5">
            <a:extLst>
              <a:ext uri="{FF2B5EF4-FFF2-40B4-BE49-F238E27FC236}">
                <a16:creationId xmlns:a16="http://schemas.microsoft.com/office/drawing/2014/main" id="{AC0495F9-843A-4B1A-B9F3-6088532ECEEB}"/>
              </a:ext>
            </a:extLst>
          </p:cNvPr>
          <p:cNvSpPr/>
          <p:nvPr/>
        </p:nvSpPr>
        <p:spPr>
          <a:xfrm>
            <a:off x="1993259" y="3011305"/>
            <a:ext cx="2527383" cy="71437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pic>
        <p:nvPicPr>
          <p:cNvPr id="21" name="Bildobjekt 20"/>
          <p:cNvPicPr>
            <a:picLocks noChangeAspect="1"/>
          </p:cNvPicPr>
          <p:nvPr/>
        </p:nvPicPr>
        <p:blipFill rotWithShape="1">
          <a:blip r:embed="rId12"/>
          <a:srcRect l="6241" t="53050" r="31951" b="31375"/>
          <a:stretch/>
        </p:blipFill>
        <p:spPr>
          <a:xfrm>
            <a:off x="4141233" y="4654996"/>
            <a:ext cx="1785772" cy="329545"/>
          </a:xfrm>
          <a:prstGeom prst="rect">
            <a:avLst/>
          </a:prstGeom>
        </p:spPr>
      </p:pic>
      <p:pic>
        <p:nvPicPr>
          <p:cNvPr id="22" name="Bildobjekt 21"/>
          <p:cNvPicPr>
            <a:picLocks noChangeAspect="1"/>
          </p:cNvPicPr>
          <p:nvPr/>
        </p:nvPicPr>
        <p:blipFill rotWithShape="1">
          <a:blip r:embed="rId13"/>
          <a:srcRect l="45760" t="21007" r="23509" b="10175"/>
          <a:stretch/>
        </p:blipFill>
        <p:spPr>
          <a:xfrm>
            <a:off x="91092" y="3718656"/>
            <a:ext cx="1879823" cy="2631002"/>
          </a:xfrm>
          <a:prstGeom prst="rect">
            <a:avLst/>
          </a:prstGeom>
          <a:ln w="12700">
            <a:solidFill>
              <a:schemeClr val="tx1"/>
            </a:solidFill>
          </a:ln>
        </p:spPr>
      </p:pic>
      <p:pic>
        <p:nvPicPr>
          <p:cNvPr id="23" name="Bildobjekt 22"/>
          <p:cNvPicPr>
            <a:picLocks noChangeAspect="1"/>
          </p:cNvPicPr>
          <p:nvPr/>
        </p:nvPicPr>
        <p:blipFill rotWithShape="1">
          <a:blip r:embed="rId14"/>
          <a:srcRect l="46042" t="20483" r="23384" b="10274"/>
          <a:stretch/>
        </p:blipFill>
        <p:spPr>
          <a:xfrm>
            <a:off x="117494" y="964127"/>
            <a:ext cx="1714216" cy="2426461"/>
          </a:xfrm>
          <a:prstGeom prst="rect">
            <a:avLst/>
          </a:prstGeom>
          <a:ln w="12700">
            <a:solidFill>
              <a:schemeClr val="tx1"/>
            </a:solidFill>
          </a:ln>
        </p:spPr>
      </p:pic>
      <p:sp>
        <p:nvSpPr>
          <p:cNvPr id="43" name="Rektangel med rundade hörn 3">
            <a:extLst>
              <a:ext uri="{FF2B5EF4-FFF2-40B4-BE49-F238E27FC236}">
                <a16:creationId xmlns:a16="http://schemas.microsoft.com/office/drawing/2014/main" id="{F652853F-7028-4BF8-A2FC-B5F16821E719}"/>
              </a:ext>
            </a:extLst>
          </p:cNvPr>
          <p:cNvSpPr/>
          <p:nvPr/>
        </p:nvSpPr>
        <p:spPr>
          <a:xfrm>
            <a:off x="5410364" y="90581"/>
            <a:ext cx="2388289" cy="8700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pic>
        <p:nvPicPr>
          <p:cNvPr id="12" name="Bildobjekt 11">
            <a:extLst>
              <a:ext uri="{FF2B5EF4-FFF2-40B4-BE49-F238E27FC236}">
                <a16:creationId xmlns:a16="http://schemas.microsoft.com/office/drawing/2014/main" id="{F896959E-9AB4-4065-B543-912042B1AA70}"/>
              </a:ext>
            </a:extLst>
          </p:cNvPr>
          <p:cNvPicPr>
            <a:picLocks noChangeAspect="1"/>
          </p:cNvPicPr>
          <p:nvPr/>
        </p:nvPicPr>
        <p:blipFill>
          <a:blip r:embed="rId15"/>
          <a:stretch>
            <a:fillRect/>
          </a:stretch>
        </p:blipFill>
        <p:spPr>
          <a:xfrm>
            <a:off x="5573139" y="138935"/>
            <a:ext cx="1998199" cy="811768"/>
          </a:xfrm>
          <a:prstGeom prst="rect">
            <a:avLst/>
          </a:prstGeom>
        </p:spPr>
      </p:pic>
      <p:pic>
        <p:nvPicPr>
          <p:cNvPr id="46" name="Picture 20" descr="Logga StramaVasterbotten"/>
          <p:cNvPicPr>
            <a:picLocks noChangeAspect="1" noChangeArrowheads="1"/>
          </p:cNvPicPr>
          <p:nvPr/>
        </p:nvPicPr>
        <p:blipFill>
          <a:blip r:embed="rId8" cstate="print">
            <a:extLst>
              <a:ext uri="{28A0092B-C50C-407E-A947-70E740481C1C}">
                <a14:useLocalDpi xmlns:a14="http://schemas.microsoft.com/office/drawing/2010/main" val="0"/>
              </a:ext>
            </a:extLst>
          </a:blip>
          <a:srcRect r="37212" b="24785"/>
          <a:stretch>
            <a:fillRect/>
          </a:stretch>
        </p:blipFill>
        <p:spPr bwMode="auto">
          <a:xfrm>
            <a:off x="5130458" y="3741720"/>
            <a:ext cx="656348" cy="30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8"/>
          <p:cNvSpPr txBox="1">
            <a:spLocks noChangeArrowheads="1"/>
          </p:cNvSpPr>
          <p:nvPr/>
        </p:nvSpPr>
        <p:spPr bwMode="auto">
          <a:xfrm>
            <a:off x="5726958" y="3748755"/>
            <a:ext cx="3553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sv-SE" altLang="sv-SE" sz="1800" b="1" dirty="0" smtClean="0">
                <a:solidFill>
                  <a:srgbClr val="FF0000"/>
                </a:solidFill>
                <a:latin typeface="Arial" panose="020B0604020202020204" pitchFamily="34" charset="0"/>
              </a:rPr>
              <a:t>nätverket </a:t>
            </a:r>
            <a:r>
              <a:rPr lang="sv-SE" altLang="sv-SE" sz="1000" b="1" dirty="0" smtClean="0">
                <a:solidFill>
                  <a:srgbClr val="FF0000"/>
                </a:solidFill>
                <a:latin typeface="Arial" panose="020B0604020202020204" pitchFamily="34" charset="0"/>
              </a:rPr>
              <a:t>21 lokala Stramagrupper</a:t>
            </a:r>
            <a:r>
              <a:rPr lang="sv-SE" altLang="sv-SE" sz="1800" b="1" dirty="0" smtClean="0">
                <a:solidFill>
                  <a:srgbClr val="FF0000"/>
                </a:solidFill>
                <a:latin typeface="Arial" panose="020B0604020202020204" pitchFamily="34" charset="0"/>
              </a:rPr>
              <a:t> </a:t>
            </a:r>
            <a:endParaRPr lang="sv-SE" altLang="sv-SE" sz="1800" b="1" dirty="0">
              <a:solidFill>
                <a:srgbClr val="FF0000"/>
              </a:solidFill>
              <a:latin typeface="Arial" panose="020B0604020202020204" pitchFamily="34" charset="0"/>
            </a:endParaRPr>
          </a:p>
        </p:txBody>
      </p:sp>
      <p:sp>
        <p:nvSpPr>
          <p:cNvPr id="48" name="Rektangel med rundade hörn 47"/>
          <p:cNvSpPr/>
          <p:nvPr/>
        </p:nvSpPr>
        <p:spPr>
          <a:xfrm>
            <a:off x="5002509" y="3673308"/>
            <a:ext cx="3423600" cy="40218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sz="1350"/>
          </a:p>
        </p:txBody>
      </p:sp>
      <p:pic>
        <p:nvPicPr>
          <p:cNvPr id="49" name="Bildobjekt 48"/>
          <p:cNvPicPr>
            <a:picLocks noChangeAspect="1"/>
          </p:cNvPicPr>
          <p:nvPr/>
        </p:nvPicPr>
        <p:blipFill rotWithShape="1">
          <a:blip r:embed="rId16"/>
          <a:srcRect l="36121" t="24218" r="36015" b="27272"/>
          <a:stretch/>
        </p:blipFill>
        <p:spPr>
          <a:xfrm>
            <a:off x="2738167" y="5063549"/>
            <a:ext cx="1297090" cy="1411352"/>
          </a:xfrm>
          <a:prstGeom prst="rect">
            <a:avLst/>
          </a:prstGeom>
        </p:spPr>
      </p:pic>
      <p:sp>
        <p:nvSpPr>
          <p:cNvPr id="24" name="textruta 23"/>
          <p:cNvSpPr txBox="1"/>
          <p:nvPr/>
        </p:nvSpPr>
        <p:spPr>
          <a:xfrm>
            <a:off x="6662930" y="6049396"/>
            <a:ext cx="1572610" cy="954107"/>
          </a:xfrm>
          <a:prstGeom prst="rect">
            <a:avLst/>
          </a:prstGeom>
          <a:noFill/>
        </p:spPr>
        <p:txBody>
          <a:bodyPr wrap="none" rtlCol="0">
            <a:spAutoFit/>
          </a:bodyPr>
          <a:lstStyle/>
          <a:p>
            <a:r>
              <a:rPr lang="sv-SE" sz="1400" dirty="0" smtClean="0">
                <a:latin typeface="Arial" panose="020B0604020202020204" pitchFamily="34" charset="0"/>
                <a:cs typeface="Arial" panose="020B0604020202020204" pitchFamily="34" charset="0"/>
              </a:rPr>
              <a:t>NDPHS AMR-EG</a:t>
            </a:r>
          </a:p>
          <a:p>
            <a:r>
              <a:rPr lang="sv-SE" sz="1400" dirty="0" err="1" smtClean="0">
                <a:latin typeface="Arial" panose="020B0604020202020204" pitchFamily="34" charset="0"/>
                <a:cs typeface="Arial" panose="020B0604020202020204" pitchFamily="34" charset="0"/>
              </a:rPr>
              <a:t>EURGenCCRE</a:t>
            </a:r>
            <a:endParaRPr lang="sv-SE" sz="1400" dirty="0" smtClean="0">
              <a:latin typeface="Arial" panose="020B0604020202020204" pitchFamily="34" charset="0"/>
              <a:cs typeface="Arial" panose="020B0604020202020204" pitchFamily="34" charset="0"/>
            </a:endParaRPr>
          </a:p>
          <a:p>
            <a:endParaRPr lang="sv-SE" sz="1400" dirty="0">
              <a:latin typeface="Arial" panose="020B0604020202020204" pitchFamily="34" charset="0"/>
              <a:cs typeface="Arial" panose="020B0604020202020204" pitchFamily="34" charset="0"/>
            </a:endParaRPr>
          </a:p>
          <a:p>
            <a:endParaRPr lang="sv-SE" sz="1400" dirty="0">
              <a:latin typeface="Arial" panose="020B0604020202020204" pitchFamily="34" charset="0"/>
              <a:cs typeface="Arial" panose="020B0604020202020204" pitchFamily="34" charset="0"/>
            </a:endParaRPr>
          </a:p>
        </p:txBody>
      </p:sp>
      <p:sp>
        <p:nvSpPr>
          <p:cNvPr id="25" name="textruta 24"/>
          <p:cNvSpPr txBox="1"/>
          <p:nvPr/>
        </p:nvSpPr>
        <p:spPr>
          <a:xfrm>
            <a:off x="4191561" y="5007569"/>
            <a:ext cx="1925079" cy="830997"/>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Hela </a:t>
            </a:r>
            <a:r>
              <a:rPr lang="en-US" sz="1200" dirty="0" err="1">
                <a:latin typeface="Arial" panose="020B0604020202020204" pitchFamily="34" charset="0"/>
                <a:cs typeface="Arial" panose="020B0604020202020204" pitchFamily="34" charset="0"/>
              </a:rPr>
              <a:t>samhället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bidrar</a:t>
            </a:r>
            <a:r>
              <a:rPr lang="en-US" sz="1200" dirty="0">
                <a:latin typeface="Arial" panose="020B0604020202020204" pitchFamily="34" charset="0"/>
                <a:cs typeface="Arial" panose="020B0604020202020204" pitchFamily="34" charset="0"/>
              </a:rPr>
              <a:t> </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till </a:t>
            </a:r>
            <a:r>
              <a:rPr lang="en-US" sz="1200" dirty="0" err="1">
                <a:latin typeface="Arial" panose="020B0604020202020204" pitchFamily="34" charset="0"/>
                <a:cs typeface="Arial" panose="020B0604020202020204" pitchFamily="34" charset="0"/>
              </a:rPr>
              <a:t>att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antibiotika</a:t>
            </a:r>
            <a:r>
              <a:rPr lang="en-US" sz="1200" dirty="0">
                <a:latin typeface="Arial" panose="020B0604020202020204" pitchFamily="34" charset="0"/>
                <a:cs typeface="Arial" panose="020B0604020202020204" pitchFamily="34" charset="0"/>
              </a:rPr>
              <a:t> </a:t>
            </a:r>
            <a:endParaRPr lang="en-US" sz="1200" dirty="0" smtClean="0">
              <a:latin typeface="Arial" panose="020B0604020202020204" pitchFamily="34" charset="0"/>
              <a:cs typeface="Arial" panose="020B0604020202020204" pitchFamily="34" charset="0"/>
            </a:endParaRPr>
          </a:p>
          <a:p>
            <a:r>
              <a:rPr lang="en-US" sz="1200" dirty="0" err="1" smtClean="0">
                <a:latin typeface="Arial" panose="020B0604020202020204" pitchFamily="34" charset="0"/>
                <a:cs typeface="Arial" panose="020B0604020202020204" pitchFamily="34" charset="0"/>
              </a:rPr>
              <a:t>fungerar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även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framtiden</a:t>
            </a:r>
            <a:r>
              <a:rPr lang="sv-SE" sz="1200" dirty="0">
                <a:latin typeface="Arial" panose="020B0604020202020204" pitchFamily="34" charset="0"/>
                <a:cs typeface="Arial" panose="020B0604020202020204" pitchFamily="34" charset="0"/>
              </a:rPr>
              <a:t/>
            </a:r>
            <a:br>
              <a:rPr lang="sv-SE" sz="1200" dirty="0">
                <a:latin typeface="Arial" panose="020B0604020202020204" pitchFamily="34" charset="0"/>
                <a:cs typeface="Arial" panose="020B0604020202020204" pitchFamily="34" charset="0"/>
              </a:rPr>
            </a:br>
            <a:endParaRPr lang="sv-SE" sz="1200" dirty="0">
              <a:latin typeface="Arial" panose="020B0604020202020204" pitchFamily="34" charset="0"/>
              <a:cs typeface="Arial" panose="020B0604020202020204" pitchFamily="34" charset="0"/>
            </a:endParaRPr>
          </a:p>
        </p:txBody>
      </p:sp>
      <p:sp>
        <p:nvSpPr>
          <p:cNvPr id="2" name="Rektangel med rundade hörn 1"/>
          <p:cNvSpPr/>
          <p:nvPr/>
        </p:nvSpPr>
        <p:spPr>
          <a:xfrm>
            <a:off x="4632560" y="1046587"/>
            <a:ext cx="4057059" cy="30907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p:cNvSpPr txBox="1"/>
          <p:nvPr/>
        </p:nvSpPr>
        <p:spPr>
          <a:xfrm>
            <a:off x="5987249" y="1040125"/>
            <a:ext cx="1383520" cy="400110"/>
          </a:xfrm>
          <a:prstGeom prst="rect">
            <a:avLst/>
          </a:prstGeom>
          <a:noFill/>
        </p:spPr>
        <p:txBody>
          <a:bodyPr wrap="none" rtlCol="0">
            <a:spAutoFit/>
          </a:bodyPr>
          <a:lstStyle/>
          <a:p>
            <a:r>
              <a:rPr lang="sv-SE" sz="2000" dirty="0" smtClean="0"/>
              <a:t>21 regioner</a:t>
            </a:r>
            <a:endParaRPr lang="sv-SE" sz="2000" dirty="0"/>
          </a:p>
        </p:txBody>
      </p:sp>
    </p:spTree>
    <p:extLst>
      <p:ext uri="{BB962C8B-B14F-4D97-AF65-F5344CB8AC3E}">
        <p14:creationId xmlns:p14="http://schemas.microsoft.com/office/powerpoint/2010/main" val="441148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343730E-401C-49D2-B7F6-8F828C771BFE}"/>
              </a:ext>
            </a:extLst>
          </p:cNvPr>
          <p:cNvSpPr txBox="1"/>
          <p:nvPr/>
        </p:nvSpPr>
        <p:spPr>
          <a:xfrm>
            <a:off x="9615055" y="6457516"/>
            <a:ext cx="2372444" cy="379656"/>
          </a:xfrm>
          <a:prstGeom prst="rect">
            <a:avLst/>
          </a:prstGeom>
          <a:noFill/>
        </p:spPr>
        <p:txBody>
          <a:bodyPr wrap="none" rtlCol="0">
            <a:spAutoFit/>
          </a:bodyPr>
          <a:lstStyle/>
          <a:p>
            <a:r>
              <a:rPr lang="sv-SE" sz="1867" dirty="0">
                <a:hlinkClick r:id="rId2"/>
              </a:rPr>
              <a:t>Folkhälsomyndigheten</a:t>
            </a:r>
            <a:endParaRPr lang="sv-SE" sz="1867" dirty="0"/>
          </a:p>
        </p:txBody>
      </p:sp>
      <p:pic>
        <p:nvPicPr>
          <p:cNvPr id="1026" name="Picture 2" descr="Bild som visar antal fall av olika sjukdomar före och efter vaccineringsprogram."/>
          <p:cNvPicPr>
            <a:picLocks noChangeAspect="1" noChangeArrowheads="1"/>
          </p:cNvPicPr>
          <p:nvPr/>
        </p:nvPicPr>
        <p:blipFill rotWithShape="1">
          <a:blip r:embed="rId3">
            <a:extLst>
              <a:ext uri="{28A0092B-C50C-407E-A947-70E740481C1C}">
                <a14:useLocalDpi xmlns:a14="http://schemas.microsoft.com/office/drawing/2010/main" val="0"/>
              </a:ext>
            </a:extLst>
          </a:blip>
          <a:srcRect t="-6315" b="1"/>
          <a:stretch/>
        </p:blipFill>
        <p:spPr bwMode="auto">
          <a:xfrm>
            <a:off x="3689405" y="78688"/>
            <a:ext cx="4603805" cy="69210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k koppling 4"/>
          <p:cNvCxnSpPr/>
          <p:nvPr/>
        </p:nvCxnSpPr>
        <p:spPr>
          <a:xfrm>
            <a:off x="6472362" y="461176"/>
            <a:ext cx="469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826936" y="461176"/>
            <a:ext cx="4293705" cy="1323439"/>
          </a:xfrm>
          <a:prstGeom prst="rect">
            <a:avLst/>
          </a:prstGeom>
          <a:noFill/>
        </p:spPr>
        <p:txBody>
          <a:bodyPr wrap="square" rtlCol="0">
            <a:spAutoFit/>
          </a:bodyPr>
          <a:lstStyle/>
          <a:p>
            <a:r>
              <a:rPr lang="sv-SE" sz="4000" dirty="0"/>
              <a:t>Vaccin fungerar</a:t>
            </a:r>
          </a:p>
          <a:p>
            <a:endParaRPr lang="sv-SE" sz="4000" dirty="0"/>
          </a:p>
        </p:txBody>
      </p:sp>
    </p:spTree>
    <p:extLst>
      <p:ext uri="{BB962C8B-B14F-4D97-AF65-F5344CB8AC3E}">
        <p14:creationId xmlns:p14="http://schemas.microsoft.com/office/powerpoint/2010/main" val="3338727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Antibiotikaresistens – övervakning och data</a:t>
            </a:r>
            <a:endParaRPr lang="sv-SE" dirty="0"/>
          </a:p>
        </p:txBody>
      </p:sp>
      <p:sp>
        <p:nvSpPr>
          <p:cNvPr id="3" name="Underrubrik 2"/>
          <p:cNvSpPr>
            <a:spLocks noGrp="1"/>
          </p:cNvSpPr>
          <p:nvPr>
            <p:ph type="subTitle" idx="1"/>
          </p:nvPr>
        </p:nvSpPr>
        <p:spPr/>
        <p:txBody>
          <a:bodyPr/>
          <a:lstStyle/>
          <a:p>
            <a:r>
              <a:rPr lang="sv-SE" dirty="0" smtClean="0"/>
              <a:t>Hanna Billström SH-ZA</a:t>
            </a:r>
          </a:p>
          <a:p>
            <a:r>
              <a:rPr lang="sv-SE" dirty="0" smtClean="0"/>
              <a:t>2024-03-21</a:t>
            </a:r>
            <a:endParaRPr lang="sv-SE" dirty="0"/>
          </a:p>
        </p:txBody>
      </p:sp>
    </p:spTree>
    <p:extLst>
      <p:ext uri="{BB962C8B-B14F-4D97-AF65-F5344CB8AC3E}">
        <p14:creationId xmlns:p14="http://schemas.microsoft.com/office/powerpoint/2010/main" val="230431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a:t>Övervakning av antibiotikaresistens </a:t>
            </a:r>
            <a:r>
              <a:rPr lang="sv-SE" dirty="0" smtClean="0"/>
              <a:t>nationellt</a:t>
            </a:r>
            <a:endParaRPr lang="sv-SE" dirty="0"/>
          </a:p>
        </p:txBody>
      </p:sp>
      <p:sp>
        <p:nvSpPr>
          <p:cNvPr id="9" name="Platshållare för innehåll 8"/>
          <p:cNvSpPr>
            <a:spLocks noGrp="1"/>
          </p:cNvSpPr>
          <p:nvPr>
            <p:ph idx="1"/>
          </p:nvPr>
        </p:nvSpPr>
        <p:spPr>
          <a:xfrm>
            <a:off x="911422" y="1628800"/>
            <a:ext cx="8856985" cy="4320480"/>
          </a:xfrm>
        </p:spPr>
        <p:txBody>
          <a:bodyPr/>
          <a:lstStyle/>
          <a:p>
            <a:r>
              <a:rPr lang="sv-SE" b="1" dirty="0"/>
              <a:t>Vårt </a:t>
            </a:r>
            <a:r>
              <a:rPr lang="sv-SE" b="1" dirty="0" smtClean="0"/>
              <a:t>mål är att Svebar är </a:t>
            </a:r>
            <a:r>
              <a:rPr lang="sv-SE" b="1" dirty="0"/>
              <a:t>källan för alla </a:t>
            </a:r>
            <a:r>
              <a:rPr lang="sv-SE" b="1" dirty="0" smtClean="0"/>
              <a:t>datainsamlingar och sammanställningar</a:t>
            </a:r>
            <a:endParaRPr lang="sv-SE" b="1" dirty="0"/>
          </a:p>
          <a:p>
            <a:pPr lvl="1"/>
            <a:r>
              <a:rPr lang="sv-SE" dirty="0"/>
              <a:t>Minimerar manuellt arbete lokalt och nationellt</a:t>
            </a:r>
          </a:p>
          <a:p>
            <a:pPr lvl="1"/>
            <a:r>
              <a:rPr lang="sv-SE" dirty="0"/>
              <a:t>Kontinuerligt och </a:t>
            </a:r>
            <a:r>
              <a:rPr lang="sv-SE" dirty="0" smtClean="0"/>
              <a:t>automatiskt</a:t>
            </a:r>
          </a:p>
          <a:p>
            <a:pPr lvl="1"/>
            <a:endParaRPr lang="sv-SE" dirty="0"/>
          </a:p>
          <a:p>
            <a:r>
              <a:rPr lang="sv-SE" dirty="0" smtClean="0"/>
              <a:t>Årliga rapporter:</a:t>
            </a:r>
          </a:p>
          <a:p>
            <a:pPr lvl="1"/>
            <a:r>
              <a:rPr lang="sv-SE" dirty="0" smtClean="0"/>
              <a:t>Från blododlingar: E. </a:t>
            </a:r>
            <a:r>
              <a:rPr lang="sv-SE" dirty="0" err="1" smtClean="0"/>
              <a:t>coli</a:t>
            </a:r>
            <a:r>
              <a:rPr lang="sv-SE" dirty="0" smtClean="0"/>
              <a:t>, K. </a:t>
            </a:r>
            <a:r>
              <a:rPr lang="sv-SE" dirty="0" err="1" smtClean="0"/>
              <a:t>pneumoniae</a:t>
            </a:r>
            <a:r>
              <a:rPr lang="sv-SE" dirty="0" smtClean="0"/>
              <a:t> och S. </a:t>
            </a:r>
            <a:r>
              <a:rPr lang="sv-SE" dirty="0" err="1" smtClean="0"/>
              <a:t>aureus</a:t>
            </a:r>
            <a:r>
              <a:rPr lang="sv-SE" dirty="0" smtClean="0"/>
              <a:t> (samtidig resistens)</a:t>
            </a:r>
          </a:p>
          <a:p>
            <a:pPr lvl="1"/>
            <a:r>
              <a:rPr lang="sv-SE" dirty="0" smtClean="0"/>
              <a:t>Från urinodlingar: </a:t>
            </a:r>
            <a:r>
              <a:rPr lang="sv-SE" dirty="0"/>
              <a:t>E. </a:t>
            </a:r>
            <a:r>
              <a:rPr lang="sv-SE" dirty="0" err="1" smtClean="0"/>
              <a:t>coli</a:t>
            </a:r>
            <a:r>
              <a:rPr lang="sv-SE" dirty="0" smtClean="0"/>
              <a:t> och K</a:t>
            </a:r>
            <a:r>
              <a:rPr lang="sv-SE" dirty="0"/>
              <a:t>. </a:t>
            </a:r>
            <a:r>
              <a:rPr lang="sv-SE" dirty="0" err="1"/>
              <a:t>pneumoniae</a:t>
            </a:r>
            <a:r>
              <a:rPr lang="sv-SE" dirty="0"/>
              <a:t> (samtidig resistens)</a:t>
            </a:r>
            <a:endParaRPr lang="sv-SE" dirty="0" smtClean="0"/>
          </a:p>
          <a:p>
            <a:r>
              <a:rPr lang="sv-SE" dirty="0" err="1" smtClean="0"/>
              <a:t>Swedres-Svarm</a:t>
            </a:r>
            <a:endParaRPr lang="sv-SE" dirty="0" smtClean="0"/>
          </a:p>
          <a:p>
            <a:r>
              <a:rPr lang="sv-SE" dirty="0" smtClean="0"/>
              <a:t>Nämnardata</a:t>
            </a:r>
          </a:p>
          <a:p>
            <a:endParaRPr lang="sv-SE" dirty="0" smtClean="0"/>
          </a:p>
          <a:p>
            <a:pPr lvl="1"/>
            <a:endParaRPr lang="sv-SE" dirty="0" smtClean="0"/>
          </a:p>
          <a:p>
            <a:pPr lvl="1"/>
            <a:endParaRPr lang="sv-SE" dirty="0" smtClean="0"/>
          </a:p>
          <a:p>
            <a:endParaRPr lang="sv-SE" dirty="0"/>
          </a:p>
          <a:p>
            <a:endParaRPr lang="sv-SE" dirty="0"/>
          </a:p>
        </p:txBody>
      </p:sp>
      <p:sp>
        <p:nvSpPr>
          <p:cNvPr id="10" name="Platshållare för text 9"/>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356079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Övervakning fortsättning</a:t>
            </a:r>
            <a:endParaRPr lang="sv-SE" dirty="0"/>
          </a:p>
        </p:txBody>
      </p:sp>
      <p:sp>
        <p:nvSpPr>
          <p:cNvPr id="3" name="Platshållare för innehåll 2"/>
          <p:cNvSpPr>
            <a:spLocks noGrp="1"/>
          </p:cNvSpPr>
          <p:nvPr>
            <p:ph idx="1"/>
          </p:nvPr>
        </p:nvSpPr>
        <p:spPr>
          <a:xfrm>
            <a:off x="911422" y="1628800"/>
            <a:ext cx="9433050" cy="3965884"/>
          </a:xfrm>
        </p:spPr>
        <p:txBody>
          <a:bodyPr/>
          <a:lstStyle/>
          <a:p>
            <a:r>
              <a:rPr lang="sv-SE" dirty="0" smtClean="0"/>
              <a:t>Internationellt </a:t>
            </a:r>
            <a:r>
              <a:rPr lang="sv-SE" dirty="0"/>
              <a:t>rapporterad data:</a:t>
            </a:r>
          </a:p>
          <a:p>
            <a:pPr lvl="1"/>
            <a:r>
              <a:rPr lang="sv-SE" dirty="0"/>
              <a:t>EARS-Net (ECDC) </a:t>
            </a:r>
            <a:endParaRPr lang="sv-SE" dirty="0" smtClean="0"/>
          </a:p>
          <a:p>
            <a:pPr lvl="1"/>
            <a:r>
              <a:rPr lang="sv-SE" dirty="0" smtClean="0"/>
              <a:t>GLASS </a:t>
            </a:r>
            <a:r>
              <a:rPr lang="sv-SE" dirty="0"/>
              <a:t>(WHO)</a:t>
            </a:r>
          </a:p>
          <a:p>
            <a:r>
              <a:rPr lang="sv-SE" dirty="0"/>
              <a:t>Övriga områden: </a:t>
            </a:r>
          </a:p>
          <a:p>
            <a:pPr lvl="1"/>
            <a:r>
              <a:rPr lang="sv-SE" dirty="0" smtClean="0"/>
              <a:t>Övervaka </a:t>
            </a:r>
            <a:r>
              <a:rPr lang="sv-SE" dirty="0" err="1" smtClean="0"/>
              <a:t>ev</a:t>
            </a:r>
            <a:r>
              <a:rPr lang="sv-SE" dirty="0" smtClean="0"/>
              <a:t> spridning av agens – </a:t>
            </a:r>
            <a:r>
              <a:rPr lang="sv-SE" dirty="0" err="1" smtClean="0"/>
              <a:t>Candida</a:t>
            </a:r>
            <a:r>
              <a:rPr lang="sv-SE" dirty="0" smtClean="0"/>
              <a:t> </a:t>
            </a:r>
            <a:r>
              <a:rPr lang="sv-SE" dirty="0" err="1" smtClean="0"/>
              <a:t>auris</a:t>
            </a:r>
            <a:endParaRPr lang="sv-SE" dirty="0" smtClean="0"/>
          </a:p>
          <a:p>
            <a:pPr lvl="1"/>
            <a:r>
              <a:rPr lang="sv-SE" dirty="0" smtClean="0"/>
              <a:t>Uppföljning </a:t>
            </a:r>
            <a:r>
              <a:rPr lang="sv-SE" dirty="0"/>
              <a:t>av signaler i internationella </a:t>
            </a:r>
            <a:r>
              <a:rPr lang="sv-SE" dirty="0" smtClean="0"/>
              <a:t>varningssystem (EWRS, </a:t>
            </a:r>
            <a:r>
              <a:rPr lang="sv-SE" dirty="0" err="1" smtClean="0"/>
              <a:t>EPIPuls</a:t>
            </a:r>
            <a:r>
              <a:rPr lang="sv-SE" dirty="0" smtClean="0"/>
              <a:t>)</a:t>
            </a:r>
            <a:endParaRPr lang="sv-SE" dirty="0"/>
          </a:p>
          <a:p>
            <a:pPr lvl="1"/>
            <a:r>
              <a:rPr lang="sv-SE" dirty="0"/>
              <a:t>Underlag till behandlingsrekommendationer</a:t>
            </a:r>
          </a:p>
          <a:p>
            <a:pPr lvl="1"/>
            <a:r>
              <a:rPr lang="sv-SE" dirty="0" smtClean="0"/>
              <a:t>Användning </a:t>
            </a:r>
            <a:r>
              <a:rPr lang="sv-SE" dirty="0"/>
              <a:t>av statistik för fördjupningsarbeten för ST-läkare eller RAF-medlemmar</a:t>
            </a:r>
          </a:p>
          <a:p>
            <a:endParaRPr lang="sv-SE" dirty="0"/>
          </a:p>
        </p:txBody>
      </p:sp>
      <p:sp>
        <p:nvSpPr>
          <p:cNvPr id="4" name="Platshållare för text 3"/>
          <p:cNvSpPr>
            <a:spLocks noGrp="1"/>
          </p:cNvSpPr>
          <p:nvPr>
            <p:ph type="body" sz="quarter" idx="11"/>
          </p:nvPr>
        </p:nvSpPr>
        <p:spPr/>
        <p:txBody>
          <a:bodyPr/>
          <a:lstStyle/>
          <a:p>
            <a:endParaRPr lang="sv-SE" dirty="0"/>
          </a:p>
        </p:txBody>
      </p:sp>
    </p:spTree>
    <p:extLst>
      <p:ext uri="{BB962C8B-B14F-4D97-AF65-F5344CB8AC3E}">
        <p14:creationId xmlns:p14="http://schemas.microsoft.com/office/powerpoint/2010/main" val="2763661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1224" y="404664"/>
            <a:ext cx="10657383" cy="936774"/>
          </a:xfrm>
        </p:spPr>
        <p:txBody>
          <a:bodyPr/>
          <a:lstStyle/>
          <a:p>
            <a:r>
              <a:rPr lang="sv-SE" sz="3200" dirty="0"/>
              <a:t>Svebar - Svensk bevakning av  Antibiotikaresistens</a:t>
            </a:r>
            <a:endParaRPr lang="sv-SE" dirty="0"/>
          </a:p>
        </p:txBody>
      </p:sp>
      <p:sp>
        <p:nvSpPr>
          <p:cNvPr id="3" name="Platshållare för innehåll 2"/>
          <p:cNvSpPr>
            <a:spLocks noGrp="1"/>
          </p:cNvSpPr>
          <p:nvPr>
            <p:ph idx="1"/>
          </p:nvPr>
        </p:nvSpPr>
        <p:spPr>
          <a:xfrm>
            <a:off x="911422" y="1628800"/>
            <a:ext cx="9361041" cy="4536504"/>
          </a:xfrm>
        </p:spPr>
        <p:txBody>
          <a:bodyPr/>
          <a:lstStyle/>
          <a:p>
            <a:r>
              <a:rPr lang="sv-SE" dirty="0"/>
              <a:t>Ett nationellt system för övervakning av antibiotikaresistens hos bakterier och svamp samt ett system för tidiga </a:t>
            </a:r>
            <a:r>
              <a:rPr lang="sv-SE" dirty="0" smtClean="0"/>
              <a:t>varningar</a:t>
            </a:r>
            <a:endParaRPr lang="sv-SE" dirty="0"/>
          </a:p>
          <a:p>
            <a:r>
              <a:rPr lang="sv-SE" dirty="0"/>
              <a:t>Behov av system rapporterat till regering i ett RU 2008</a:t>
            </a:r>
          </a:p>
          <a:p>
            <a:pPr lvl="1"/>
            <a:r>
              <a:rPr lang="sv-SE" dirty="0"/>
              <a:t>Enhetlig systematisk registrering </a:t>
            </a:r>
          </a:p>
          <a:p>
            <a:pPr lvl="1"/>
            <a:r>
              <a:rPr lang="sv-SE" dirty="0"/>
              <a:t>Bättre dataunderlag </a:t>
            </a:r>
          </a:p>
          <a:p>
            <a:pPr lvl="1"/>
            <a:r>
              <a:rPr lang="sv-SE" dirty="0"/>
              <a:t>Tidig varning</a:t>
            </a:r>
          </a:p>
          <a:p>
            <a:pPr lvl="1"/>
            <a:r>
              <a:rPr lang="sv-SE" dirty="0"/>
              <a:t>Automatiserat </a:t>
            </a:r>
          </a:p>
          <a:p>
            <a:pPr lvl="1"/>
            <a:r>
              <a:rPr lang="sv-SE" dirty="0"/>
              <a:t>Snabbare återkoppling</a:t>
            </a:r>
          </a:p>
          <a:p>
            <a:pPr lvl="1"/>
            <a:r>
              <a:rPr lang="sv-SE" dirty="0"/>
              <a:t>Samtidig resistens (multiresistens)</a:t>
            </a:r>
          </a:p>
          <a:p>
            <a:r>
              <a:rPr lang="sv-SE" dirty="0"/>
              <a:t>Utvecklat av Folkhälsomyndigheten i samarbete de svenska </a:t>
            </a:r>
            <a:r>
              <a:rPr lang="sv-SE" dirty="0" smtClean="0"/>
              <a:t>laboratorierna</a:t>
            </a:r>
          </a:p>
          <a:p>
            <a:pPr lvl="1"/>
            <a:r>
              <a:rPr lang="sv-SE" dirty="0" smtClean="0"/>
              <a:t>Officiell </a:t>
            </a:r>
            <a:r>
              <a:rPr lang="sv-SE" dirty="0"/>
              <a:t>lansering – inbjudan att koppla på  28 mars </a:t>
            </a:r>
            <a:r>
              <a:rPr lang="sv-SE" dirty="0" smtClean="0"/>
              <a:t>2012</a:t>
            </a:r>
            <a:endParaRPr lang="sv-SE" dirty="0"/>
          </a:p>
          <a:p>
            <a:r>
              <a:rPr lang="sv-SE" dirty="0"/>
              <a:t>Frivilligt </a:t>
            </a:r>
            <a:r>
              <a:rPr lang="sv-SE" dirty="0" smtClean="0"/>
              <a:t>deltagande</a:t>
            </a:r>
            <a:endParaRPr lang="sv-SE" dirty="0"/>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546404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Uppkopplade laboratorier</a:t>
            </a:r>
            <a:endParaRPr lang="sv-SE" dirty="0"/>
          </a:p>
        </p:txBody>
      </p:sp>
      <p:sp>
        <p:nvSpPr>
          <p:cNvPr id="3" name="Platshållare för innehåll 2"/>
          <p:cNvSpPr>
            <a:spLocks noGrp="1"/>
          </p:cNvSpPr>
          <p:nvPr>
            <p:ph idx="1"/>
          </p:nvPr>
        </p:nvSpPr>
        <p:spPr>
          <a:xfrm>
            <a:off x="911423" y="1628800"/>
            <a:ext cx="5184578" cy="3965884"/>
          </a:xfrm>
        </p:spPr>
        <p:txBody>
          <a:bodyPr/>
          <a:lstStyle/>
          <a:p>
            <a:r>
              <a:rPr lang="sv-SE" dirty="0" smtClean="0"/>
              <a:t>Idag är 22 av 26 kliniskt mikrobiologiska laboratorier uppkopplade</a:t>
            </a:r>
          </a:p>
          <a:p>
            <a:r>
              <a:rPr lang="sv-SE" dirty="0" smtClean="0"/>
              <a:t>Representerar 89% av Sveriges befolkning</a:t>
            </a:r>
          </a:p>
          <a:p>
            <a:r>
              <a:rPr lang="sv-SE" dirty="0"/>
              <a:t>Mer än 26 miljoner analyser i databasen (65% negativa)</a:t>
            </a:r>
          </a:p>
        </p:txBody>
      </p:sp>
      <p:sp>
        <p:nvSpPr>
          <p:cNvPr id="4" name="Platshållare för text 3"/>
          <p:cNvSpPr>
            <a:spLocks noGrp="1"/>
          </p:cNvSpPr>
          <p:nvPr>
            <p:ph type="body" sz="quarter" idx="11"/>
          </p:nvPr>
        </p:nvSpPr>
        <p:spPr/>
        <p:txBody>
          <a:bodyPr/>
          <a:lstStyle/>
          <a:p>
            <a:endParaRPr lang="sv-SE"/>
          </a:p>
        </p:txBody>
      </p:sp>
      <p:pic>
        <p:nvPicPr>
          <p:cNvPr id="7" name="Bildobjekt 6"/>
          <p:cNvPicPr>
            <a:picLocks noChangeAspect="1"/>
          </p:cNvPicPr>
          <p:nvPr/>
        </p:nvPicPr>
        <p:blipFill rotWithShape="1">
          <a:blip r:embed="rId2"/>
          <a:srcRect l="28224" r="13313" b="15329"/>
          <a:stretch/>
        </p:blipFill>
        <p:spPr>
          <a:xfrm>
            <a:off x="7305681" y="1052736"/>
            <a:ext cx="3312369" cy="4797224"/>
          </a:xfrm>
          <a:prstGeom prst="rect">
            <a:avLst/>
          </a:prstGeom>
        </p:spPr>
      </p:pic>
    </p:spTree>
    <p:extLst>
      <p:ext uri="{BB962C8B-B14F-4D97-AF65-F5344CB8AC3E}">
        <p14:creationId xmlns:p14="http://schemas.microsoft.com/office/powerpoint/2010/main" val="1836718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innehåller datafil från labb?</a:t>
            </a:r>
          </a:p>
        </p:txBody>
      </p:sp>
      <p:sp>
        <p:nvSpPr>
          <p:cNvPr id="3" name="Platshållare för innehåll 2"/>
          <p:cNvSpPr>
            <a:spLocks noGrp="1"/>
          </p:cNvSpPr>
          <p:nvPr>
            <p:ph idx="1"/>
          </p:nvPr>
        </p:nvSpPr>
        <p:spPr>
          <a:xfrm>
            <a:off x="911422" y="1628800"/>
            <a:ext cx="8496945" cy="3965884"/>
          </a:xfrm>
        </p:spPr>
        <p:txBody>
          <a:bodyPr/>
          <a:lstStyle/>
          <a:p>
            <a:r>
              <a:rPr lang="sv-SE" dirty="0"/>
              <a:t>Rapportering görs på fyndnivå – i nuvarande system kan fynd inte kopplas ihop till kompletta </a:t>
            </a:r>
            <a:r>
              <a:rPr lang="sv-SE" dirty="0" smtClean="0"/>
              <a:t>analysresultat.</a:t>
            </a:r>
          </a:p>
          <a:p>
            <a:pPr lvl="1"/>
            <a:r>
              <a:rPr lang="sv-SE" dirty="0" smtClean="0"/>
              <a:t>Rapporterande </a:t>
            </a:r>
            <a:r>
              <a:rPr lang="sv-SE" dirty="0"/>
              <a:t>laboratorium </a:t>
            </a:r>
            <a:endParaRPr lang="sv-SE" dirty="0" smtClean="0"/>
          </a:p>
          <a:p>
            <a:pPr lvl="1"/>
            <a:r>
              <a:rPr lang="sv-SE" dirty="0" smtClean="0"/>
              <a:t>År</a:t>
            </a:r>
          </a:p>
          <a:p>
            <a:pPr lvl="1"/>
            <a:r>
              <a:rPr lang="sv-SE" dirty="0" smtClean="0"/>
              <a:t>Ålder </a:t>
            </a:r>
            <a:r>
              <a:rPr lang="sv-SE" dirty="0"/>
              <a:t>och kön på patient (årtal och </a:t>
            </a:r>
            <a:r>
              <a:rPr lang="sv-SE" dirty="0" smtClean="0"/>
              <a:t>månad)</a:t>
            </a:r>
          </a:p>
          <a:p>
            <a:pPr lvl="1"/>
            <a:r>
              <a:rPr lang="sv-SE" dirty="0" smtClean="0"/>
              <a:t>Lab-nummer </a:t>
            </a:r>
            <a:r>
              <a:rPr lang="sv-SE" dirty="0"/>
              <a:t>(remissens ID-nummer</a:t>
            </a:r>
            <a:r>
              <a:rPr lang="sv-SE" dirty="0" smtClean="0"/>
              <a:t>)</a:t>
            </a:r>
            <a:endParaRPr lang="sv-SE" dirty="0" smtClean="0">
              <a:solidFill>
                <a:srgbClr val="0070C0"/>
              </a:solidFill>
            </a:endParaRPr>
          </a:p>
          <a:p>
            <a:pPr lvl="1"/>
            <a:r>
              <a:rPr lang="sv-SE" dirty="0" err="1" smtClean="0"/>
              <a:t>Provtyp</a:t>
            </a:r>
            <a:r>
              <a:rPr lang="sv-SE" dirty="0" smtClean="0"/>
              <a:t> </a:t>
            </a:r>
            <a:r>
              <a:rPr lang="sv-SE" dirty="0"/>
              <a:t>(</a:t>
            </a:r>
            <a:r>
              <a:rPr lang="sv-SE" dirty="0" smtClean="0"/>
              <a:t>Undersökningsmaterial)</a:t>
            </a:r>
          </a:p>
          <a:p>
            <a:pPr lvl="1"/>
            <a:r>
              <a:rPr lang="sv-SE" dirty="0" smtClean="0"/>
              <a:t>Analys </a:t>
            </a:r>
            <a:r>
              <a:rPr lang="sv-SE" dirty="0"/>
              <a:t>(ex. urinodling, </a:t>
            </a:r>
            <a:r>
              <a:rPr lang="sv-SE" dirty="0" smtClean="0"/>
              <a:t>blododling)</a:t>
            </a:r>
          </a:p>
          <a:p>
            <a:pPr lvl="1"/>
            <a:r>
              <a:rPr lang="sv-SE" dirty="0" smtClean="0"/>
              <a:t>Mikroorganism </a:t>
            </a:r>
            <a:r>
              <a:rPr lang="sv-SE" dirty="0"/>
              <a:t>(alternativt NEGATIV) </a:t>
            </a:r>
            <a:endParaRPr lang="sv-SE" dirty="0" smtClean="0"/>
          </a:p>
          <a:p>
            <a:pPr lvl="1"/>
            <a:r>
              <a:rPr lang="sv-SE" dirty="0" smtClean="0"/>
              <a:t>Resistens </a:t>
            </a:r>
            <a:r>
              <a:rPr lang="sv-SE" dirty="0"/>
              <a:t>(SIR, Zon, Diskstyrka, MIC, Tolkning </a:t>
            </a:r>
            <a:r>
              <a:rPr lang="sv-SE" dirty="0" smtClean="0"/>
              <a:t>MIC)</a:t>
            </a:r>
          </a:p>
          <a:p>
            <a:pPr lvl="1"/>
            <a:r>
              <a:rPr lang="sv-SE" dirty="0" smtClean="0"/>
              <a:t>Beställarkod (</a:t>
            </a:r>
            <a:r>
              <a:rPr lang="sv-SE" dirty="0" smtClean="0"/>
              <a:t>HSA-Id)</a:t>
            </a:r>
          </a:p>
          <a:p>
            <a:pPr lvl="1"/>
            <a:r>
              <a:rPr lang="sv-SE" dirty="0" err="1" smtClean="0">
                <a:solidFill>
                  <a:srgbClr val="FF0000"/>
                </a:solidFill>
              </a:rPr>
              <a:t>Personummer</a:t>
            </a:r>
            <a:endParaRPr lang="sv-SE" dirty="0">
              <a:solidFill>
                <a:srgbClr val="FF0000"/>
              </a:solidFill>
            </a:endParaRPr>
          </a:p>
          <a:p>
            <a:endParaRPr lang="sv-SE" dirty="0"/>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892981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Tidig varning</a:t>
            </a:r>
            <a:endParaRPr lang="sv-SE" dirty="0"/>
          </a:p>
        </p:txBody>
      </p:sp>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416" y="1370449"/>
            <a:ext cx="2966598" cy="5015844"/>
          </a:xfrm>
        </p:spPr>
      </p:pic>
      <p:sp>
        <p:nvSpPr>
          <p:cNvPr id="4" name="Platshållare för text 3"/>
          <p:cNvSpPr>
            <a:spLocks noGrp="1"/>
          </p:cNvSpPr>
          <p:nvPr>
            <p:ph type="body" sz="quarter" idx="11"/>
          </p:nvPr>
        </p:nvSpPr>
        <p:spPr/>
        <p:txBody>
          <a:bodyPr/>
          <a:lstStyle/>
          <a:p>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92" y="476672"/>
            <a:ext cx="4446083" cy="5838831"/>
          </a:xfrm>
          <a:prstGeom prst="rect">
            <a:avLst/>
          </a:prstGeom>
        </p:spPr>
      </p:pic>
    </p:spTree>
    <p:extLst>
      <p:ext uri="{BB962C8B-B14F-4D97-AF65-F5344CB8AC3E}">
        <p14:creationId xmlns:p14="http://schemas.microsoft.com/office/powerpoint/2010/main" val="1430671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a:t>
            </a:r>
            <a:r>
              <a:rPr lang="sv-SE" dirty="0" smtClean="0"/>
              <a:t>versikt</a:t>
            </a:r>
            <a:endParaRPr lang="sv-SE" dirty="0"/>
          </a:p>
        </p:txBody>
      </p:sp>
      <p:sp>
        <p:nvSpPr>
          <p:cNvPr id="4" name="Platshållare för text 3"/>
          <p:cNvSpPr>
            <a:spLocks noGrp="1"/>
          </p:cNvSpPr>
          <p:nvPr>
            <p:ph type="body" sz="quarter" idx="11"/>
          </p:nvPr>
        </p:nvSpPr>
        <p:spPr/>
        <p:txBody>
          <a:bodyPr/>
          <a:lstStyle/>
          <a:p>
            <a:endParaRPr lang="sv-SE"/>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04" y="1628800"/>
            <a:ext cx="11856640" cy="3680421"/>
          </a:xfrm>
          <a:prstGeom prst="rect">
            <a:avLst/>
          </a:prstGeom>
        </p:spPr>
      </p:pic>
    </p:spTree>
    <p:extLst>
      <p:ext uri="{BB962C8B-B14F-4D97-AF65-F5344CB8AC3E}">
        <p14:creationId xmlns:p14="http://schemas.microsoft.com/office/powerpoint/2010/main" val="1096620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Summering</a:t>
            </a:r>
            <a:endParaRPr lang="sv-SE" dirty="0"/>
          </a:p>
        </p:txBody>
      </p:sp>
      <p:pic>
        <p:nvPicPr>
          <p:cNvPr id="5" name="Platshållare för innehåll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3846"/>
          <a:stretch/>
        </p:blipFill>
        <p:spPr>
          <a:xfrm>
            <a:off x="3332211" y="44624"/>
            <a:ext cx="3367531" cy="6554657"/>
          </a:xfrm>
        </p:spPr>
      </p:pic>
      <p:sp>
        <p:nvSpPr>
          <p:cNvPr id="4" name="Platshållare för text 3"/>
          <p:cNvSpPr>
            <a:spLocks noGrp="1"/>
          </p:cNvSpPr>
          <p:nvPr>
            <p:ph type="body" sz="quarter" idx="11"/>
          </p:nvPr>
        </p:nvSpPr>
        <p:spPr/>
        <p:txBody>
          <a:bodyPr/>
          <a:lstStyle/>
          <a:p>
            <a:endParaRPr lang="sv-SE"/>
          </a:p>
        </p:txBody>
      </p:sp>
      <p:pic>
        <p:nvPicPr>
          <p:cNvPr id="6" name="Platshållare för innehåll 4"/>
          <p:cNvPicPr>
            <a:picLocks noChangeAspect="1"/>
          </p:cNvPicPr>
          <p:nvPr/>
        </p:nvPicPr>
        <p:blipFill rotWithShape="1">
          <a:blip r:embed="rId2" cstate="print">
            <a:extLst>
              <a:ext uri="{28A0092B-C50C-407E-A947-70E740481C1C}">
                <a14:useLocalDpi xmlns:a14="http://schemas.microsoft.com/office/drawing/2010/main" val="0"/>
              </a:ext>
            </a:extLst>
          </a:blip>
          <a:srcRect t="56586"/>
          <a:stretch/>
        </p:blipFill>
        <p:spPr>
          <a:xfrm>
            <a:off x="7104112" y="1196752"/>
            <a:ext cx="3330932" cy="4974185"/>
          </a:xfrm>
          <a:prstGeom prst="rect">
            <a:avLst/>
          </a:prstGeom>
        </p:spPr>
      </p:pic>
    </p:spTree>
    <p:extLst>
      <p:ext uri="{BB962C8B-B14F-4D97-AF65-F5344CB8AC3E}">
        <p14:creationId xmlns:p14="http://schemas.microsoft.com/office/powerpoint/2010/main" val="3768136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1344" y="2773844"/>
            <a:ext cx="10368198" cy="936774"/>
          </a:xfrm>
        </p:spPr>
        <p:txBody>
          <a:bodyPr/>
          <a:lstStyle/>
          <a:p>
            <a:r>
              <a:rPr lang="sv-SE" dirty="0" smtClean="0"/>
              <a:t/>
            </a:r>
            <a:br>
              <a:rPr lang="sv-SE" dirty="0" smtClean="0"/>
            </a:br>
            <a:r>
              <a:rPr lang="sv-SE" dirty="0"/>
              <a:t/>
            </a:r>
            <a:br>
              <a:rPr lang="sv-SE" dirty="0"/>
            </a:br>
            <a:r>
              <a:rPr lang="sv-SE" sz="2800" dirty="0" smtClean="0"/>
              <a:t>Samhälle</a:t>
            </a:r>
            <a:r>
              <a:rPr lang="sv-SE" dirty="0" smtClean="0"/>
              <a:t/>
            </a:r>
            <a:br>
              <a:rPr lang="sv-SE" dirty="0" smtClean="0"/>
            </a:br>
            <a:r>
              <a:rPr lang="sv-SE" dirty="0"/>
              <a:t/>
            </a:r>
            <a:br>
              <a:rPr lang="sv-SE" dirty="0"/>
            </a:br>
            <a:r>
              <a:rPr lang="sv-SE" sz="2000" dirty="0" smtClean="0"/>
              <a:t>Ju högre upp desto </a:t>
            </a:r>
            <a:br>
              <a:rPr lang="sv-SE" sz="2000" dirty="0" smtClean="0"/>
            </a:br>
            <a:r>
              <a:rPr lang="sv-SE" sz="2000" dirty="0" smtClean="0"/>
              <a:t>lägre kostnad </a:t>
            </a:r>
            <a:br>
              <a:rPr lang="sv-SE" sz="2000" dirty="0" smtClean="0"/>
            </a:br>
            <a:r>
              <a:rPr lang="sv-SE" sz="2000" dirty="0" smtClean="0"/>
              <a:t>för att få effekt</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57685957"/>
              </p:ext>
            </p:extLst>
          </p:nvPr>
        </p:nvGraphicFramePr>
        <p:xfrm>
          <a:off x="2063552" y="188640"/>
          <a:ext cx="792088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tshållare för text 3"/>
          <p:cNvSpPr>
            <a:spLocks noGrp="1"/>
          </p:cNvSpPr>
          <p:nvPr>
            <p:ph type="body" sz="quarter" idx="11"/>
          </p:nvPr>
        </p:nvSpPr>
        <p:spPr/>
        <p:txBody>
          <a:bodyPr/>
          <a:lstStyle/>
          <a:p>
            <a:endParaRPr lang="sv-SE" dirty="0"/>
          </a:p>
        </p:txBody>
      </p:sp>
      <p:sp>
        <p:nvSpPr>
          <p:cNvPr id="17" name="Rektangel med rundade hörn 16"/>
          <p:cNvSpPr/>
          <p:nvPr/>
        </p:nvSpPr>
        <p:spPr>
          <a:xfrm>
            <a:off x="7896200" y="4121598"/>
            <a:ext cx="2304256" cy="1080120"/>
          </a:xfrm>
          <a:prstGeom prst="roundRect">
            <a:avLst/>
          </a:prstGeom>
          <a:solidFill>
            <a:srgbClr val="F7B4B8"/>
          </a:solidFill>
          <a:ln>
            <a:solidFill>
              <a:srgbClr val="F7B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smtClean="0"/>
              <a:t>Rationell antibiotikaanvändning</a:t>
            </a:r>
            <a:endParaRPr lang="sv-SE" sz="1600" dirty="0"/>
          </a:p>
        </p:txBody>
      </p:sp>
      <p:sp>
        <p:nvSpPr>
          <p:cNvPr id="18" name="Nedåtpil 17"/>
          <p:cNvSpPr/>
          <p:nvPr/>
        </p:nvSpPr>
        <p:spPr>
          <a:xfrm rot="6949651">
            <a:off x="7378613" y="3900636"/>
            <a:ext cx="336071" cy="454026"/>
          </a:xfrm>
          <a:prstGeom prst="downArrow">
            <a:avLst/>
          </a:prstGeom>
          <a:solidFill>
            <a:srgbClr val="F7B4B8"/>
          </a:solidFill>
          <a:ln>
            <a:solidFill>
              <a:srgbClr val="F7B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åtpil 18"/>
          <p:cNvSpPr/>
          <p:nvPr/>
        </p:nvSpPr>
        <p:spPr>
          <a:xfrm rot="3524562">
            <a:off x="7362299" y="4965372"/>
            <a:ext cx="336071" cy="454026"/>
          </a:xfrm>
          <a:prstGeom prst="downArrow">
            <a:avLst/>
          </a:prstGeom>
          <a:solidFill>
            <a:srgbClr val="F7B4B8"/>
          </a:solidFill>
          <a:ln>
            <a:solidFill>
              <a:srgbClr val="F7B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036170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err="1" smtClean="0"/>
              <a:t>Synonymisering</a:t>
            </a:r>
            <a:endParaRPr lang="sv-SE" dirty="0"/>
          </a:p>
        </p:txBody>
      </p:sp>
      <p:sp>
        <p:nvSpPr>
          <p:cNvPr id="5" name="Platshållare för innehåll 4"/>
          <p:cNvSpPr>
            <a:spLocks noGrp="1"/>
          </p:cNvSpPr>
          <p:nvPr>
            <p:ph idx="10"/>
          </p:nvPr>
        </p:nvSpPr>
        <p:spPr/>
        <p:txBody>
          <a:bodyPr/>
          <a:lstStyle/>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165 </a:t>
            </a:r>
            <a:r>
              <a:rPr lang="sv-SE" dirty="0"/>
              <a:t>antibiotika</a:t>
            </a:r>
          </a:p>
          <a:p>
            <a:pPr marL="285750" indent="-285750">
              <a:buFont typeface="Arial" panose="020B0604020202020204" pitchFamily="34" charset="0"/>
              <a:buChar char="•"/>
            </a:pPr>
            <a:r>
              <a:rPr lang="sv-SE" dirty="0"/>
              <a:t>1384 arter </a:t>
            </a:r>
          </a:p>
          <a:p>
            <a:pPr marL="285750" indent="-285750">
              <a:buFont typeface="Arial" panose="020B0604020202020204" pitchFamily="34" charset="0"/>
              <a:buChar char="•"/>
            </a:pPr>
            <a:r>
              <a:rPr lang="sv-SE" dirty="0"/>
              <a:t>151 provtyper </a:t>
            </a:r>
          </a:p>
          <a:p>
            <a:pPr marL="285750" indent="-285750">
              <a:buFont typeface="Arial" panose="020B0604020202020204" pitchFamily="34" charset="0"/>
              <a:buChar char="•"/>
            </a:pPr>
            <a:r>
              <a:rPr lang="sv-SE" dirty="0"/>
              <a:t>63 analyser </a:t>
            </a:r>
          </a:p>
          <a:p>
            <a:endParaRPr lang="sv-SE" dirty="0" smtClean="0"/>
          </a:p>
          <a:p>
            <a:r>
              <a:rPr lang="sv-SE" dirty="0" smtClean="0"/>
              <a:t>Synonymer</a:t>
            </a:r>
          </a:p>
          <a:p>
            <a:pPr marL="519875" lvl="1" indent="-285750">
              <a:buFont typeface="Arial" panose="020B0604020202020204" pitchFamily="34" charset="0"/>
              <a:buChar char="•"/>
            </a:pPr>
            <a:r>
              <a:rPr lang="sv-SE" dirty="0" smtClean="0"/>
              <a:t>362 antibiotika</a:t>
            </a:r>
          </a:p>
          <a:p>
            <a:pPr marL="519875" lvl="1" indent="-285750">
              <a:buFont typeface="Arial" panose="020B0604020202020204" pitchFamily="34" charset="0"/>
              <a:buChar char="•"/>
            </a:pPr>
            <a:r>
              <a:rPr lang="sv-SE" dirty="0" smtClean="0"/>
              <a:t>2748 arter </a:t>
            </a:r>
          </a:p>
          <a:p>
            <a:pPr marL="519875" lvl="1" indent="-285750">
              <a:buFont typeface="Arial" panose="020B0604020202020204" pitchFamily="34" charset="0"/>
              <a:buChar char="•"/>
            </a:pPr>
            <a:r>
              <a:rPr lang="sv-SE" dirty="0" smtClean="0"/>
              <a:t>1272 provtyper </a:t>
            </a:r>
          </a:p>
          <a:p>
            <a:pPr marL="519875" lvl="1" indent="-285750">
              <a:buFont typeface="Arial" panose="020B0604020202020204" pitchFamily="34" charset="0"/>
              <a:buChar char="•"/>
            </a:pPr>
            <a:r>
              <a:rPr lang="sv-SE" dirty="0" smtClean="0"/>
              <a:t>2878 analyser </a:t>
            </a:r>
          </a:p>
          <a:p>
            <a:endParaRPr lang="sv-SE" dirty="0"/>
          </a:p>
        </p:txBody>
      </p:sp>
      <p:sp>
        <p:nvSpPr>
          <p:cNvPr id="9" name="Platshållare för text 8"/>
          <p:cNvSpPr>
            <a:spLocks noGrp="1"/>
          </p:cNvSpPr>
          <p:nvPr>
            <p:ph type="body" sz="quarter" idx="11"/>
          </p:nvPr>
        </p:nvSpPr>
        <p:spPr/>
        <p:txBody>
          <a:bodyPr/>
          <a:lstStyle/>
          <a:p>
            <a:endParaRPr lang="sv-SE"/>
          </a:p>
        </p:txBody>
      </p:sp>
      <p:sp>
        <p:nvSpPr>
          <p:cNvPr id="6" name="Platshållare för bildnummer 5"/>
          <p:cNvSpPr>
            <a:spLocks noGrp="1"/>
          </p:cNvSpPr>
          <p:nvPr>
            <p:ph type="sldNum" sz="quarter" idx="4294967295"/>
          </p:nvPr>
        </p:nvSpPr>
        <p:spPr/>
        <p:txBody>
          <a:bodyPr/>
          <a:lstStyle/>
          <a:p>
            <a:fld id="{E1886F89-4F1B-4009-B2B5-E581F1209212}" type="slidenum">
              <a:rPr lang="sv-SE" smtClean="0"/>
              <a:pPr/>
              <a:t>40</a:t>
            </a:fld>
            <a:endParaRPr lang="sv-SE" dirty="0"/>
          </a:p>
        </p:txBody>
      </p:sp>
      <p:sp>
        <p:nvSpPr>
          <p:cNvPr id="7" name="Platshållare för datum 6"/>
          <p:cNvSpPr>
            <a:spLocks noGrp="1"/>
          </p:cNvSpPr>
          <p:nvPr>
            <p:ph type="dt" sz="half" idx="4294967295"/>
          </p:nvPr>
        </p:nvSpPr>
        <p:spPr/>
        <p:txBody>
          <a:bodyPr/>
          <a:lstStyle/>
          <a:p>
            <a:endParaRPr lang="sv-SE" dirty="0"/>
          </a:p>
        </p:txBody>
      </p:sp>
      <p:grpSp>
        <p:nvGrpSpPr>
          <p:cNvPr id="12" name="Grupp 11"/>
          <p:cNvGrpSpPr/>
          <p:nvPr/>
        </p:nvGrpSpPr>
        <p:grpSpPr>
          <a:xfrm>
            <a:off x="911226" y="1412776"/>
            <a:ext cx="5195023" cy="5201969"/>
            <a:chOff x="2687019" y="1484784"/>
            <a:chExt cx="5195023" cy="5201969"/>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019" y="1484784"/>
              <a:ext cx="5195023" cy="5201969"/>
            </a:xfrm>
            <a:prstGeom prst="rect">
              <a:avLst/>
            </a:prstGeom>
          </p:spPr>
        </p:pic>
        <p:sp>
          <p:nvSpPr>
            <p:cNvPr id="15" name="Rektangel 14"/>
            <p:cNvSpPr/>
            <p:nvPr/>
          </p:nvSpPr>
          <p:spPr>
            <a:xfrm>
              <a:off x="2802916" y="3520702"/>
              <a:ext cx="532264" cy="327382"/>
            </a:xfrm>
            <a:prstGeom prst="rect">
              <a:avLst/>
            </a:prstGeom>
            <a:noFill/>
            <a:ln w="12700">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p:nvSpPr>
          <p:spPr>
            <a:xfrm>
              <a:off x="2802916" y="4750021"/>
              <a:ext cx="532264" cy="327382"/>
            </a:xfrm>
            <a:prstGeom prst="rect">
              <a:avLst/>
            </a:prstGeom>
            <a:noFill/>
            <a:ln w="12700">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Rektangel 17"/>
            <p:cNvSpPr/>
            <p:nvPr/>
          </p:nvSpPr>
          <p:spPr>
            <a:xfrm>
              <a:off x="2783632" y="5229200"/>
              <a:ext cx="936104" cy="1368152"/>
            </a:xfrm>
            <a:prstGeom prst="rect">
              <a:avLst/>
            </a:prstGeom>
            <a:noFill/>
            <a:ln w="12700">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833013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Synonymisering</a:t>
            </a:r>
            <a:r>
              <a:rPr lang="sv-SE" dirty="0" smtClean="0"/>
              <a:t> i Svebar</a:t>
            </a:r>
            <a:endParaRPr lang="sv-SE" dirty="0"/>
          </a:p>
        </p:txBody>
      </p:sp>
      <p:sp>
        <p:nvSpPr>
          <p:cNvPr id="4" name="Platshållare för text 3"/>
          <p:cNvSpPr>
            <a:spLocks noGrp="1"/>
          </p:cNvSpPr>
          <p:nvPr>
            <p:ph type="body" sz="quarter" idx="11"/>
          </p:nvPr>
        </p:nvSpPr>
        <p:spPr/>
        <p:txBody>
          <a:bodyPr/>
          <a:lstStyle/>
          <a:p>
            <a:endParaRPr lang="sv-SE"/>
          </a:p>
        </p:txBody>
      </p:sp>
      <p:grpSp>
        <p:nvGrpSpPr>
          <p:cNvPr id="7" name="Grupp 6"/>
          <p:cNvGrpSpPr/>
          <p:nvPr/>
        </p:nvGrpSpPr>
        <p:grpSpPr>
          <a:xfrm>
            <a:off x="1415480" y="1700808"/>
            <a:ext cx="7128792" cy="4646153"/>
            <a:chOff x="1331640" y="1052736"/>
            <a:chExt cx="7416824" cy="4862177"/>
          </a:xfrm>
        </p:grpSpPr>
        <p:pic>
          <p:nvPicPr>
            <p:cNvPr id="5" name="Platshållare för innehåll 7"/>
            <p:cNvPicPr>
              <a:picLocks noChangeAspect="1"/>
            </p:cNvPicPr>
            <p:nvPr/>
          </p:nvPicPr>
          <p:blipFill>
            <a:blip r:embed="rId3"/>
            <a:stretch>
              <a:fillRect/>
            </a:stretch>
          </p:blipFill>
          <p:spPr>
            <a:xfrm>
              <a:off x="1331640" y="1052736"/>
              <a:ext cx="5935805" cy="4862177"/>
            </a:xfrm>
            <a:prstGeom prst="rect">
              <a:avLst/>
            </a:prstGeom>
          </p:spPr>
        </p:pic>
        <p:sp>
          <p:nvSpPr>
            <p:cNvPr id="6" name="textruta 5"/>
            <p:cNvSpPr txBox="1"/>
            <p:nvPr/>
          </p:nvSpPr>
          <p:spPr>
            <a:xfrm>
              <a:off x="6588224" y="2492896"/>
              <a:ext cx="2160240" cy="2862322"/>
            </a:xfrm>
            <a:prstGeom prst="rect">
              <a:avLst/>
            </a:prstGeom>
            <a:noFill/>
          </p:spPr>
          <p:txBody>
            <a:bodyPr wrap="square" rtlCol="0">
              <a:spAutoFit/>
            </a:bodyPr>
            <a:lstStyle/>
            <a:p>
              <a:r>
                <a:rPr lang="sv-SE" dirty="0" smtClean="0"/>
                <a:t>Anaerob odling</a:t>
              </a:r>
            </a:p>
            <a:p>
              <a:endParaRPr lang="sv-SE" dirty="0"/>
            </a:p>
            <a:p>
              <a:endParaRPr lang="sv-SE" dirty="0" smtClean="0"/>
            </a:p>
            <a:p>
              <a:endParaRPr lang="sv-SE" dirty="0"/>
            </a:p>
            <a:p>
              <a:r>
                <a:rPr lang="sv-SE" dirty="0" smtClean="0"/>
                <a:t>MRB-odling</a:t>
              </a:r>
            </a:p>
            <a:p>
              <a:endParaRPr lang="sv-SE" dirty="0"/>
            </a:p>
            <a:p>
              <a:endParaRPr lang="sv-SE" dirty="0" smtClean="0"/>
            </a:p>
            <a:p>
              <a:endParaRPr lang="sv-SE" dirty="0"/>
            </a:p>
            <a:p>
              <a:r>
                <a:rPr lang="sv-SE" dirty="0" smtClean="0"/>
                <a:t>Ignoreras - parasit</a:t>
              </a:r>
            </a:p>
            <a:p>
              <a:endParaRPr lang="sv-SE" dirty="0"/>
            </a:p>
          </p:txBody>
        </p:sp>
      </p:grpSp>
    </p:spTree>
    <p:extLst>
      <p:ext uri="{BB962C8B-B14F-4D97-AF65-F5344CB8AC3E}">
        <p14:creationId xmlns:p14="http://schemas.microsoft.com/office/powerpoint/2010/main" val="795023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Analys - </a:t>
            </a:r>
            <a:r>
              <a:rPr lang="sv-SE" b="0" dirty="0" smtClean="0"/>
              <a:t>BLODODLING </a:t>
            </a:r>
            <a:r>
              <a:rPr lang="sv-SE" b="0" dirty="0"/>
              <a:t>AEROB ANAEROB </a:t>
            </a:r>
            <a:endParaRPr lang="sv-SE" dirty="0"/>
          </a:p>
        </p:txBody>
      </p:sp>
      <p:pic>
        <p:nvPicPr>
          <p:cNvPr id="9" name="Platshållare för innehåll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16" r="10900"/>
          <a:stretch/>
        </p:blipFill>
        <p:spPr>
          <a:xfrm>
            <a:off x="191344" y="2459139"/>
            <a:ext cx="1368152" cy="3965575"/>
          </a:xfrm>
        </p:spPr>
      </p:pic>
      <p:sp>
        <p:nvSpPr>
          <p:cNvPr id="8" name="Platshållare för text 7"/>
          <p:cNvSpPr>
            <a:spLocks noGrp="1"/>
          </p:cNvSpPr>
          <p:nvPr>
            <p:ph type="body" sz="quarter" idx="11"/>
          </p:nvPr>
        </p:nvSpPr>
        <p:spPr/>
        <p:txBody>
          <a:bodyPr/>
          <a:lstStyle/>
          <a:p>
            <a:endParaRPr lang="sv-SE"/>
          </a:p>
        </p:txBody>
      </p:sp>
      <p:pic>
        <p:nvPicPr>
          <p:cNvPr id="10" name="Bildobjekt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026" y="1483546"/>
            <a:ext cx="1992592" cy="4941168"/>
          </a:xfrm>
          <a:prstGeom prst="rect">
            <a:avLst/>
          </a:prstGeom>
        </p:spPr>
      </p:pic>
      <p:pic>
        <p:nvPicPr>
          <p:cNvPr id="11" name="Bildobjekt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148" y="2131618"/>
            <a:ext cx="1598493" cy="4293096"/>
          </a:xfrm>
          <a:prstGeom prst="rect">
            <a:avLst/>
          </a:prstGeom>
        </p:spPr>
      </p:pic>
      <p:pic>
        <p:nvPicPr>
          <p:cNvPr id="12" name="Bildobjekt 11"/>
          <p:cNvPicPr>
            <a:picLocks noChangeAspect="1"/>
          </p:cNvPicPr>
          <p:nvPr/>
        </p:nvPicPr>
        <p:blipFill rotWithShape="1">
          <a:blip r:embed="rId5">
            <a:extLst>
              <a:ext uri="{28A0092B-C50C-407E-A947-70E740481C1C}">
                <a14:useLocalDpi xmlns:a14="http://schemas.microsoft.com/office/drawing/2010/main" val="0"/>
              </a:ext>
            </a:extLst>
          </a:blip>
          <a:srcRect l="7618" r="2741"/>
          <a:stretch/>
        </p:blipFill>
        <p:spPr>
          <a:xfrm>
            <a:off x="9997860" y="547442"/>
            <a:ext cx="2088232" cy="5877272"/>
          </a:xfrm>
          <a:prstGeom prst="rect">
            <a:avLst/>
          </a:prstGeom>
        </p:spPr>
      </p:pic>
      <p:pic>
        <p:nvPicPr>
          <p:cNvPr id="13" name="Bildobjekt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9779" y="403426"/>
            <a:ext cx="1987553" cy="6021288"/>
          </a:xfrm>
          <a:prstGeom prst="rect">
            <a:avLst/>
          </a:prstGeom>
        </p:spPr>
      </p:pic>
      <p:pic>
        <p:nvPicPr>
          <p:cNvPr id="14" name="Bildobjekt 13"/>
          <p:cNvPicPr>
            <a:picLocks noChangeAspect="1"/>
          </p:cNvPicPr>
          <p:nvPr/>
        </p:nvPicPr>
        <p:blipFill rotWithShape="1">
          <a:blip r:embed="rId7">
            <a:extLst>
              <a:ext uri="{28A0092B-C50C-407E-A947-70E740481C1C}">
                <a14:useLocalDpi xmlns:a14="http://schemas.microsoft.com/office/drawing/2010/main" val="0"/>
              </a:ext>
            </a:extLst>
          </a:blip>
          <a:srcRect l="2688"/>
          <a:stretch/>
        </p:blipFill>
        <p:spPr>
          <a:xfrm>
            <a:off x="5302171" y="1872571"/>
            <a:ext cx="2607078" cy="4552143"/>
          </a:xfrm>
          <a:prstGeom prst="rect">
            <a:avLst/>
          </a:prstGeom>
        </p:spPr>
      </p:pic>
    </p:spTree>
    <p:extLst>
      <p:ext uri="{BB962C8B-B14F-4D97-AF65-F5344CB8AC3E}">
        <p14:creationId xmlns:p14="http://schemas.microsoft.com/office/powerpoint/2010/main" val="36270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Tidig varning  (EW-larm)</a:t>
            </a:r>
            <a:endParaRPr lang="sv-SE" dirty="0"/>
          </a:p>
        </p:txBody>
      </p:sp>
      <p:sp>
        <p:nvSpPr>
          <p:cNvPr id="4" name="Platshållare för text 3"/>
          <p:cNvSpPr>
            <a:spLocks noGrp="1"/>
          </p:cNvSpPr>
          <p:nvPr>
            <p:ph type="body" sz="quarter" idx="11"/>
          </p:nvPr>
        </p:nvSpPr>
        <p:spPr/>
        <p:txBody>
          <a:bodyPr/>
          <a:lstStyle/>
          <a:p>
            <a:endParaRPr lang="sv-SE"/>
          </a:p>
        </p:txBody>
      </p:sp>
      <p:pic>
        <p:nvPicPr>
          <p:cNvPr id="9" name="Bildobjekt 8"/>
          <p:cNvPicPr>
            <a:picLocks noChangeAspect="1"/>
          </p:cNvPicPr>
          <p:nvPr/>
        </p:nvPicPr>
        <p:blipFill rotWithShape="1">
          <a:blip r:embed="rId2"/>
          <a:srcRect b="38446"/>
          <a:stretch/>
        </p:blipFill>
        <p:spPr>
          <a:xfrm>
            <a:off x="1559496" y="1772816"/>
            <a:ext cx="7658100" cy="4197879"/>
          </a:xfrm>
          <a:prstGeom prst="rect">
            <a:avLst/>
          </a:prstGeom>
        </p:spPr>
      </p:pic>
      <p:cxnSp>
        <p:nvCxnSpPr>
          <p:cNvPr id="5" name="Rak pilkoppling 4"/>
          <p:cNvCxnSpPr/>
          <p:nvPr/>
        </p:nvCxnSpPr>
        <p:spPr>
          <a:xfrm>
            <a:off x="695400" y="4149080"/>
            <a:ext cx="79228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6" name="textruta 5"/>
          <p:cNvSpPr txBox="1"/>
          <p:nvPr/>
        </p:nvSpPr>
        <p:spPr>
          <a:xfrm>
            <a:off x="407467" y="3502749"/>
            <a:ext cx="1368152" cy="646331"/>
          </a:xfrm>
          <a:prstGeom prst="rect">
            <a:avLst/>
          </a:prstGeom>
          <a:noFill/>
        </p:spPr>
        <p:txBody>
          <a:bodyPr wrap="square" rtlCol="0">
            <a:spAutoFit/>
          </a:bodyPr>
          <a:lstStyle/>
          <a:p>
            <a:r>
              <a:rPr lang="sv-SE" dirty="0" smtClean="0"/>
              <a:t>ESBL-CARBA</a:t>
            </a:r>
            <a:endParaRPr lang="sv-SE" dirty="0"/>
          </a:p>
        </p:txBody>
      </p:sp>
    </p:spTree>
    <p:extLst>
      <p:ext uri="{BB962C8B-B14F-4D97-AF65-F5344CB8AC3E}">
        <p14:creationId xmlns:p14="http://schemas.microsoft.com/office/powerpoint/2010/main" val="2110939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Tidig varning  (EW-larm)</a:t>
            </a:r>
          </a:p>
        </p:txBody>
      </p:sp>
      <p:sp>
        <p:nvSpPr>
          <p:cNvPr id="4" name="Platshållare för text 3"/>
          <p:cNvSpPr>
            <a:spLocks noGrp="1"/>
          </p:cNvSpPr>
          <p:nvPr>
            <p:ph type="body" sz="quarter" idx="11"/>
          </p:nvPr>
        </p:nvSpPr>
        <p:spPr/>
        <p:txBody>
          <a:bodyPr/>
          <a:lstStyle/>
          <a:p>
            <a:endParaRPr lang="sv-SE"/>
          </a:p>
        </p:txBody>
      </p:sp>
      <p:grpSp>
        <p:nvGrpSpPr>
          <p:cNvPr id="7" name="Grupp 6"/>
          <p:cNvGrpSpPr/>
          <p:nvPr/>
        </p:nvGrpSpPr>
        <p:grpSpPr>
          <a:xfrm>
            <a:off x="1415480" y="2060848"/>
            <a:ext cx="7658100" cy="2802396"/>
            <a:chOff x="1415480" y="1422691"/>
            <a:chExt cx="7658100" cy="2802396"/>
          </a:xfrm>
        </p:grpSpPr>
        <p:pic>
          <p:nvPicPr>
            <p:cNvPr id="5" name="Bildobjekt 4"/>
            <p:cNvPicPr>
              <a:picLocks noChangeAspect="1"/>
            </p:cNvPicPr>
            <p:nvPr/>
          </p:nvPicPr>
          <p:blipFill rotWithShape="1">
            <a:blip r:embed="rId3"/>
            <a:srcRect b="96977"/>
            <a:stretch/>
          </p:blipFill>
          <p:spPr>
            <a:xfrm>
              <a:off x="1415480" y="1422691"/>
              <a:ext cx="7658100" cy="206109"/>
            </a:xfrm>
            <a:prstGeom prst="rect">
              <a:avLst/>
            </a:prstGeom>
          </p:spPr>
        </p:pic>
        <p:pic>
          <p:nvPicPr>
            <p:cNvPr id="6" name="Bildobjekt 5"/>
            <p:cNvPicPr>
              <a:picLocks noChangeAspect="1"/>
            </p:cNvPicPr>
            <p:nvPr/>
          </p:nvPicPr>
          <p:blipFill rotWithShape="1">
            <a:blip r:embed="rId3"/>
            <a:srcRect t="61604"/>
            <a:stretch/>
          </p:blipFill>
          <p:spPr>
            <a:xfrm>
              <a:off x="1415480" y="1606544"/>
              <a:ext cx="7658100" cy="2618543"/>
            </a:xfrm>
            <a:prstGeom prst="rect">
              <a:avLst/>
            </a:prstGeom>
          </p:spPr>
        </p:pic>
      </p:grpSp>
    </p:spTree>
    <p:extLst>
      <p:ext uri="{BB962C8B-B14F-4D97-AF65-F5344CB8AC3E}">
        <p14:creationId xmlns:p14="http://schemas.microsoft.com/office/powerpoint/2010/main" val="2467457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Lansering av Svebar 2.0</a:t>
            </a:r>
            <a:endParaRPr lang="sv-SE" dirty="0"/>
          </a:p>
        </p:txBody>
      </p:sp>
      <p:sp>
        <p:nvSpPr>
          <p:cNvPr id="3" name="Platshållare för innehåll 2"/>
          <p:cNvSpPr>
            <a:spLocks noGrp="1"/>
          </p:cNvSpPr>
          <p:nvPr>
            <p:ph idx="1"/>
          </p:nvPr>
        </p:nvSpPr>
        <p:spPr/>
        <p:txBody>
          <a:bodyPr/>
          <a:lstStyle/>
          <a:p>
            <a:r>
              <a:rPr lang="sv-SE" dirty="0" smtClean="0"/>
              <a:t>Ny plattform - teknik</a:t>
            </a:r>
          </a:p>
          <a:p>
            <a:r>
              <a:rPr lang="sv-SE" dirty="0" smtClean="0"/>
              <a:t>Nytt gränssnitt – användarvänligt</a:t>
            </a:r>
          </a:p>
          <a:p>
            <a:r>
              <a:rPr lang="sv-SE" dirty="0" smtClean="0"/>
              <a:t>Möjlighet att söka ut större mängder data </a:t>
            </a:r>
          </a:p>
          <a:p>
            <a:r>
              <a:rPr lang="sv-SE" dirty="0"/>
              <a:t>Lab ser sina egna data samt alla (avkodade)</a:t>
            </a:r>
          </a:p>
          <a:p>
            <a:r>
              <a:rPr lang="sv-SE" dirty="0"/>
              <a:t>Säkrare inloggning</a:t>
            </a:r>
          </a:p>
          <a:p>
            <a:r>
              <a:rPr lang="sv-SE" dirty="0" smtClean="0"/>
              <a:t>Tidig varning – samma funktioner som tidigare</a:t>
            </a:r>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742761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p:cNvPicPr>
            <a:picLocks noGrp="1" noChangeAspect="1"/>
          </p:cNvPicPr>
          <p:nvPr>
            <p:ph idx="1"/>
          </p:nvPr>
        </p:nvPicPr>
        <p:blipFill>
          <a:blip r:embed="rId2"/>
          <a:stretch>
            <a:fillRect/>
          </a:stretch>
        </p:blipFill>
        <p:spPr>
          <a:xfrm>
            <a:off x="1960486" y="601085"/>
            <a:ext cx="8185901" cy="5348195"/>
          </a:xfrm>
          <a:prstGeom prst="rect">
            <a:avLst/>
          </a:prstGeom>
        </p:spPr>
      </p:pic>
      <p:sp>
        <p:nvSpPr>
          <p:cNvPr id="7" name="Platshållare för datum 6"/>
          <p:cNvSpPr>
            <a:spLocks noGrp="1"/>
          </p:cNvSpPr>
          <p:nvPr>
            <p:ph type="dt" sz="half" idx="10"/>
          </p:nvPr>
        </p:nvSpPr>
        <p:spPr/>
        <p:txBody>
          <a:bodyPr/>
          <a:lstStyle/>
          <a:p>
            <a:fld id="{27007481-9688-4AD8-A1E8-FFC6B58A09AB}" type="datetime1">
              <a:rPr lang="sv-SE" smtClean="0"/>
              <a:t>2024-03-19</a:t>
            </a:fld>
            <a:endParaRPr lang="sv-SE" dirty="0"/>
          </a:p>
        </p:txBody>
      </p:sp>
      <p:sp>
        <p:nvSpPr>
          <p:cNvPr id="6" name="Platshållare för bildnummer 5"/>
          <p:cNvSpPr>
            <a:spLocks noGrp="1"/>
          </p:cNvSpPr>
          <p:nvPr>
            <p:ph type="sldNum" sz="quarter" idx="12"/>
          </p:nvPr>
        </p:nvSpPr>
        <p:spPr/>
        <p:txBody>
          <a:bodyPr/>
          <a:lstStyle/>
          <a:p>
            <a:fld id="{E1886F89-4F1B-4009-B2B5-E581F1209212}" type="slidenum">
              <a:rPr lang="sv-SE" smtClean="0"/>
              <a:pPr/>
              <a:t>46</a:t>
            </a:fld>
            <a:endParaRPr lang="sv-SE" dirty="0"/>
          </a:p>
        </p:txBody>
      </p:sp>
      <p:sp>
        <p:nvSpPr>
          <p:cNvPr id="13" name="textruta 12"/>
          <p:cNvSpPr txBox="1"/>
          <p:nvPr/>
        </p:nvSpPr>
        <p:spPr>
          <a:xfrm>
            <a:off x="8112224" y="5122192"/>
            <a:ext cx="2443458" cy="738664"/>
          </a:xfrm>
          <a:prstGeom prst="rect">
            <a:avLst/>
          </a:prstGeom>
          <a:noFill/>
        </p:spPr>
        <p:txBody>
          <a:bodyPr wrap="square" rtlCol="0">
            <a:spAutoFit/>
          </a:bodyPr>
          <a:lstStyle/>
          <a:p>
            <a:r>
              <a:rPr lang="sv-SE" sz="1400" dirty="0"/>
              <a:t>Från nationell rapport </a:t>
            </a:r>
          </a:p>
          <a:p>
            <a:r>
              <a:rPr lang="sv-SE" sz="1400" dirty="0"/>
              <a:t>Svebar - Blododlingar 2016. Data från 9 laboratorier.</a:t>
            </a:r>
          </a:p>
        </p:txBody>
      </p:sp>
      <p:pic>
        <p:nvPicPr>
          <p:cNvPr id="4" name="Bildobjekt 3"/>
          <p:cNvPicPr>
            <a:picLocks noChangeAspect="1"/>
          </p:cNvPicPr>
          <p:nvPr/>
        </p:nvPicPr>
        <p:blipFill>
          <a:blip r:embed="rId3"/>
          <a:stretch>
            <a:fillRect/>
          </a:stretch>
        </p:blipFill>
        <p:spPr>
          <a:xfrm>
            <a:off x="1775521" y="5898420"/>
            <a:ext cx="5182049" cy="877900"/>
          </a:xfrm>
          <a:prstGeom prst="rect">
            <a:avLst/>
          </a:prstGeom>
        </p:spPr>
      </p:pic>
      <p:grpSp>
        <p:nvGrpSpPr>
          <p:cNvPr id="10" name="Grupp 9"/>
          <p:cNvGrpSpPr/>
          <p:nvPr/>
        </p:nvGrpSpPr>
        <p:grpSpPr>
          <a:xfrm>
            <a:off x="8418195" y="600484"/>
            <a:ext cx="3456384" cy="1152128"/>
            <a:chOff x="8183934" y="1267458"/>
            <a:chExt cx="3744416" cy="1152128"/>
          </a:xfrm>
        </p:grpSpPr>
        <p:sp>
          <p:nvSpPr>
            <p:cNvPr id="9" name="Ellips 8"/>
            <p:cNvSpPr/>
            <p:nvPr/>
          </p:nvSpPr>
          <p:spPr>
            <a:xfrm rot="1456541">
              <a:off x="8183934" y="1267458"/>
              <a:ext cx="3744416"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rot="1456959">
              <a:off x="8413180" y="1612689"/>
              <a:ext cx="3481568" cy="461665"/>
            </a:xfrm>
            <a:prstGeom prst="rect">
              <a:avLst/>
            </a:prstGeom>
            <a:noFill/>
          </p:spPr>
          <p:txBody>
            <a:bodyPr wrap="square" rtlCol="0">
              <a:spAutoFit/>
            </a:bodyPr>
            <a:lstStyle/>
            <a:p>
              <a:r>
                <a:rPr lang="sv-SE" sz="2400" dirty="0" smtClean="0"/>
                <a:t>Rapporter från Svebar</a:t>
              </a:r>
              <a:endParaRPr lang="sv-SE" sz="2400" dirty="0"/>
            </a:p>
          </p:txBody>
        </p:sp>
      </p:grpSp>
    </p:spTree>
    <p:extLst>
      <p:ext uri="{BB962C8B-B14F-4D97-AF65-F5344CB8AC3E}">
        <p14:creationId xmlns:p14="http://schemas.microsoft.com/office/powerpoint/2010/main" val="1656791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2"/>
          <a:stretch>
            <a:fillRect/>
          </a:stretch>
        </p:blipFill>
        <p:spPr>
          <a:xfrm>
            <a:off x="1571682" y="31172"/>
            <a:ext cx="8844798" cy="5778680"/>
          </a:xfrm>
          <a:prstGeom prst="rect">
            <a:avLst/>
          </a:prstGeom>
        </p:spPr>
      </p:pic>
      <p:sp>
        <p:nvSpPr>
          <p:cNvPr id="4" name="Platshållare för datum 3"/>
          <p:cNvSpPr>
            <a:spLocks noGrp="1"/>
          </p:cNvSpPr>
          <p:nvPr>
            <p:ph type="dt" sz="half" idx="10"/>
          </p:nvPr>
        </p:nvSpPr>
        <p:spPr/>
        <p:txBody>
          <a:bodyPr/>
          <a:lstStyle/>
          <a:p>
            <a:fld id="{984524A8-C91B-4A8A-B76D-F187E92DF0C2}" type="datetime1">
              <a:rPr lang="sv-SE" smtClean="0"/>
              <a:t>2024-03-19</a:t>
            </a:fld>
            <a:endParaRPr lang="sv-SE" dirty="0"/>
          </a:p>
        </p:txBody>
      </p:sp>
      <p:sp>
        <p:nvSpPr>
          <p:cNvPr id="5" name="Platshållare för bildnummer 4"/>
          <p:cNvSpPr>
            <a:spLocks noGrp="1"/>
          </p:cNvSpPr>
          <p:nvPr>
            <p:ph type="sldNum" sz="quarter" idx="12"/>
          </p:nvPr>
        </p:nvSpPr>
        <p:spPr/>
        <p:txBody>
          <a:bodyPr/>
          <a:lstStyle/>
          <a:p>
            <a:fld id="{E1886F89-4F1B-4009-B2B5-E581F1209212}" type="slidenum">
              <a:rPr lang="sv-SE" smtClean="0"/>
              <a:pPr/>
              <a:t>47</a:t>
            </a:fld>
            <a:endParaRPr lang="sv-SE" dirty="0"/>
          </a:p>
        </p:txBody>
      </p:sp>
      <p:sp>
        <p:nvSpPr>
          <p:cNvPr id="6" name="textruta 5"/>
          <p:cNvSpPr txBox="1"/>
          <p:nvPr/>
        </p:nvSpPr>
        <p:spPr>
          <a:xfrm>
            <a:off x="1847528" y="5949280"/>
            <a:ext cx="5328592" cy="738664"/>
          </a:xfrm>
          <a:prstGeom prst="rect">
            <a:avLst/>
          </a:prstGeom>
          <a:solidFill>
            <a:schemeClr val="bg1"/>
          </a:solidFill>
        </p:spPr>
        <p:txBody>
          <a:bodyPr wrap="square" rtlCol="0">
            <a:spAutoFit/>
          </a:bodyPr>
          <a:lstStyle/>
          <a:p>
            <a:r>
              <a:rPr lang="sv-SE" sz="1400" dirty="0"/>
              <a:t>Från nationell rapport Svebar – </a:t>
            </a:r>
            <a:r>
              <a:rPr lang="sv-SE" sz="1400" dirty="0" err="1"/>
              <a:t>E.coli</a:t>
            </a:r>
            <a:r>
              <a:rPr lang="sv-SE" sz="1400" dirty="0"/>
              <a:t>, blododling 2016. </a:t>
            </a:r>
          </a:p>
          <a:p>
            <a:r>
              <a:rPr lang="sv-SE" sz="1400" dirty="0"/>
              <a:t>Data från 9 laboratorier. n= antal testade isolat, min-max per år</a:t>
            </a:r>
          </a:p>
          <a:p>
            <a:r>
              <a:rPr lang="sv-SE" sz="1400" dirty="0"/>
              <a:t>Felstaplar: 95 % konfidensintervall</a:t>
            </a:r>
          </a:p>
        </p:txBody>
      </p:sp>
    </p:spTree>
    <p:extLst>
      <p:ext uri="{BB962C8B-B14F-4D97-AF65-F5344CB8AC3E}">
        <p14:creationId xmlns:p14="http://schemas.microsoft.com/office/powerpoint/2010/main" val="2322953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2"/>
          <a:stretch>
            <a:fillRect/>
          </a:stretch>
        </p:blipFill>
        <p:spPr>
          <a:xfrm>
            <a:off x="1532692" y="0"/>
            <a:ext cx="8883788" cy="5804154"/>
          </a:xfrm>
          <a:prstGeom prst="rect">
            <a:avLst/>
          </a:prstGeom>
        </p:spPr>
      </p:pic>
      <p:sp>
        <p:nvSpPr>
          <p:cNvPr id="4" name="Platshållare för datum 3"/>
          <p:cNvSpPr>
            <a:spLocks noGrp="1"/>
          </p:cNvSpPr>
          <p:nvPr>
            <p:ph type="dt" sz="half" idx="10"/>
          </p:nvPr>
        </p:nvSpPr>
        <p:spPr/>
        <p:txBody>
          <a:bodyPr/>
          <a:lstStyle/>
          <a:p>
            <a:fld id="{984524A8-C91B-4A8A-B76D-F187E92DF0C2}" type="datetime1">
              <a:rPr lang="sv-SE" smtClean="0"/>
              <a:t>2024-03-19</a:t>
            </a:fld>
            <a:endParaRPr lang="sv-SE" dirty="0"/>
          </a:p>
        </p:txBody>
      </p:sp>
      <p:sp>
        <p:nvSpPr>
          <p:cNvPr id="5" name="Platshållare för bildnummer 4"/>
          <p:cNvSpPr>
            <a:spLocks noGrp="1"/>
          </p:cNvSpPr>
          <p:nvPr>
            <p:ph type="sldNum" sz="quarter" idx="12"/>
          </p:nvPr>
        </p:nvSpPr>
        <p:spPr/>
        <p:txBody>
          <a:bodyPr/>
          <a:lstStyle/>
          <a:p>
            <a:fld id="{E1886F89-4F1B-4009-B2B5-E581F1209212}" type="slidenum">
              <a:rPr lang="sv-SE" smtClean="0"/>
              <a:pPr/>
              <a:t>48</a:t>
            </a:fld>
            <a:endParaRPr lang="sv-SE" dirty="0"/>
          </a:p>
        </p:txBody>
      </p:sp>
      <p:sp>
        <p:nvSpPr>
          <p:cNvPr id="9" name="textruta 8"/>
          <p:cNvSpPr txBox="1"/>
          <p:nvPr/>
        </p:nvSpPr>
        <p:spPr>
          <a:xfrm>
            <a:off x="1847528" y="5949280"/>
            <a:ext cx="5256584" cy="738664"/>
          </a:xfrm>
          <a:prstGeom prst="rect">
            <a:avLst/>
          </a:prstGeom>
          <a:solidFill>
            <a:schemeClr val="bg1"/>
          </a:solidFill>
        </p:spPr>
        <p:txBody>
          <a:bodyPr wrap="square" rtlCol="0">
            <a:spAutoFit/>
          </a:bodyPr>
          <a:lstStyle/>
          <a:p>
            <a:r>
              <a:rPr lang="sv-SE" sz="1400" dirty="0"/>
              <a:t>Från nationell rapport Svebar – </a:t>
            </a:r>
            <a:r>
              <a:rPr lang="sv-SE" sz="1400" dirty="0" err="1"/>
              <a:t>E.coli</a:t>
            </a:r>
            <a:r>
              <a:rPr lang="sv-SE" sz="1400" dirty="0"/>
              <a:t>, blododling 2016. </a:t>
            </a:r>
          </a:p>
          <a:p>
            <a:r>
              <a:rPr lang="sv-SE" sz="1400" dirty="0"/>
              <a:t>Data från 9 laboratorier. n= antal testade isolat, min-max per år</a:t>
            </a:r>
          </a:p>
          <a:p>
            <a:r>
              <a:rPr lang="sv-SE" sz="1400" dirty="0"/>
              <a:t>Felstaplar: 95 % konfidensintervall</a:t>
            </a:r>
          </a:p>
        </p:txBody>
      </p:sp>
    </p:spTree>
    <p:extLst>
      <p:ext uri="{BB962C8B-B14F-4D97-AF65-F5344CB8AC3E}">
        <p14:creationId xmlns:p14="http://schemas.microsoft.com/office/powerpoint/2010/main" val="4189785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2"/>
          <a:stretch>
            <a:fillRect/>
          </a:stretch>
        </p:blipFill>
        <p:spPr>
          <a:xfrm>
            <a:off x="1596008" y="44624"/>
            <a:ext cx="8820472" cy="5757006"/>
          </a:xfrm>
          <a:prstGeom prst="rect">
            <a:avLst/>
          </a:prstGeom>
        </p:spPr>
      </p:pic>
      <p:sp>
        <p:nvSpPr>
          <p:cNvPr id="4" name="Platshållare för datum 3"/>
          <p:cNvSpPr>
            <a:spLocks noGrp="1"/>
          </p:cNvSpPr>
          <p:nvPr>
            <p:ph type="dt" sz="half" idx="10"/>
          </p:nvPr>
        </p:nvSpPr>
        <p:spPr/>
        <p:txBody>
          <a:bodyPr/>
          <a:lstStyle/>
          <a:p>
            <a:fld id="{984524A8-C91B-4A8A-B76D-F187E92DF0C2}" type="datetime1">
              <a:rPr lang="sv-SE" smtClean="0"/>
              <a:t>2024-03-19</a:t>
            </a:fld>
            <a:endParaRPr lang="sv-SE" dirty="0"/>
          </a:p>
        </p:txBody>
      </p:sp>
      <p:sp>
        <p:nvSpPr>
          <p:cNvPr id="5" name="Platshållare för bildnummer 4"/>
          <p:cNvSpPr>
            <a:spLocks noGrp="1"/>
          </p:cNvSpPr>
          <p:nvPr>
            <p:ph type="sldNum" sz="quarter" idx="12"/>
          </p:nvPr>
        </p:nvSpPr>
        <p:spPr/>
        <p:txBody>
          <a:bodyPr/>
          <a:lstStyle/>
          <a:p>
            <a:fld id="{E1886F89-4F1B-4009-B2B5-E581F1209212}" type="slidenum">
              <a:rPr lang="sv-SE" smtClean="0"/>
              <a:pPr/>
              <a:t>49</a:t>
            </a:fld>
            <a:endParaRPr lang="sv-SE" dirty="0"/>
          </a:p>
        </p:txBody>
      </p:sp>
      <p:sp>
        <p:nvSpPr>
          <p:cNvPr id="8" name="textruta 7"/>
          <p:cNvSpPr txBox="1"/>
          <p:nvPr/>
        </p:nvSpPr>
        <p:spPr>
          <a:xfrm>
            <a:off x="1847528" y="5949280"/>
            <a:ext cx="5256584" cy="738664"/>
          </a:xfrm>
          <a:prstGeom prst="rect">
            <a:avLst/>
          </a:prstGeom>
          <a:solidFill>
            <a:schemeClr val="bg1"/>
          </a:solidFill>
        </p:spPr>
        <p:txBody>
          <a:bodyPr wrap="square" rtlCol="0">
            <a:spAutoFit/>
          </a:bodyPr>
          <a:lstStyle/>
          <a:p>
            <a:r>
              <a:rPr lang="sv-SE" sz="1400" dirty="0"/>
              <a:t>Från nationell rapport Svebar – </a:t>
            </a:r>
            <a:r>
              <a:rPr lang="sv-SE" sz="1400" dirty="0" err="1"/>
              <a:t>E.coli</a:t>
            </a:r>
            <a:r>
              <a:rPr lang="sv-SE" sz="1400" dirty="0"/>
              <a:t>, blododling 2016.</a:t>
            </a:r>
          </a:p>
          <a:p>
            <a:r>
              <a:rPr lang="sv-SE" sz="1400" dirty="0"/>
              <a:t>Data från 9 laboratorier. n= antal testade isolat, min-max per år</a:t>
            </a:r>
          </a:p>
          <a:p>
            <a:r>
              <a:rPr lang="sv-SE" sz="1400" dirty="0"/>
              <a:t>Felstaplar: 95 % konfidensintervall</a:t>
            </a:r>
          </a:p>
        </p:txBody>
      </p:sp>
    </p:spTree>
    <p:extLst>
      <p:ext uri="{BB962C8B-B14F-4D97-AF65-F5344CB8AC3E}">
        <p14:creationId xmlns:p14="http://schemas.microsoft.com/office/powerpoint/2010/main" val="2051330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1344" y="2773844"/>
            <a:ext cx="10368198" cy="936774"/>
          </a:xfrm>
        </p:spPr>
        <p:txBody>
          <a:bodyPr/>
          <a:lstStyle/>
          <a:p>
            <a:r>
              <a:rPr lang="sv-SE" dirty="0" smtClean="0"/>
              <a:t/>
            </a:r>
            <a:br>
              <a:rPr lang="sv-SE" dirty="0" smtClean="0"/>
            </a:br>
            <a:r>
              <a:rPr lang="sv-SE" dirty="0"/>
              <a:t/>
            </a:r>
            <a:br>
              <a:rPr lang="sv-SE" dirty="0"/>
            </a:br>
            <a:r>
              <a:rPr lang="sv-SE" sz="2800" dirty="0" smtClean="0"/>
              <a:t>Samhälle-sjukvård</a:t>
            </a:r>
            <a:r>
              <a:rPr lang="sv-SE" dirty="0" smtClean="0"/>
              <a:t/>
            </a:r>
            <a:br>
              <a:rPr lang="sv-SE" dirty="0" smtClean="0"/>
            </a:br>
            <a:r>
              <a:rPr lang="sv-SE" dirty="0"/>
              <a:t/>
            </a:r>
            <a:br>
              <a:rPr lang="sv-SE" dirty="0"/>
            </a:br>
            <a:r>
              <a:rPr lang="sv-SE" sz="2000" dirty="0" smtClean="0"/>
              <a:t>Ju högre upp desto </a:t>
            </a:r>
            <a:br>
              <a:rPr lang="sv-SE" sz="2000" dirty="0" smtClean="0"/>
            </a:br>
            <a:r>
              <a:rPr lang="sv-SE" sz="2000" dirty="0" smtClean="0"/>
              <a:t>lägre kostnad </a:t>
            </a:r>
            <a:br>
              <a:rPr lang="sv-SE" sz="2000" dirty="0" smtClean="0"/>
            </a:br>
            <a:r>
              <a:rPr lang="sv-SE" sz="2000" dirty="0" smtClean="0"/>
              <a:t>för att få effekt</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1697655647"/>
              </p:ext>
            </p:extLst>
          </p:nvPr>
        </p:nvGraphicFramePr>
        <p:xfrm>
          <a:off x="2063552" y="188640"/>
          <a:ext cx="792088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tshållare för text 3"/>
          <p:cNvSpPr>
            <a:spLocks noGrp="1"/>
          </p:cNvSpPr>
          <p:nvPr>
            <p:ph type="body" sz="quarter" idx="11"/>
          </p:nvPr>
        </p:nvSpPr>
        <p:spPr/>
        <p:txBody>
          <a:bodyPr/>
          <a:lstStyle/>
          <a:p>
            <a:endParaRPr lang="sv-SE" dirty="0"/>
          </a:p>
        </p:txBody>
      </p:sp>
      <p:sp>
        <p:nvSpPr>
          <p:cNvPr id="8" name="Nedåtpil 7"/>
          <p:cNvSpPr/>
          <p:nvPr/>
        </p:nvSpPr>
        <p:spPr>
          <a:xfrm>
            <a:off x="7447943" y="980728"/>
            <a:ext cx="288032" cy="1224136"/>
          </a:xfrm>
          <a:prstGeom prst="downArrow">
            <a:avLst/>
          </a:prstGeom>
          <a:solidFill>
            <a:srgbClr val="0065AC"/>
          </a:solidFill>
          <a:ln>
            <a:solidFill>
              <a:srgbClr val="006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Högerböjd pil 11"/>
          <p:cNvSpPr/>
          <p:nvPr/>
        </p:nvSpPr>
        <p:spPr>
          <a:xfrm>
            <a:off x="3458910" y="1772816"/>
            <a:ext cx="576064" cy="3096344"/>
          </a:xfrm>
          <a:prstGeom prst="curvedRightArrow">
            <a:avLst/>
          </a:prstGeom>
          <a:solidFill>
            <a:srgbClr val="F1C300"/>
          </a:solidFill>
          <a:ln>
            <a:solidFill>
              <a:srgbClr val="F1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3" name="Rektangel med rundade hörn 12"/>
          <p:cNvSpPr/>
          <p:nvPr/>
        </p:nvSpPr>
        <p:spPr>
          <a:xfrm>
            <a:off x="7605640" y="3203565"/>
            <a:ext cx="2234775" cy="72008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sym typeface="Symbol" panose="05050102010706020507" pitchFamily="18" charset="2"/>
              </a:rPr>
              <a:t>Vårdhygien</a:t>
            </a:r>
            <a:endParaRPr lang="sv-SE" dirty="0"/>
          </a:p>
        </p:txBody>
      </p:sp>
      <p:sp>
        <p:nvSpPr>
          <p:cNvPr id="14" name="Rektangel med rundade hörn 13"/>
          <p:cNvSpPr/>
          <p:nvPr/>
        </p:nvSpPr>
        <p:spPr>
          <a:xfrm>
            <a:off x="7611922" y="4013591"/>
            <a:ext cx="2234775" cy="83129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smtClean="0"/>
              <a:t>Bra rutiner</a:t>
            </a:r>
            <a:endParaRPr lang="sv-SE" sz="1600" dirty="0"/>
          </a:p>
          <a:p>
            <a:pPr algn="ctr"/>
            <a:r>
              <a:rPr lang="sv-SE" sz="1600" dirty="0"/>
              <a:t>o</a:t>
            </a:r>
            <a:r>
              <a:rPr lang="sv-SE" sz="1600" dirty="0" smtClean="0"/>
              <a:t>ch förutsättningar</a:t>
            </a:r>
            <a:endParaRPr lang="sv-SE" sz="1600" dirty="0"/>
          </a:p>
        </p:txBody>
      </p:sp>
      <p:sp>
        <p:nvSpPr>
          <p:cNvPr id="15" name="Nedåtpil 14"/>
          <p:cNvSpPr/>
          <p:nvPr/>
        </p:nvSpPr>
        <p:spPr>
          <a:xfrm rot="3469342">
            <a:off x="7080093" y="3483605"/>
            <a:ext cx="336071" cy="454026"/>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åtpil 15"/>
          <p:cNvSpPr/>
          <p:nvPr/>
        </p:nvSpPr>
        <p:spPr>
          <a:xfrm rot="6949651">
            <a:off x="7094192" y="3970197"/>
            <a:ext cx="336071" cy="454026"/>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med rundade hörn 16"/>
          <p:cNvSpPr/>
          <p:nvPr/>
        </p:nvSpPr>
        <p:spPr>
          <a:xfrm>
            <a:off x="7608168" y="4916672"/>
            <a:ext cx="2234775" cy="831299"/>
          </a:xfrm>
          <a:prstGeom prst="roundRect">
            <a:avLst/>
          </a:prstGeom>
          <a:solidFill>
            <a:srgbClr val="F7B4B8"/>
          </a:solidFill>
          <a:ln>
            <a:solidFill>
              <a:srgbClr val="F7B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smtClean="0"/>
              <a:t>Rationell antibiotikaanvändning</a:t>
            </a:r>
            <a:endParaRPr lang="sv-SE" sz="1600" dirty="0"/>
          </a:p>
        </p:txBody>
      </p:sp>
      <p:sp>
        <p:nvSpPr>
          <p:cNvPr id="18" name="Nedåtpil 17"/>
          <p:cNvSpPr/>
          <p:nvPr/>
        </p:nvSpPr>
        <p:spPr>
          <a:xfrm rot="6949651">
            <a:off x="7084182" y="4888087"/>
            <a:ext cx="336071" cy="454026"/>
          </a:xfrm>
          <a:prstGeom prst="downArrow">
            <a:avLst/>
          </a:prstGeom>
          <a:solidFill>
            <a:srgbClr val="F7B4B8"/>
          </a:solidFill>
          <a:ln>
            <a:solidFill>
              <a:srgbClr val="F7B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åtpil 18"/>
          <p:cNvSpPr/>
          <p:nvPr/>
        </p:nvSpPr>
        <p:spPr>
          <a:xfrm rot="3524562">
            <a:off x="7097899" y="5520957"/>
            <a:ext cx="336071" cy="454026"/>
          </a:xfrm>
          <a:prstGeom prst="downArrow">
            <a:avLst/>
          </a:prstGeom>
          <a:solidFill>
            <a:srgbClr val="F7B4B8"/>
          </a:solidFill>
          <a:ln>
            <a:solidFill>
              <a:srgbClr val="F7B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082883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Swedres-svarm</a:t>
            </a:r>
            <a:endParaRPr lang="sv-SE" dirty="0"/>
          </a:p>
        </p:txBody>
      </p:sp>
      <p:sp>
        <p:nvSpPr>
          <p:cNvPr id="3" name="Platshållare för innehåll 2"/>
          <p:cNvSpPr>
            <a:spLocks noGrp="1"/>
          </p:cNvSpPr>
          <p:nvPr>
            <p:ph idx="1"/>
          </p:nvPr>
        </p:nvSpPr>
        <p:spPr>
          <a:xfrm>
            <a:off x="911422" y="1628800"/>
            <a:ext cx="10801201" cy="720080"/>
          </a:xfrm>
        </p:spPr>
        <p:txBody>
          <a:bodyPr/>
          <a:lstStyle/>
          <a:p>
            <a:r>
              <a:rPr lang="sv-SE" dirty="0">
                <a:hlinkClick r:id="rId2"/>
              </a:rPr>
              <a:t>https://www.folkhalsomyndigheten.se/folkhalsorapportering-statistik/statistikdatabaser-och-visualisering/antibiotikastatistik/swedres-svarm-arsrapporter</a:t>
            </a:r>
            <a:r>
              <a:rPr lang="sv-SE" dirty="0" smtClean="0">
                <a:hlinkClick r:id="rId2"/>
              </a:rPr>
              <a:t>/</a:t>
            </a:r>
            <a:r>
              <a:rPr lang="sv-SE" dirty="0" smtClean="0"/>
              <a:t> </a:t>
            </a:r>
            <a:endParaRPr lang="sv-SE" dirty="0"/>
          </a:p>
        </p:txBody>
      </p:sp>
      <p:sp>
        <p:nvSpPr>
          <p:cNvPr id="4" name="Platshållare för text 3"/>
          <p:cNvSpPr>
            <a:spLocks noGrp="1"/>
          </p:cNvSpPr>
          <p:nvPr>
            <p:ph type="body" sz="quarter" idx="11"/>
          </p:nvPr>
        </p:nvSpPr>
        <p:spPr/>
        <p:txBody>
          <a:bodyPr/>
          <a:lstStyle/>
          <a:p>
            <a:endParaRPr lang="sv-SE"/>
          </a:p>
        </p:txBody>
      </p:sp>
      <p:pic>
        <p:nvPicPr>
          <p:cNvPr id="5" name="Bildobjekt 4"/>
          <p:cNvPicPr>
            <a:picLocks noChangeAspect="1"/>
          </p:cNvPicPr>
          <p:nvPr/>
        </p:nvPicPr>
        <p:blipFill>
          <a:blip r:embed="rId3"/>
          <a:stretch>
            <a:fillRect/>
          </a:stretch>
        </p:blipFill>
        <p:spPr>
          <a:xfrm>
            <a:off x="1055440" y="2636242"/>
            <a:ext cx="6072142" cy="3865199"/>
          </a:xfrm>
          <a:prstGeom prst="rect">
            <a:avLst/>
          </a:prstGeom>
        </p:spPr>
      </p:pic>
      <p:sp>
        <p:nvSpPr>
          <p:cNvPr id="7" name="textruta 6"/>
          <p:cNvSpPr txBox="1"/>
          <p:nvPr/>
        </p:nvSpPr>
        <p:spPr>
          <a:xfrm>
            <a:off x="7680176" y="2924944"/>
            <a:ext cx="2880320" cy="369332"/>
          </a:xfrm>
          <a:prstGeom prst="rect">
            <a:avLst/>
          </a:prstGeom>
          <a:noFill/>
        </p:spPr>
        <p:txBody>
          <a:bodyPr wrap="square" rtlCol="0">
            <a:spAutoFit/>
          </a:bodyPr>
          <a:lstStyle/>
          <a:p>
            <a:r>
              <a:rPr lang="sv-SE" dirty="0" smtClean="0"/>
              <a:t>E. </a:t>
            </a:r>
            <a:r>
              <a:rPr lang="sv-SE" dirty="0" err="1"/>
              <a:t>c</a:t>
            </a:r>
            <a:r>
              <a:rPr lang="sv-SE" dirty="0" err="1" smtClean="0"/>
              <a:t>oli</a:t>
            </a:r>
            <a:r>
              <a:rPr lang="sv-SE" dirty="0" smtClean="0"/>
              <a:t> blododling</a:t>
            </a:r>
            <a:endParaRPr lang="sv-SE" dirty="0"/>
          </a:p>
        </p:txBody>
      </p:sp>
    </p:spTree>
    <p:extLst>
      <p:ext uri="{BB962C8B-B14F-4D97-AF65-F5344CB8AC3E}">
        <p14:creationId xmlns:p14="http://schemas.microsoft.com/office/powerpoint/2010/main" val="2742753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Indikatorer/rådsrekommendationer</a:t>
            </a:r>
            <a:endParaRPr lang="sv-SE" dirty="0"/>
          </a:p>
        </p:txBody>
      </p:sp>
      <p:pic>
        <p:nvPicPr>
          <p:cNvPr id="5" name="Bildobjekt 4"/>
          <p:cNvPicPr>
            <a:picLocks noChangeAspect="1"/>
          </p:cNvPicPr>
          <p:nvPr/>
        </p:nvPicPr>
        <p:blipFill>
          <a:blip r:embed="rId2"/>
          <a:stretch>
            <a:fillRect/>
          </a:stretch>
        </p:blipFill>
        <p:spPr>
          <a:xfrm>
            <a:off x="6240016" y="2060848"/>
            <a:ext cx="5472617" cy="2942485"/>
          </a:xfrm>
          <a:prstGeom prst="rect">
            <a:avLst/>
          </a:prstGeom>
        </p:spPr>
      </p:pic>
      <p:sp>
        <p:nvSpPr>
          <p:cNvPr id="6" name="textruta 5"/>
          <p:cNvSpPr txBox="1"/>
          <p:nvPr/>
        </p:nvSpPr>
        <p:spPr>
          <a:xfrm>
            <a:off x="2423591" y="1619508"/>
            <a:ext cx="8922555" cy="369332"/>
          </a:xfrm>
          <a:prstGeom prst="rect">
            <a:avLst/>
          </a:prstGeom>
          <a:noFill/>
        </p:spPr>
        <p:txBody>
          <a:bodyPr wrap="square" rtlCol="0">
            <a:spAutoFit/>
          </a:bodyPr>
          <a:lstStyle/>
          <a:p>
            <a:r>
              <a:rPr lang="sv-SE" dirty="0" smtClean="0"/>
              <a:t>ESBL i blod 					  MRSA i blod</a:t>
            </a:r>
            <a:endParaRPr lang="sv-SE" dirty="0"/>
          </a:p>
        </p:txBody>
      </p:sp>
      <p:pic>
        <p:nvPicPr>
          <p:cNvPr id="7" name="Bildobjekt 6"/>
          <p:cNvPicPr>
            <a:picLocks noChangeAspect="1"/>
          </p:cNvPicPr>
          <p:nvPr/>
        </p:nvPicPr>
        <p:blipFill>
          <a:blip r:embed="rId3"/>
          <a:stretch>
            <a:fillRect/>
          </a:stretch>
        </p:blipFill>
        <p:spPr>
          <a:xfrm>
            <a:off x="551384" y="2060848"/>
            <a:ext cx="5419814" cy="2956816"/>
          </a:xfrm>
          <a:prstGeom prst="rect">
            <a:avLst/>
          </a:prstGeom>
        </p:spPr>
      </p:pic>
      <p:sp>
        <p:nvSpPr>
          <p:cNvPr id="8" name="textruta 7"/>
          <p:cNvSpPr txBox="1"/>
          <p:nvPr/>
        </p:nvSpPr>
        <p:spPr>
          <a:xfrm>
            <a:off x="8040216" y="5592326"/>
            <a:ext cx="2736304" cy="646331"/>
          </a:xfrm>
          <a:prstGeom prst="rect">
            <a:avLst/>
          </a:prstGeom>
          <a:noFill/>
        </p:spPr>
        <p:txBody>
          <a:bodyPr wrap="square" rtlCol="0">
            <a:spAutoFit/>
          </a:bodyPr>
          <a:lstStyle/>
          <a:p>
            <a:r>
              <a:rPr lang="sv-SE" dirty="0" err="1" smtClean="0"/>
              <a:t>Inc</a:t>
            </a:r>
            <a:r>
              <a:rPr lang="sv-SE" dirty="0" smtClean="0"/>
              <a:t> 2019: 1,3</a:t>
            </a:r>
          </a:p>
          <a:p>
            <a:r>
              <a:rPr lang="sv-SE" dirty="0" smtClean="0"/>
              <a:t>Mål 2030 -3%</a:t>
            </a:r>
            <a:endParaRPr lang="sv-SE" dirty="0"/>
          </a:p>
        </p:txBody>
      </p:sp>
      <p:sp>
        <p:nvSpPr>
          <p:cNvPr id="9" name="textruta 8"/>
          <p:cNvSpPr txBox="1"/>
          <p:nvPr/>
        </p:nvSpPr>
        <p:spPr>
          <a:xfrm>
            <a:off x="1893139" y="5592327"/>
            <a:ext cx="2736304" cy="646331"/>
          </a:xfrm>
          <a:prstGeom prst="rect">
            <a:avLst/>
          </a:prstGeom>
          <a:noFill/>
        </p:spPr>
        <p:txBody>
          <a:bodyPr wrap="square" rtlCol="0">
            <a:spAutoFit/>
          </a:bodyPr>
          <a:lstStyle/>
          <a:p>
            <a:r>
              <a:rPr lang="sv-SE" dirty="0" err="1" smtClean="0"/>
              <a:t>Inc</a:t>
            </a:r>
            <a:r>
              <a:rPr lang="sv-SE" dirty="0" smtClean="0"/>
              <a:t> 2019: 6,4</a:t>
            </a:r>
          </a:p>
          <a:p>
            <a:r>
              <a:rPr lang="sv-SE" dirty="0" smtClean="0"/>
              <a:t>Mål 2030 -5%</a:t>
            </a:r>
            <a:endParaRPr lang="sv-SE" dirty="0"/>
          </a:p>
        </p:txBody>
      </p:sp>
    </p:spTree>
    <p:extLst>
      <p:ext uri="{BB962C8B-B14F-4D97-AF65-F5344CB8AC3E}">
        <p14:creationId xmlns:p14="http://schemas.microsoft.com/office/powerpoint/2010/main" val="3158432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712" y="2492896"/>
            <a:ext cx="4297776" cy="3933056"/>
          </a:xfrm>
          <a:prstGeom prst="rect">
            <a:avLst/>
          </a:prstGeom>
        </p:spPr>
      </p:pic>
      <p:sp>
        <p:nvSpPr>
          <p:cNvPr id="2" name="Rubrik 1"/>
          <p:cNvSpPr>
            <a:spLocks noGrp="1"/>
          </p:cNvSpPr>
          <p:nvPr>
            <p:ph type="title"/>
          </p:nvPr>
        </p:nvSpPr>
        <p:spPr/>
        <p:txBody>
          <a:bodyPr/>
          <a:lstStyle/>
          <a:p>
            <a:r>
              <a:rPr lang="sv-SE" dirty="0" smtClean="0"/>
              <a:t>SmiNet</a:t>
            </a:r>
            <a:endParaRPr lang="sv-SE" dirty="0"/>
          </a:p>
        </p:txBody>
      </p:sp>
      <p:sp>
        <p:nvSpPr>
          <p:cNvPr id="3" name="Platshållare för innehåll 2"/>
          <p:cNvSpPr>
            <a:spLocks noGrp="1"/>
          </p:cNvSpPr>
          <p:nvPr>
            <p:ph idx="1"/>
          </p:nvPr>
        </p:nvSpPr>
        <p:spPr>
          <a:xfrm>
            <a:off x="911422" y="1628800"/>
            <a:ext cx="10657185" cy="3965884"/>
          </a:xfrm>
        </p:spPr>
        <p:txBody>
          <a:bodyPr/>
          <a:lstStyle/>
          <a:p>
            <a:r>
              <a:rPr lang="sv-SE" dirty="0" smtClean="0"/>
              <a:t>Epidemiologisk årsrapport</a:t>
            </a:r>
          </a:p>
          <a:p>
            <a:pPr lvl="1"/>
            <a:r>
              <a:rPr lang="sv-SE" dirty="0">
                <a:hlinkClick r:id="rId3"/>
              </a:rPr>
              <a:t>https://www.folkhalsomyndigheten.se/folkhalsorapportering-statistik/statistik-a-o/sjukdomsstatistik/esblcarba/?</a:t>
            </a:r>
            <a:r>
              <a:rPr lang="sv-SE" dirty="0" smtClean="0">
                <a:hlinkClick r:id="rId3"/>
              </a:rPr>
              <a:t>t=county&amp;tab=tab-report</a:t>
            </a:r>
            <a:r>
              <a:rPr lang="sv-SE" dirty="0" smtClean="0"/>
              <a:t> </a:t>
            </a:r>
            <a:endParaRPr lang="sv-SE" dirty="0" smtClean="0"/>
          </a:p>
          <a:p>
            <a:r>
              <a:rPr lang="sv-SE" dirty="0" smtClean="0"/>
              <a:t>ESBL</a:t>
            </a:r>
          </a:p>
          <a:p>
            <a:r>
              <a:rPr lang="sv-SE" dirty="0" smtClean="0"/>
              <a:t>ESBL-CARBA</a:t>
            </a:r>
          </a:p>
          <a:p>
            <a:r>
              <a:rPr lang="sv-SE" dirty="0" smtClean="0"/>
              <a:t>VRE</a:t>
            </a:r>
          </a:p>
          <a:p>
            <a:r>
              <a:rPr lang="sv-SE" dirty="0" smtClean="0"/>
              <a:t>MRSA</a:t>
            </a:r>
          </a:p>
          <a:p>
            <a:r>
              <a:rPr lang="sv-SE" dirty="0" smtClean="0"/>
              <a:t>PNSP</a:t>
            </a:r>
          </a:p>
          <a:p>
            <a:r>
              <a:rPr lang="sv-SE" dirty="0" smtClean="0"/>
              <a:t>C. </a:t>
            </a:r>
            <a:r>
              <a:rPr lang="sv-SE" dirty="0" err="1" smtClean="0"/>
              <a:t>diff</a:t>
            </a:r>
            <a:endParaRPr lang="sv-SE" dirty="0" smtClean="0"/>
          </a:p>
          <a:p>
            <a:endParaRPr lang="sv-SE" dirty="0"/>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4385917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 som arbetar med </a:t>
            </a:r>
            <a:r>
              <a:rPr lang="sv-SE" smtClean="0"/>
              <a:t>Svebar  </a:t>
            </a:r>
            <a:endParaRPr lang="sv-SE" dirty="0"/>
          </a:p>
        </p:txBody>
      </p:sp>
      <p:sp>
        <p:nvSpPr>
          <p:cNvPr id="3" name="Platshållare för innehåll 2"/>
          <p:cNvSpPr>
            <a:spLocks noGrp="1"/>
          </p:cNvSpPr>
          <p:nvPr>
            <p:ph idx="1"/>
          </p:nvPr>
        </p:nvSpPr>
        <p:spPr>
          <a:xfrm>
            <a:off x="911422" y="1628800"/>
            <a:ext cx="7272809" cy="3965884"/>
          </a:xfrm>
        </p:spPr>
        <p:txBody>
          <a:bodyPr/>
          <a:lstStyle/>
          <a:p>
            <a:r>
              <a:rPr lang="sv-SE" dirty="0" smtClean="0"/>
              <a:t>Enheten för zoonoser och antibiotikaresistens </a:t>
            </a:r>
          </a:p>
          <a:p>
            <a:endParaRPr lang="sv-SE" dirty="0" smtClean="0">
              <a:latin typeface="Arial" charset="0"/>
            </a:endParaRPr>
          </a:p>
          <a:p>
            <a:r>
              <a:rPr lang="sv-SE" dirty="0" smtClean="0">
                <a:latin typeface="Arial" charset="0"/>
              </a:rPr>
              <a:t>Olle </a:t>
            </a:r>
            <a:r>
              <a:rPr lang="sv-SE" dirty="0">
                <a:latin typeface="Arial" charset="0"/>
              </a:rPr>
              <a:t>Aspevall			</a:t>
            </a:r>
            <a:r>
              <a:rPr lang="sv-SE" dirty="0" smtClean="0">
                <a:latin typeface="Arial" charset="0"/>
              </a:rPr>
              <a:t>Systemadministratör</a:t>
            </a:r>
          </a:p>
          <a:p>
            <a:r>
              <a:rPr lang="sv-SE" dirty="0">
                <a:latin typeface="Arial" charset="0"/>
              </a:rPr>
              <a:t>Hanna Billström		Systemadministratör</a:t>
            </a:r>
          </a:p>
          <a:p>
            <a:r>
              <a:rPr lang="sv-SE" dirty="0">
                <a:latin typeface="Arial" charset="0"/>
              </a:rPr>
              <a:t>Slavica Cvijan		</a:t>
            </a:r>
            <a:r>
              <a:rPr lang="sv-SE" dirty="0" smtClean="0">
                <a:latin typeface="Arial" charset="0"/>
              </a:rPr>
              <a:t>IT – förvaltningsledare</a:t>
            </a:r>
          </a:p>
          <a:p>
            <a:r>
              <a:rPr lang="sv-SE" dirty="0" smtClean="0">
                <a:latin typeface="Arial" charset="0"/>
              </a:rPr>
              <a:t>Maria (Mia) Egervärn		Systemadministratör</a:t>
            </a:r>
            <a:endParaRPr lang="sv-SE" dirty="0">
              <a:latin typeface="Arial" charset="0"/>
            </a:endParaRPr>
          </a:p>
          <a:p>
            <a:r>
              <a:rPr lang="sv-SE" dirty="0" smtClean="0">
                <a:latin typeface="Arial" charset="0"/>
              </a:rPr>
              <a:t>Ilias </a:t>
            </a:r>
            <a:r>
              <a:rPr lang="sv-SE" dirty="0">
                <a:latin typeface="Arial" charset="0"/>
              </a:rPr>
              <a:t>Galanis			Biostatistiker</a:t>
            </a:r>
          </a:p>
          <a:p>
            <a:r>
              <a:rPr lang="sv-SE" dirty="0">
                <a:latin typeface="Arial" charset="0"/>
              </a:rPr>
              <a:t>Barbro Mäkitalo		Systemadministratör</a:t>
            </a:r>
          </a:p>
          <a:p>
            <a:r>
              <a:rPr lang="sv-SE" dirty="0" smtClean="0">
                <a:latin typeface="Arial" charset="0"/>
              </a:rPr>
              <a:t>Tomas </a:t>
            </a:r>
            <a:r>
              <a:rPr lang="sv-SE" dirty="0">
                <a:latin typeface="Arial" charset="0"/>
              </a:rPr>
              <a:t>Söderblom		</a:t>
            </a:r>
            <a:r>
              <a:rPr lang="sv-SE" dirty="0" smtClean="0">
                <a:latin typeface="Arial" charset="0"/>
              </a:rPr>
              <a:t>Systemadministratör</a:t>
            </a:r>
          </a:p>
          <a:p>
            <a:endParaRPr lang="sv-SE" dirty="0"/>
          </a:p>
        </p:txBody>
      </p:sp>
      <p:sp>
        <p:nvSpPr>
          <p:cNvPr id="4" name="Platshållare för text 3"/>
          <p:cNvSpPr>
            <a:spLocks noGrp="1"/>
          </p:cNvSpPr>
          <p:nvPr>
            <p:ph type="body" sz="quarter" idx="11"/>
          </p:nvPr>
        </p:nvSpPr>
        <p:spPr/>
        <p:txBody>
          <a:bodyPr/>
          <a:lstStyle/>
          <a:p>
            <a:endParaRPr lang="sv-SE"/>
          </a:p>
        </p:txBody>
      </p:sp>
      <p:pic>
        <p:nvPicPr>
          <p:cNvPr id="5" name="Bildobjekt 4"/>
          <p:cNvPicPr>
            <a:picLocks noChangeAspect="1"/>
          </p:cNvPicPr>
          <p:nvPr/>
        </p:nvPicPr>
        <p:blipFill>
          <a:blip r:embed="rId2"/>
          <a:stretch>
            <a:fillRect/>
          </a:stretch>
        </p:blipFill>
        <p:spPr>
          <a:xfrm>
            <a:off x="7251264" y="3408046"/>
            <a:ext cx="819422" cy="819422"/>
          </a:xfrm>
          <a:prstGeom prst="rect">
            <a:avLst/>
          </a:prstGeom>
        </p:spPr>
      </p:pic>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337" y="5088158"/>
            <a:ext cx="902007" cy="837125"/>
          </a:xfrm>
          <a:prstGeom prst="rect">
            <a:avLst/>
          </a:prstGeom>
        </p:spPr>
      </p:pic>
      <p:pic>
        <p:nvPicPr>
          <p:cNvPr id="7" name="Bildobjekt 6"/>
          <p:cNvPicPr>
            <a:picLocks noChangeAspect="1"/>
          </p:cNvPicPr>
          <p:nvPr/>
        </p:nvPicPr>
        <p:blipFill>
          <a:blip r:embed="rId4"/>
          <a:stretch>
            <a:fillRect/>
          </a:stretch>
        </p:blipFill>
        <p:spPr>
          <a:xfrm>
            <a:off x="8290337" y="2805087"/>
            <a:ext cx="819422" cy="819422"/>
          </a:xfrm>
          <a:prstGeom prst="rect">
            <a:avLst/>
          </a:prstGeom>
        </p:spPr>
      </p:pic>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587" y="5610166"/>
            <a:ext cx="822099" cy="822099"/>
          </a:xfrm>
          <a:prstGeom prst="rect">
            <a:avLst/>
          </a:prstGeom>
        </p:spPr>
      </p:pic>
      <p:pic>
        <p:nvPicPr>
          <p:cNvPr id="9" name="Bildobjekt 8"/>
          <p:cNvPicPr>
            <a:picLocks noChangeAspect="1"/>
          </p:cNvPicPr>
          <p:nvPr/>
        </p:nvPicPr>
        <p:blipFill rotWithShape="1">
          <a:blip r:embed="rId6"/>
          <a:srcRect l="25813"/>
          <a:stretch/>
        </p:blipFill>
        <p:spPr>
          <a:xfrm>
            <a:off x="7270003" y="2266513"/>
            <a:ext cx="842221" cy="861233"/>
          </a:xfrm>
          <a:prstGeom prst="rect">
            <a:avLst/>
          </a:prstGeom>
        </p:spPr>
      </p:pic>
      <p:pic>
        <p:nvPicPr>
          <p:cNvPr id="10" name="Bildobjekt 9"/>
          <p:cNvPicPr>
            <a:picLocks noChangeAspect="1"/>
          </p:cNvPicPr>
          <p:nvPr/>
        </p:nvPicPr>
        <p:blipFill>
          <a:blip r:embed="rId7"/>
          <a:stretch>
            <a:fillRect/>
          </a:stretch>
        </p:blipFill>
        <p:spPr>
          <a:xfrm>
            <a:off x="8316170" y="3959539"/>
            <a:ext cx="793589" cy="793589"/>
          </a:xfrm>
          <a:prstGeom prst="rect">
            <a:avLst/>
          </a:prstGeom>
        </p:spPr>
      </p:pic>
      <p:pic>
        <p:nvPicPr>
          <p:cNvPr id="11" name="Bildobjek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9925" y="4507768"/>
            <a:ext cx="822099" cy="822099"/>
          </a:xfrm>
          <a:prstGeom prst="rect">
            <a:avLst/>
          </a:prstGeom>
        </p:spPr>
      </p:pic>
    </p:spTree>
    <p:extLst>
      <p:ext uri="{BB962C8B-B14F-4D97-AF65-F5344CB8AC3E}">
        <p14:creationId xmlns:p14="http://schemas.microsoft.com/office/powerpoint/2010/main" val="197691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a:xfrm>
            <a:off x="2207568" y="2639711"/>
            <a:ext cx="7416824" cy="792088"/>
          </a:xfrm>
        </p:spPr>
        <p:txBody>
          <a:bodyPr/>
          <a:lstStyle/>
          <a:p>
            <a:r>
              <a:rPr lang="sv-SE" dirty="0"/>
              <a:t>Tack</a:t>
            </a:r>
          </a:p>
        </p:txBody>
      </p:sp>
      <p:sp>
        <p:nvSpPr>
          <p:cNvPr id="4" name="Underrubrik 3"/>
          <p:cNvSpPr>
            <a:spLocks noGrp="1"/>
          </p:cNvSpPr>
          <p:nvPr>
            <p:ph type="subTitle" idx="1"/>
          </p:nvPr>
        </p:nvSpPr>
        <p:spPr>
          <a:xfrm>
            <a:off x="1577498" y="3429000"/>
            <a:ext cx="9037004" cy="1089412"/>
          </a:xfrm>
        </p:spPr>
        <p:txBody>
          <a:bodyPr/>
          <a:lstStyle/>
          <a:p>
            <a:r>
              <a:rPr lang="sv-SE" dirty="0"/>
              <a:t>Håll dig uppdaterad via vår webbplats,</a:t>
            </a:r>
            <a:br>
              <a:rPr lang="sv-SE" dirty="0"/>
            </a:br>
            <a:r>
              <a:rPr lang="sv-SE" dirty="0"/>
              <a:t>vårt nyhetsbrev och våra sociala medier.</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7768" y="188640"/>
            <a:ext cx="3888432" cy="2592288"/>
          </a:xfrm>
          <a:prstGeom prst="rect">
            <a:avLst/>
          </a:prstGeom>
        </p:spPr>
      </p:pic>
    </p:spTree>
    <p:custDataLst>
      <p:tags r:id="rId1"/>
    </p:custDataLst>
    <p:extLst>
      <p:ext uri="{BB962C8B-B14F-4D97-AF65-F5344CB8AC3E}">
        <p14:creationId xmlns:p14="http://schemas.microsoft.com/office/powerpoint/2010/main" val="185851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116632"/>
            <a:ext cx="11233447" cy="936774"/>
          </a:xfrm>
        </p:spPr>
        <p:txBody>
          <a:bodyPr/>
          <a:lstStyle/>
          <a:p>
            <a:r>
              <a:rPr lang="sv-SE" sz="2800" dirty="0" smtClean="0"/>
              <a:t>Levnadsvanor påverkar förekomsten av bakteriella infektioner</a:t>
            </a:r>
            <a:endParaRPr lang="sv-SE" sz="2800" dirty="0"/>
          </a:p>
        </p:txBody>
      </p:sp>
      <p:sp>
        <p:nvSpPr>
          <p:cNvPr id="3" name="Platshållare för innehåll 2"/>
          <p:cNvSpPr>
            <a:spLocks noGrp="1"/>
          </p:cNvSpPr>
          <p:nvPr>
            <p:ph idx="1"/>
          </p:nvPr>
        </p:nvSpPr>
        <p:spPr>
          <a:xfrm>
            <a:off x="623392" y="1484784"/>
            <a:ext cx="10515600" cy="5076108"/>
          </a:xfrm>
        </p:spPr>
        <p:txBody>
          <a:bodyPr>
            <a:normAutofit/>
          </a:bodyPr>
          <a:lstStyle/>
          <a:p>
            <a:pPr lvl="1"/>
            <a:r>
              <a:rPr lang="sv-SE" b="1" dirty="0" smtClean="0"/>
              <a:t>Rökning.</a:t>
            </a:r>
            <a:r>
              <a:rPr lang="sv-SE" dirty="0" smtClean="0"/>
              <a:t> Ökad risk, tex lunginflammation, dosberoende. Rökstopp lönar sig</a:t>
            </a:r>
          </a:p>
          <a:p>
            <a:pPr lvl="2"/>
            <a:r>
              <a:rPr lang="sv-SE" dirty="0">
                <a:hlinkClick r:id="rId2"/>
              </a:rPr>
              <a:t>https://www.ncbi.nlm.nih.gov/pmc/articles/PMC7398598</a:t>
            </a:r>
            <a:r>
              <a:rPr lang="sv-SE" dirty="0" smtClean="0">
                <a:hlinkClick r:id="rId2"/>
              </a:rPr>
              <a:t>/</a:t>
            </a:r>
            <a:endParaRPr lang="sv-SE" dirty="0" smtClean="0"/>
          </a:p>
          <a:p>
            <a:pPr lvl="2"/>
            <a:r>
              <a:rPr lang="sv-SE" dirty="0"/>
              <a:t>https://</a:t>
            </a:r>
            <a:r>
              <a:rPr lang="sv-SE" dirty="0" smtClean="0"/>
              <a:t>academic.oup.com/ntr/article/24/2/204/6357661</a:t>
            </a:r>
          </a:p>
          <a:p>
            <a:pPr lvl="1"/>
            <a:r>
              <a:rPr lang="sv-SE" b="1" dirty="0" smtClean="0"/>
              <a:t>Alkohol.</a:t>
            </a:r>
            <a:r>
              <a:rPr lang="sv-SE" dirty="0" smtClean="0"/>
              <a:t>  Ökad risk, tex lunginflammation. Dosberoende</a:t>
            </a:r>
          </a:p>
          <a:p>
            <a:pPr lvl="2"/>
            <a:r>
              <a:rPr lang="sv-SE" dirty="0">
                <a:hlinkClick r:id="rId3"/>
              </a:rPr>
              <a:t>https://</a:t>
            </a:r>
            <a:r>
              <a:rPr lang="sv-SE" dirty="0" smtClean="0">
                <a:hlinkClick r:id="rId3"/>
              </a:rPr>
              <a:t>bmjopen.bmj.com/content/8/8/e022344</a:t>
            </a:r>
            <a:endParaRPr lang="sv-SE" dirty="0" smtClean="0"/>
          </a:p>
          <a:p>
            <a:pPr lvl="1"/>
            <a:r>
              <a:rPr lang="sv-SE" b="1" dirty="0" smtClean="0"/>
              <a:t>Droger.</a:t>
            </a:r>
            <a:r>
              <a:rPr lang="sv-SE" dirty="0" smtClean="0"/>
              <a:t> Ökad risk, tex sårinfektion, sepsis och </a:t>
            </a:r>
            <a:r>
              <a:rPr lang="sv-SE" dirty="0" err="1" smtClean="0"/>
              <a:t>endokardit</a:t>
            </a:r>
            <a:endParaRPr lang="sv-SE" dirty="0" smtClean="0"/>
          </a:p>
          <a:p>
            <a:pPr lvl="2"/>
            <a:r>
              <a:rPr lang="sv-SE" dirty="0">
                <a:hlinkClick r:id="rId4"/>
              </a:rPr>
              <a:t>https://</a:t>
            </a:r>
            <a:r>
              <a:rPr lang="sv-SE" dirty="0" smtClean="0">
                <a:hlinkClick r:id="rId4"/>
              </a:rPr>
              <a:t>academic.oup.com/cid/article/71/7/e37/5697426</a:t>
            </a:r>
            <a:endParaRPr lang="sv-SE" dirty="0" smtClean="0"/>
          </a:p>
          <a:p>
            <a:pPr lvl="1"/>
            <a:r>
              <a:rPr lang="sv-SE" b="1" dirty="0" smtClean="0"/>
              <a:t>Sexuellt riskbeteende.</a:t>
            </a:r>
            <a:r>
              <a:rPr lang="sv-SE" dirty="0" smtClean="0"/>
              <a:t> Ökad risk, tex klamydia och gonorré</a:t>
            </a:r>
          </a:p>
          <a:p>
            <a:pPr lvl="2"/>
            <a:r>
              <a:rPr lang="sv-SE" dirty="0">
                <a:hlinkClick r:id="rId5"/>
              </a:rPr>
              <a:t>https://</a:t>
            </a:r>
            <a:r>
              <a:rPr lang="sv-SE" dirty="0" smtClean="0">
                <a:hlinkClick r:id="rId5"/>
              </a:rPr>
              <a:t>www.cdc.gov/healthyyouth/sexualbehaviors/index.htm</a:t>
            </a:r>
            <a:endParaRPr lang="sv-SE" dirty="0" smtClean="0"/>
          </a:p>
          <a:p>
            <a:pPr lvl="1"/>
            <a:r>
              <a:rPr lang="sv-SE" b="1" dirty="0" smtClean="0"/>
              <a:t>Ohälsosamma matvanor. </a:t>
            </a:r>
            <a:r>
              <a:rPr lang="sv-SE" dirty="0" smtClean="0"/>
              <a:t>Fetma ger ökad risk, tex sår- och luftvägsinfektioner, </a:t>
            </a:r>
            <a:r>
              <a:rPr lang="sv-SE" dirty="0" err="1" smtClean="0"/>
              <a:t>uvi</a:t>
            </a:r>
            <a:r>
              <a:rPr lang="sv-SE" dirty="0" smtClean="0"/>
              <a:t> hos kvinnor. Kopplat till ökad förskrivning av antibiotika i danska studie</a:t>
            </a:r>
          </a:p>
          <a:p>
            <a:pPr lvl="2"/>
            <a:r>
              <a:rPr lang="sv-SE" dirty="0">
                <a:hlinkClick r:id="rId6"/>
              </a:rPr>
              <a:t>https://journals.lww.com/epidem/Fulltext/2015/07000/Obesity_and_Risk_of_Infection__</a:t>
            </a:r>
            <a:r>
              <a:rPr lang="sv-SE" dirty="0" smtClean="0">
                <a:hlinkClick r:id="rId6"/>
              </a:rPr>
              <a:t>Results_from_the.19.aspx</a:t>
            </a:r>
            <a:endParaRPr lang="sv-SE" dirty="0" smtClean="0"/>
          </a:p>
          <a:p>
            <a:pPr marL="457200" lvl="1" indent="0">
              <a:buNone/>
            </a:pPr>
            <a:r>
              <a:rPr lang="sv-SE" dirty="0"/>
              <a:t>	</a:t>
            </a:r>
            <a:r>
              <a:rPr lang="sv-SE" dirty="0" smtClean="0"/>
              <a:t>		</a:t>
            </a:r>
            <a:r>
              <a:rPr lang="sv-SE" sz="2000" dirty="0" smtClean="0"/>
              <a:t>Förbättrad folkhälsa minskar behovet av antibiotika</a:t>
            </a:r>
            <a:endParaRPr lang="sv-SE" sz="2000" dirty="0"/>
          </a:p>
        </p:txBody>
      </p:sp>
      <p:sp>
        <p:nvSpPr>
          <p:cNvPr id="4" name="Högerpil 3"/>
          <p:cNvSpPr/>
          <p:nvPr/>
        </p:nvSpPr>
        <p:spPr>
          <a:xfrm>
            <a:off x="2279576" y="5949280"/>
            <a:ext cx="978408" cy="333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06433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Fohms</a:t>
            </a:r>
            <a:r>
              <a:rPr lang="sv-SE" dirty="0"/>
              <a:t> arbete med Stramafrågor och mot AMR</a:t>
            </a:r>
            <a:br>
              <a:rPr lang="sv-SE" dirty="0"/>
            </a:br>
            <a:endParaRPr lang="sv-SE" dirty="0"/>
          </a:p>
        </p:txBody>
      </p:sp>
      <p:sp>
        <p:nvSpPr>
          <p:cNvPr id="3" name="Platshållare för innehåll 2"/>
          <p:cNvSpPr>
            <a:spLocks noGrp="1"/>
          </p:cNvSpPr>
          <p:nvPr>
            <p:ph idx="1"/>
          </p:nvPr>
        </p:nvSpPr>
        <p:spPr/>
        <p:txBody>
          <a:bodyPr/>
          <a:lstStyle/>
          <a:p>
            <a:pPr marL="0" indent="0">
              <a:buNone/>
            </a:pPr>
            <a:r>
              <a:rPr lang="sv-SE" sz="2400" dirty="0" smtClean="0"/>
              <a:t>Huvudsakligen fyra enheter som arbetar med antibiotika och resistens</a:t>
            </a:r>
          </a:p>
          <a:p>
            <a:pPr marL="285750" indent="-285750">
              <a:buFont typeface="Arial" panose="020B0604020202020204" pitchFamily="34" charset="0"/>
              <a:buChar char="•"/>
            </a:pPr>
            <a:r>
              <a:rPr lang="sv-SE" sz="2400" dirty="0" smtClean="0"/>
              <a:t>SH-AV Antibiotika och Vårdhygien</a:t>
            </a:r>
          </a:p>
          <a:p>
            <a:pPr marL="285750" indent="-285750">
              <a:buFont typeface="Arial" panose="020B0604020202020204" pitchFamily="34" charset="0"/>
              <a:buChar char="•"/>
            </a:pPr>
            <a:r>
              <a:rPr lang="sv-SE" sz="2400" dirty="0" smtClean="0"/>
              <a:t>SH-ZA </a:t>
            </a:r>
            <a:r>
              <a:rPr lang="sv-SE" sz="2400" dirty="0"/>
              <a:t>Zoonoser och antibiotikaresistens</a:t>
            </a:r>
          </a:p>
          <a:p>
            <a:pPr marL="285750" indent="-285750">
              <a:buFont typeface="Arial" panose="020B0604020202020204" pitchFamily="34" charset="0"/>
              <a:buChar char="•"/>
            </a:pPr>
            <a:r>
              <a:rPr lang="sv-SE" sz="2400" dirty="0"/>
              <a:t>SH-BL Beredskapsläkemedel och logistik</a:t>
            </a:r>
          </a:p>
          <a:p>
            <a:pPr marL="285750" indent="-285750">
              <a:buFont typeface="Arial" panose="020B0604020202020204" pitchFamily="34" charset="0"/>
              <a:buChar char="•"/>
            </a:pPr>
            <a:r>
              <a:rPr lang="sv-SE" sz="2400" dirty="0"/>
              <a:t>MI-LB Laborativ bakterieövervakning</a:t>
            </a:r>
          </a:p>
        </p:txBody>
      </p:sp>
      <p:sp>
        <p:nvSpPr>
          <p:cNvPr id="4" name="Platshållare för text 3"/>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105688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983432" y="766617"/>
            <a:ext cx="4608512" cy="3539053"/>
          </a:xfrm>
        </p:spPr>
        <p:txBody>
          <a:bodyPr/>
          <a:lstStyle/>
          <a:p>
            <a:r>
              <a:rPr lang="sv-SE" sz="1600" dirty="0" smtClean="0"/>
              <a:t>Strama- och Vårdhygien samverkan</a:t>
            </a:r>
          </a:p>
          <a:p>
            <a:pPr lvl="1"/>
            <a:r>
              <a:rPr lang="sv-SE" sz="1600" dirty="0" smtClean="0"/>
              <a:t>Stramautbildning</a:t>
            </a:r>
          </a:p>
          <a:p>
            <a:pPr lvl="1"/>
            <a:r>
              <a:rPr lang="sv-SE" sz="1600" dirty="0" smtClean="0"/>
              <a:t>Stramadagen</a:t>
            </a:r>
          </a:p>
          <a:p>
            <a:r>
              <a:rPr lang="sv-SE" sz="1600" dirty="0" smtClean="0"/>
              <a:t>Nationella samverkansfunktionen</a:t>
            </a:r>
          </a:p>
          <a:p>
            <a:pPr lvl="1"/>
            <a:r>
              <a:rPr lang="sv-SE" sz="1600" dirty="0" smtClean="0"/>
              <a:t>Skyddaantibiotikan.se</a:t>
            </a:r>
          </a:p>
          <a:p>
            <a:r>
              <a:rPr lang="sv-SE" sz="1600" dirty="0"/>
              <a:t>Övervakning uppföljning försäljning</a:t>
            </a:r>
          </a:p>
          <a:p>
            <a:r>
              <a:rPr lang="sv-SE" sz="1600" dirty="0" smtClean="0"/>
              <a:t>Tillgång </a:t>
            </a:r>
            <a:r>
              <a:rPr lang="sv-SE" sz="1600" dirty="0"/>
              <a:t>och </a:t>
            </a:r>
            <a:r>
              <a:rPr lang="sv-SE" sz="1600" dirty="0" smtClean="0"/>
              <a:t>tillgänglighet till antibiotika</a:t>
            </a:r>
          </a:p>
          <a:p>
            <a:r>
              <a:rPr lang="sv-SE" sz="1600" dirty="0" smtClean="0"/>
              <a:t>Beteendeinsikter</a:t>
            </a:r>
          </a:p>
          <a:p>
            <a:r>
              <a:rPr lang="sv-SE" sz="1600" dirty="0" smtClean="0"/>
              <a:t>Antibiotikasmart Sverige, lansering av kriterier</a:t>
            </a:r>
          </a:p>
          <a:p>
            <a:r>
              <a:rPr lang="sv-SE" sz="1600" dirty="0" smtClean="0"/>
              <a:t>Tandvårdsstrama och apotekarstrama</a:t>
            </a:r>
            <a:endParaRPr lang="sv-SE" sz="1600" dirty="0"/>
          </a:p>
          <a:p>
            <a:pPr marL="288000" lvl="1" indent="0">
              <a:buNone/>
            </a:pPr>
            <a:endParaRPr lang="sv-SE" sz="1600" dirty="0" smtClean="0"/>
          </a:p>
          <a:p>
            <a:pPr marL="90125" lvl="1" indent="0">
              <a:buNone/>
            </a:pPr>
            <a:endParaRPr lang="sv-SE" sz="1600" dirty="0"/>
          </a:p>
        </p:txBody>
      </p:sp>
      <p:sp>
        <p:nvSpPr>
          <p:cNvPr id="3" name="Rubrik 2"/>
          <p:cNvSpPr>
            <a:spLocks noGrp="1"/>
          </p:cNvSpPr>
          <p:nvPr>
            <p:ph type="title"/>
          </p:nvPr>
        </p:nvSpPr>
        <p:spPr>
          <a:xfrm>
            <a:off x="983432" y="-315416"/>
            <a:ext cx="9145015" cy="911990"/>
          </a:xfrm>
        </p:spPr>
        <p:txBody>
          <a:bodyPr/>
          <a:lstStyle/>
          <a:p>
            <a:r>
              <a:rPr lang="sv-SE" dirty="0" smtClean="0"/>
              <a:t>2024, några exempel på aktiviteter </a:t>
            </a:r>
            <a:endParaRPr lang="sv-SE" dirty="0"/>
          </a:p>
        </p:txBody>
      </p:sp>
      <p:pic>
        <p:nvPicPr>
          <p:cNvPr id="7" name="Platshållare för innehåll 3"/>
          <p:cNvPicPr>
            <a:picLocks noChangeAspect="1"/>
          </p:cNvPicPr>
          <p:nvPr/>
        </p:nvPicPr>
        <p:blipFill rotWithShape="1">
          <a:blip r:embed="rId3">
            <a:extLst>
              <a:ext uri="{28A0092B-C50C-407E-A947-70E740481C1C}">
                <a14:useLocalDpi xmlns:a14="http://schemas.microsoft.com/office/drawing/2010/main" val="0"/>
              </a:ext>
            </a:extLst>
          </a:blip>
          <a:srcRect t="4924" b="6450"/>
          <a:stretch/>
        </p:blipFill>
        <p:spPr>
          <a:xfrm>
            <a:off x="2207568" y="4679900"/>
            <a:ext cx="7202452" cy="2204864"/>
          </a:xfrm>
          <a:prstGeom prst="rect">
            <a:avLst/>
          </a:prstGeom>
        </p:spPr>
      </p:pic>
      <p:sp>
        <p:nvSpPr>
          <p:cNvPr id="5" name="Platshållare för innehåll 1"/>
          <p:cNvSpPr txBox="1">
            <a:spLocks/>
          </p:cNvSpPr>
          <p:nvPr/>
        </p:nvSpPr>
        <p:spPr>
          <a:xfrm>
            <a:off x="6096000" y="766616"/>
            <a:ext cx="4212016" cy="3539053"/>
          </a:xfrm>
          <a:prstGeom prst="rect">
            <a:avLst/>
          </a:prstGeom>
        </p:spPr>
        <p:txBody>
          <a:bodyPr vert="horz" lIns="0" tIns="0" rIns="0" bIns="0" rtlCol="0">
            <a:noAutofit/>
          </a:bodyPr>
          <a:lstStyle>
            <a:lvl1pPr marL="269875" indent="-269875" algn="l" defTabSz="914400" rtl="0" eaLnBrk="1" latinLnBrk="0" hangingPunct="1">
              <a:lnSpc>
                <a:spcPct val="105000"/>
              </a:lnSpc>
              <a:spcBef>
                <a:spcPts val="1200"/>
              </a:spcBef>
              <a:spcAft>
                <a:spcPts val="300"/>
              </a:spcAft>
              <a:buClr>
                <a:srgbClr val="0065AC"/>
              </a:buClr>
              <a:buFont typeface="Tahoma" panose="020B0604030504040204" pitchFamily="34" charset="0"/>
              <a:buChar char="•"/>
              <a:tabLst/>
              <a:defRPr sz="2000" kern="1200" baseline="0">
                <a:solidFill>
                  <a:schemeClr val="tx1"/>
                </a:solidFill>
                <a:latin typeface="+mn-lt"/>
                <a:ea typeface="+mn-ea"/>
                <a:cs typeface="+mn-cs"/>
              </a:defRPr>
            </a:lvl1pPr>
            <a:lvl2pPr marL="504000" indent="-216000" algn="l" defTabSz="914400" rtl="0" eaLnBrk="1" latinLnBrk="0" hangingPunct="1">
              <a:lnSpc>
                <a:spcPct val="105000"/>
              </a:lnSpc>
              <a:spcBef>
                <a:spcPts val="500"/>
              </a:spcBef>
              <a:spcAft>
                <a:spcPts val="200"/>
              </a:spcAft>
              <a:buFont typeface="Tahoma" panose="020B0604030504040204" pitchFamily="34" charset="0"/>
              <a:buChar char="–"/>
              <a:tabLst/>
              <a:defRPr sz="1800" kern="1200">
                <a:solidFill>
                  <a:schemeClr val="tx1"/>
                </a:solidFill>
                <a:latin typeface="+mn-lt"/>
                <a:ea typeface="+mn-ea"/>
                <a:cs typeface="+mn-cs"/>
              </a:defRPr>
            </a:lvl2pPr>
            <a:lvl3pPr marL="684000" indent="-179388" algn="l" defTabSz="914400" rtl="0" eaLnBrk="1" latinLnBrk="0" hangingPunct="1">
              <a:lnSpc>
                <a:spcPct val="105000"/>
              </a:lnSpc>
              <a:spcBef>
                <a:spcPts val="400"/>
              </a:spcBef>
              <a:spcAft>
                <a:spcPts val="200"/>
              </a:spcAft>
              <a:buFont typeface="Arial" panose="020B0604020202020204" pitchFamily="34" charset="0"/>
              <a:buChar char="•"/>
              <a:tabLst/>
              <a:defRPr sz="1600" kern="120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3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a:lstStyle>
          <a:p>
            <a:r>
              <a:rPr lang="sv-SE" sz="1600" dirty="0" smtClean="0"/>
              <a:t>Primärvårdskvalitet, PVQ</a:t>
            </a:r>
          </a:p>
          <a:p>
            <a:r>
              <a:rPr lang="sv-SE" sz="1600" dirty="0" smtClean="0"/>
              <a:t>HALT-mätning på SÄBO</a:t>
            </a:r>
          </a:p>
          <a:p>
            <a:r>
              <a:rPr lang="sv-SE" sz="1600" dirty="0" smtClean="0"/>
              <a:t>Swedres </a:t>
            </a:r>
            <a:r>
              <a:rPr lang="sv-SE" sz="1600" dirty="0" err="1" smtClean="0"/>
              <a:t>Svarm</a:t>
            </a:r>
            <a:r>
              <a:rPr lang="sv-SE" sz="1600" dirty="0" smtClean="0"/>
              <a:t> </a:t>
            </a:r>
          </a:p>
          <a:p>
            <a:r>
              <a:rPr lang="sv-SE" sz="1600" dirty="0" smtClean="0"/>
              <a:t>Svebar</a:t>
            </a:r>
          </a:p>
          <a:p>
            <a:r>
              <a:rPr lang="sv-SE" sz="1600" dirty="0" smtClean="0"/>
              <a:t>Internationellt </a:t>
            </a:r>
          </a:p>
          <a:p>
            <a:pPr lvl="1"/>
            <a:r>
              <a:rPr lang="sv-SE" sz="1400" dirty="0" smtClean="0"/>
              <a:t>WHO </a:t>
            </a:r>
            <a:r>
              <a:rPr lang="sv-SE" sz="1400" dirty="0" err="1" smtClean="0"/>
              <a:t>collaborating</a:t>
            </a:r>
            <a:r>
              <a:rPr lang="sv-SE" sz="1400" dirty="0" smtClean="0"/>
              <a:t> center for AMR</a:t>
            </a:r>
          </a:p>
          <a:p>
            <a:pPr lvl="1"/>
            <a:r>
              <a:rPr lang="sv-SE" sz="1400" dirty="0" smtClean="0"/>
              <a:t>Samarbete med baltiska länder, </a:t>
            </a:r>
            <a:r>
              <a:rPr lang="sv-SE" sz="1400" dirty="0" err="1" smtClean="0"/>
              <a:t>Azerbaidzjan</a:t>
            </a:r>
            <a:r>
              <a:rPr lang="sv-SE" sz="1400" dirty="0" smtClean="0"/>
              <a:t>, Kazakstan</a:t>
            </a:r>
          </a:p>
          <a:p>
            <a:pPr lvl="1"/>
            <a:r>
              <a:rPr lang="sv-SE" sz="1400" dirty="0" smtClean="0"/>
              <a:t>Internationella möten</a:t>
            </a:r>
          </a:p>
          <a:p>
            <a:pPr lvl="2"/>
            <a:r>
              <a:rPr lang="sv-SE" sz="1200" dirty="0" smtClean="0"/>
              <a:t>FN:s högnivåmöte vid UNGA 2024</a:t>
            </a:r>
          </a:p>
          <a:p>
            <a:pPr lvl="2"/>
            <a:r>
              <a:rPr lang="sv-SE" sz="1200" dirty="0" smtClean="0"/>
              <a:t>Global </a:t>
            </a:r>
            <a:r>
              <a:rPr lang="sv-SE" sz="1200" dirty="0" err="1" smtClean="0"/>
              <a:t>Leaders</a:t>
            </a:r>
            <a:r>
              <a:rPr lang="sv-SE" sz="1200" dirty="0" smtClean="0"/>
              <a:t> Group maj 2024</a:t>
            </a:r>
          </a:p>
          <a:p>
            <a:pPr lvl="1"/>
            <a:endParaRPr lang="sv-SE" sz="1400" dirty="0" smtClean="0"/>
          </a:p>
          <a:p>
            <a:pPr lvl="1"/>
            <a:endParaRPr lang="sv-SE" sz="1600" dirty="0" smtClean="0"/>
          </a:p>
          <a:p>
            <a:pPr lvl="1"/>
            <a:endParaRPr lang="sv-SE" sz="1600" dirty="0" smtClean="0"/>
          </a:p>
          <a:p>
            <a:pPr lvl="1"/>
            <a:endParaRPr lang="sv-SE" sz="1600" dirty="0" smtClean="0"/>
          </a:p>
          <a:p>
            <a:pPr lvl="1"/>
            <a:endParaRPr lang="sv-SE" sz="1600" dirty="0" smtClean="0"/>
          </a:p>
          <a:p>
            <a:pPr marL="90125" lvl="1" indent="0">
              <a:buFont typeface="Tahoma" panose="020B0604030504040204" pitchFamily="34" charset="0"/>
              <a:buNone/>
            </a:pPr>
            <a:endParaRPr lang="sv-SE" sz="1600" dirty="0"/>
          </a:p>
        </p:txBody>
      </p:sp>
    </p:spTree>
    <p:extLst>
      <p:ext uri="{BB962C8B-B14F-4D97-AF65-F5344CB8AC3E}">
        <p14:creationId xmlns:p14="http://schemas.microsoft.com/office/powerpoint/2010/main" val="808078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5932" y="260312"/>
            <a:ext cx="10368198" cy="936774"/>
          </a:xfrm>
        </p:spPr>
        <p:txBody>
          <a:bodyPr/>
          <a:lstStyle/>
          <a:p>
            <a:r>
              <a:rPr lang="sv-SE" b="0" dirty="0"/>
              <a:t>Nationella samverkansfunktionen för arbetet mot antibiotikaresistens</a:t>
            </a:r>
            <a:endParaRPr lang="sv-SE" dirty="0"/>
          </a:p>
        </p:txBody>
      </p:sp>
      <p:sp>
        <p:nvSpPr>
          <p:cNvPr id="3" name="Platshållare för innehåll 2"/>
          <p:cNvSpPr>
            <a:spLocks noGrp="1"/>
          </p:cNvSpPr>
          <p:nvPr>
            <p:ph idx="1"/>
          </p:nvPr>
        </p:nvSpPr>
        <p:spPr>
          <a:xfrm>
            <a:off x="263352" y="1592765"/>
            <a:ext cx="6553002" cy="3965884"/>
          </a:xfrm>
        </p:spPr>
        <p:txBody>
          <a:bodyPr/>
          <a:lstStyle/>
          <a:p>
            <a:pPr marL="0" indent="0">
              <a:lnSpc>
                <a:spcPct val="100000"/>
              </a:lnSpc>
              <a:buNone/>
            </a:pPr>
            <a:r>
              <a:rPr lang="sv-SE" sz="1400" dirty="0"/>
              <a:t>• Arbetsmiljöverket </a:t>
            </a:r>
          </a:p>
          <a:p>
            <a:pPr marL="0" indent="0">
              <a:lnSpc>
                <a:spcPct val="100000"/>
              </a:lnSpc>
              <a:buNone/>
            </a:pPr>
            <a:r>
              <a:rPr lang="sv-SE" sz="1400" dirty="0" smtClean="0"/>
              <a:t>• </a:t>
            </a:r>
            <a:r>
              <a:rPr lang="sv-SE" sz="1400" dirty="0"/>
              <a:t>E-hälsomyndigheten </a:t>
            </a:r>
            <a:endParaRPr lang="sv-SE" sz="1400" dirty="0" smtClean="0"/>
          </a:p>
          <a:p>
            <a:pPr marL="0" indent="0">
              <a:lnSpc>
                <a:spcPct val="100000"/>
              </a:lnSpc>
              <a:buNone/>
            </a:pPr>
            <a:r>
              <a:rPr lang="sv-SE" sz="1400" dirty="0" smtClean="0"/>
              <a:t>• </a:t>
            </a:r>
            <a:r>
              <a:rPr lang="sv-SE" sz="1400" dirty="0">
                <a:solidFill>
                  <a:schemeClr val="accent6">
                    <a:lumMod val="75000"/>
                  </a:schemeClr>
                </a:solidFill>
              </a:rPr>
              <a:t>Folkhälsomyndigheten </a:t>
            </a:r>
            <a:r>
              <a:rPr lang="sv-SE" sz="1400" dirty="0" smtClean="0">
                <a:solidFill>
                  <a:schemeClr val="accent6">
                    <a:lumMod val="75000"/>
                  </a:schemeClr>
                </a:solidFill>
              </a:rPr>
              <a:t>(</a:t>
            </a:r>
            <a:r>
              <a:rPr lang="sv-SE" sz="1400" dirty="0" err="1" smtClean="0">
                <a:solidFill>
                  <a:schemeClr val="accent6">
                    <a:lumMod val="75000"/>
                  </a:schemeClr>
                </a:solidFill>
              </a:rPr>
              <a:t>ordf</a:t>
            </a:r>
            <a:r>
              <a:rPr lang="sv-SE" sz="1400" dirty="0" smtClean="0">
                <a:solidFill>
                  <a:schemeClr val="accent6">
                    <a:lumMod val="75000"/>
                  </a:schemeClr>
                </a:solidFill>
              </a:rPr>
              <a:t> </a:t>
            </a:r>
            <a:r>
              <a:rPr lang="sv-SE" sz="1400" dirty="0" err="1" smtClean="0">
                <a:solidFill>
                  <a:schemeClr val="accent6">
                    <a:lumMod val="75000"/>
                  </a:schemeClr>
                </a:solidFill>
              </a:rPr>
              <a:t>varannat</a:t>
            </a:r>
            <a:r>
              <a:rPr lang="sv-SE" sz="1400" dirty="0" smtClean="0">
                <a:solidFill>
                  <a:schemeClr val="accent6">
                    <a:lumMod val="75000"/>
                  </a:schemeClr>
                </a:solidFill>
              </a:rPr>
              <a:t> år)</a:t>
            </a:r>
          </a:p>
          <a:p>
            <a:pPr marL="0" indent="0">
              <a:lnSpc>
                <a:spcPct val="100000"/>
              </a:lnSpc>
              <a:buNone/>
            </a:pPr>
            <a:r>
              <a:rPr lang="sv-SE" sz="1400" dirty="0" smtClean="0"/>
              <a:t>• </a:t>
            </a:r>
            <a:r>
              <a:rPr lang="sv-SE" sz="1400" dirty="0"/>
              <a:t>Forskningsrådet för hälsa, arbetsliv och välfärd (Forte) </a:t>
            </a:r>
            <a:endParaRPr lang="sv-SE" sz="1400" dirty="0" smtClean="0"/>
          </a:p>
          <a:p>
            <a:pPr marL="0" indent="0">
              <a:lnSpc>
                <a:spcPct val="100000"/>
              </a:lnSpc>
              <a:buNone/>
            </a:pPr>
            <a:r>
              <a:rPr lang="sv-SE" sz="1400" dirty="0" smtClean="0"/>
              <a:t>• </a:t>
            </a:r>
            <a:r>
              <a:rPr lang="sv-SE" sz="1400" dirty="0"/>
              <a:t>Forskningsrådet för miljö, areella näringar och samhällsbyggande (Formas) </a:t>
            </a:r>
            <a:endParaRPr lang="sv-SE" sz="1400" dirty="0" smtClean="0"/>
          </a:p>
          <a:p>
            <a:pPr marL="0" indent="0">
              <a:lnSpc>
                <a:spcPct val="100000"/>
              </a:lnSpc>
              <a:buNone/>
            </a:pPr>
            <a:r>
              <a:rPr lang="sv-SE" sz="1400" dirty="0" smtClean="0"/>
              <a:t>• </a:t>
            </a:r>
            <a:r>
              <a:rPr lang="sv-SE" sz="1400" dirty="0"/>
              <a:t>Havs- och vattenmyndigheten </a:t>
            </a:r>
            <a:endParaRPr lang="sv-SE" sz="1400" dirty="0" smtClean="0"/>
          </a:p>
          <a:p>
            <a:pPr marL="0" indent="0">
              <a:lnSpc>
                <a:spcPct val="100000"/>
              </a:lnSpc>
              <a:buNone/>
            </a:pPr>
            <a:r>
              <a:rPr lang="sv-SE" sz="1400" dirty="0" smtClean="0"/>
              <a:t>• </a:t>
            </a:r>
            <a:r>
              <a:rPr lang="sv-SE" sz="1400" dirty="0"/>
              <a:t>Inspektionen för vård och omsorg (IVO) </a:t>
            </a:r>
            <a:endParaRPr lang="sv-SE" sz="1400" dirty="0" smtClean="0"/>
          </a:p>
          <a:p>
            <a:pPr marL="0" indent="0">
              <a:lnSpc>
                <a:spcPct val="100000"/>
              </a:lnSpc>
              <a:buNone/>
            </a:pPr>
            <a:r>
              <a:rPr lang="sv-SE" sz="1400" dirty="0" smtClean="0"/>
              <a:t>• </a:t>
            </a:r>
            <a:r>
              <a:rPr lang="sv-SE" sz="1400" dirty="0">
                <a:solidFill>
                  <a:schemeClr val="accent6">
                    <a:lumMod val="75000"/>
                  </a:schemeClr>
                </a:solidFill>
              </a:rPr>
              <a:t>Jordbruksverket (</a:t>
            </a:r>
            <a:r>
              <a:rPr lang="sv-SE" sz="1400" dirty="0" err="1">
                <a:solidFill>
                  <a:schemeClr val="accent6">
                    <a:lumMod val="75000"/>
                  </a:schemeClr>
                </a:solidFill>
              </a:rPr>
              <a:t>ordf</a:t>
            </a:r>
            <a:r>
              <a:rPr lang="sv-SE" sz="1400" dirty="0">
                <a:solidFill>
                  <a:schemeClr val="accent6">
                    <a:lumMod val="75000"/>
                  </a:schemeClr>
                </a:solidFill>
              </a:rPr>
              <a:t> </a:t>
            </a:r>
            <a:r>
              <a:rPr lang="sv-SE" sz="1400" dirty="0" err="1">
                <a:solidFill>
                  <a:schemeClr val="accent6">
                    <a:lumMod val="75000"/>
                  </a:schemeClr>
                </a:solidFill>
              </a:rPr>
              <a:t>varannat</a:t>
            </a:r>
            <a:r>
              <a:rPr lang="sv-SE" sz="1400" dirty="0">
                <a:solidFill>
                  <a:schemeClr val="accent6">
                    <a:lumMod val="75000"/>
                  </a:schemeClr>
                </a:solidFill>
              </a:rPr>
              <a:t> år</a:t>
            </a:r>
            <a:r>
              <a:rPr lang="sv-SE" sz="1400" dirty="0" smtClean="0">
                <a:solidFill>
                  <a:schemeClr val="accent6">
                    <a:lumMod val="75000"/>
                  </a:schemeClr>
                </a:solidFill>
              </a:rPr>
              <a:t>)</a:t>
            </a:r>
          </a:p>
          <a:p>
            <a:pPr marL="0" indent="0">
              <a:lnSpc>
                <a:spcPct val="100000"/>
              </a:lnSpc>
              <a:buNone/>
            </a:pPr>
            <a:r>
              <a:rPr lang="sv-SE" sz="1400" dirty="0" smtClean="0"/>
              <a:t>• </a:t>
            </a:r>
            <a:r>
              <a:rPr lang="sv-SE" sz="1400" dirty="0"/>
              <a:t>Kemikalieinspektionen </a:t>
            </a:r>
            <a:endParaRPr lang="sv-SE" sz="1400" dirty="0" smtClean="0"/>
          </a:p>
          <a:p>
            <a:pPr marL="0" indent="0">
              <a:lnSpc>
                <a:spcPct val="100000"/>
              </a:lnSpc>
              <a:buNone/>
            </a:pPr>
            <a:r>
              <a:rPr lang="sv-SE" sz="1400" dirty="0" smtClean="0"/>
              <a:t>• Kommerskollegium</a:t>
            </a:r>
          </a:p>
          <a:p>
            <a:pPr marL="0" indent="0">
              <a:lnSpc>
                <a:spcPct val="100000"/>
              </a:lnSpc>
              <a:buNone/>
            </a:pPr>
            <a:r>
              <a:rPr lang="sv-SE" sz="1400" dirty="0" smtClean="0"/>
              <a:t>• Läkemedelsverket </a:t>
            </a:r>
          </a:p>
          <a:p>
            <a:pPr marL="0" indent="0">
              <a:lnSpc>
                <a:spcPct val="100000"/>
              </a:lnSpc>
              <a:buNone/>
            </a:pPr>
            <a:r>
              <a:rPr lang="sv-SE" sz="1400" dirty="0" smtClean="0"/>
              <a:t>• </a:t>
            </a:r>
            <a:r>
              <a:rPr lang="sv-SE" sz="1400" dirty="0"/>
              <a:t>Myndigheten för samhällsskydd och beredskap (MSB) </a:t>
            </a:r>
          </a:p>
          <a:p>
            <a:pPr marL="0" indent="0">
              <a:lnSpc>
                <a:spcPct val="100000"/>
              </a:lnSpc>
              <a:buNone/>
            </a:pPr>
            <a:endParaRPr lang="sv-SE" sz="1400" dirty="0"/>
          </a:p>
        </p:txBody>
      </p:sp>
      <p:sp>
        <p:nvSpPr>
          <p:cNvPr id="4" name="Platshållare för text 3"/>
          <p:cNvSpPr>
            <a:spLocks noGrp="1"/>
          </p:cNvSpPr>
          <p:nvPr>
            <p:ph type="body" sz="quarter" idx="11"/>
          </p:nvPr>
        </p:nvSpPr>
        <p:spPr/>
        <p:txBody>
          <a:bodyPr/>
          <a:lstStyle/>
          <a:p>
            <a:endParaRPr lang="sv-SE"/>
          </a:p>
        </p:txBody>
      </p:sp>
      <p:sp>
        <p:nvSpPr>
          <p:cNvPr id="5" name="Platshållare för innehåll 2"/>
          <p:cNvSpPr txBox="1">
            <a:spLocks/>
          </p:cNvSpPr>
          <p:nvPr/>
        </p:nvSpPr>
        <p:spPr>
          <a:xfrm>
            <a:off x="6384032" y="1052736"/>
            <a:ext cx="6553002" cy="3965884"/>
          </a:xfrm>
          <a:prstGeom prst="rect">
            <a:avLst/>
          </a:prstGeom>
        </p:spPr>
        <p:txBody>
          <a:bodyPr vert="horz" lIns="0" tIns="0" rIns="0" bIns="0" rtlCol="0">
            <a:noAutofit/>
          </a:bodyPr>
          <a:lstStyle>
            <a:lvl1pPr marL="269875" indent="-269875" algn="l" defTabSz="914400" rtl="0" eaLnBrk="1" latinLnBrk="0" hangingPunct="1">
              <a:lnSpc>
                <a:spcPct val="105000"/>
              </a:lnSpc>
              <a:spcBef>
                <a:spcPts val="1200"/>
              </a:spcBef>
              <a:spcAft>
                <a:spcPts val="300"/>
              </a:spcAft>
              <a:buClr>
                <a:srgbClr val="0065AC"/>
              </a:buClr>
              <a:buFont typeface="Tahoma" panose="020B0604030504040204" pitchFamily="34" charset="0"/>
              <a:buChar char="•"/>
              <a:tabLst/>
              <a:defRPr sz="2000" kern="1200" baseline="0">
                <a:solidFill>
                  <a:schemeClr val="tx1"/>
                </a:solidFill>
                <a:latin typeface="+mn-lt"/>
                <a:ea typeface="+mn-ea"/>
                <a:cs typeface="+mn-cs"/>
              </a:defRPr>
            </a:lvl1pPr>
            <a:lvl2pPr marL="504000" indent="-216000" algn="l" defTabSz="914400" rtl="0" eaLnBrk="1" latinLnBrk="0" hangingPunct="1">
              <a:lnSpc>
                <a:spcPct val="105000"/>
              </a:lnSpc>
              <a:spcBef>
                <a:spcPts val="500"/>
              </a:spcBef>
              <a:spcAft>
                <a:spcPts val="200"/>
              </a:spcAft>
              <a:buFont typeface="Tahoma" panose="020B0604030504040204" pitchFamily="34" charset="0"/>
              <a:buChar char="–"/>
              <a:tabLst/>
              <a:defRPr sz="1800" kern="1200">
                <a:solidFill>
                  <a:schemeClr val="tx1"/>
                </a:solidFill>
                <a:latin typeface="+mn-lt"/>
                <a:ea typeface="+mn-ea"/>
                <a:cs typeface="+mn-cs"/>
              </a:defRPr>
            </a:lvl2pPr>
            <a:lvl3pPr marL="684000" indent="-179388" algn="l" defTabSz="914400" rtl="0" eaLnBrk="1" latinLnBrk="0" hangingPunct="1">
              <a:lnSpc>
                <a:spcPct val="105000"/>
              </a:lnSpc>
              <a:spcBef>
                <a:spcPts val="400"/>
              </a:spcBef>
              <a:spcAft>
                <a:spcPts val="200"/>
              </a:spcAft>
              <a:buFont typeface="Arial" panose="020B0604020202020204" pitchFamily="34" charset="0"/>
              <a:buChar char="•"/>
              <a:tabLst/>
              <a:defRPr sz="1600" kern="1200">
                <a:solidFill>
                  <a:schemeClr val="tx1"/>
                </a:solidFill>
                <a:latin typeface="+mn-lt"/>
                <a:ea typeface="+mn-ea"/>
                <a:cs typeface="+mn-cs"/>
              </a:defRPr>
            </a:lvl3pPr>
            <a:lvl4pPr marL="720000" indent="-180000" algn="l" defTabSz="914400" rtl="0" eaLnBrk="1" latinLnBrk="0" hangingPunct="1">
              <a:lnSpc>
                <a:spcPts val="2300"/>
              </a:lnSpc>
              <a:spcBef>
                <a:spcPts val="0"/>
              </a:spcBef>
              <a:buFont typeface="Tahoma" panose="020B0604030504040204" pitchFamily="34" charset="0"/>
              <a:buChar char="–"/>
              <a:tabLst/>
              <a:defRPr sz="1300" kern="1200">
                <a:solidFill>
                  <a:schemeClr val="tx1"/>
                </a:solidFill>
                <a:latin typeface="+mn-lt"/>
                <a:ea typeface="+mn-ea"/>
                <a:cs typeface="+mn-cs"/>
              </a:defRPr>
            </a:lvl4pPr>
            <a:lvl5pPr marL="90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5pPr>
            <a:lvl6pPr marL="108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6pPr>
            <a:lvl7pPr marL="126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7pPr>
            <a:lvl8pPr marL="144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8pPr>
            <a:lvl9pPr marL="1620000" indent="-180000" algn="l" defTabSz="914400" rtl="0" eaLnBrk="1" latinLnBrk="0" hangingPunct="1">
              <a:lnSpc>
                <a:spcPts val="2300"/>
              </a:lnSpc>
              <a:spcBef>
                <a:spcPts val="0"/>
              </a:spcBef>
              <a:buFont typeface="Tahoma" panose="020B0604030504040204" pitchFamily="34" charset="0"/>
              <a:buChar char="–"/>
              <a:tabLst/>
              <a:defRPr sz="1500" kern="1200">
                <a:solidFill>
                  <a:schemeClr val="tx1"/>
                </a:solidFill>
                <a:latin typeface="+mn-lt"/>
                <a:ea typeface="+mn-ea"/>
                <a:cs typeface="+mn-cs"/>
              </a:defRPr>
            </a:lvl9pPr>
          </a:lstStyle>
          <a:p>
            <a:pPr marL="0" indent="0">
              <a:lnSpc>
                <a:spcPct val="100000"/>
              </a:lnSpc>
              <a:buNone/>
            </a:pPr>
            <a:r>
              <a:rPr lang="sv-SE" sz="1400" dirty="0" smtClean="0"/>
              <a:t>• </a:t>
            </a:r>
            <a:r>
              <a:rPr lang="sv-SE" sz="1400" dirty="0"/>
              <a:t>Livsmedelsverket </a:t>
            </a:r>
          </a:p>
          <a:p>
            <a:pPr marL="0" indent="0">
              <a:lnSpc>
                <a:spcPct val="100000"/>
              </a:lnSpc>
              <a:buFont typeface="Tahoma" panose="020B0604030504040204" pitchFamily="34" charset="0"/>
              <a:buNone/>
            </a:pPr>
            <a:r>
              <a:rPr lang="sv-SE" sz="1400" dirty="0" smtClean="0"/>
              <a:t>• Naturvårdsverket </a:t>
            </a:r>
          </a:p>
          <a:p>
            <a:pPr marL="0" indent="0">
              <a:lnSpc>
                <a:spcPct val="100000"/>
              </a:lnSpc>
              <a:buFont typeface="Tahoma" panose="020B0604030504040204" pitchFamily="34" charset="0"/>
              <a:buNone/>
            </a:pPr>
            <a:r>
              <a:rPr lang="sv-SE" sz="1400" dirty="0" smtClean="0"/>
              <a:t>• Socialstyrelsen </a:t>
            </a:r>
          </a:p>
          <a:p>
            <a:pPr marL="0" indent="0">
              <a:lnSpc>
                <a:spcPct val="100000"/>
              </a:lnSpc>
              <a:buFont typeface="Tahoma" panose="020B0604030504040204" pitchFamily="34" charset="0"/>
              <a:buNone/>
            </a:pPr>
            <a:r>
              <a:rPr lang="sv-SE" sz="1400" dirty="0" smtClean="0"/>
              <a:t>• Statens veterinärmedicinska anstalt (SVA) </a:t>
            </a:r>
          </a:p>
          <a:p>
            <a:pPr marL="0" indent="0">
              <a:lnSpc>
                <a:spcPct val="100000"/>
              </a:lnSpc>
              <a:buFont typeface="Tahoma" panose="020B0604030504040204" pitchFamily="34" charset="0"/>
              <a:buNone/>
            </a:pPr>
            <a:r>
              <a:rPr lang="sv-SE" sz="1400" dirty="0" smtClean="0"/>
              <a:t>• Styrelsen för internationellt utvecklingssamarbetet (Sida) </a:t>
            </a:r>
          </a:p>
          <a:p>
            <a:pPr marL="0" indent="0">
              <a:lnSpc>
                <a:spcPct val="100000"/>
              </a:lnSpc>
              <a:buFont typeface="Tahoma" panose="020B0604030504040204" pitchFamily="34" charset="0"/>
              <a:buNone/>
            </a:pPr>
            <a:r>
              <a:rPr lang="sv-SE" sz="1400" dirty="0" smtClean="0"/>
              <a:t>• Sveriges Lantbruksuniversitet (SLU) </a:t>
            </a:r>
          </a:p>
          <a:p>
            <a:pPr marL="0" indent="0">
              <a:lnSpc>
                <a:spcPct val="100000"/>
              </a:lnSpc>
              <a:buFont typeface="Tahoma" panose="020B0604030504040204" pitchFamily="34" charset="0"/>
              <a:buNone/>
            </a:pPr>
            <a:r>
              <a:rPr lang="sv-SE" sz="1400" dirty="0" smtClean="0"/>
              <a:t>• Tandvårds- och läkemedelsförmånsverket (TLV) </a:t>
            </a:r>
          </a:p>
          <a:p>
            <a:pPr marL="0" indent="0">
              <a:lnSpc>
                <a:spcPct val="100000"/>
              </a:lnSpc>
              <a:buFont typeface="Tahoma" panose="020B0604030504040204" pitchFamily="34" charset="0"/>
              <a:buNone/>
            </a:pPr>
            <a:r>
              <a:rPr lang="sv-SE" sz="1400" dirty="0" smtClean="0"/>
              <a:t>• Verket för innovationssystem (</a:t>
            </a:r>
            <a:r>
              <a:rPr lang="sv-SE" sz="1400" dirty="0" err="1" smtClean="0"/>
              <a:t>Vinnova</a:t>
            </a:r>
            <a:r>
              <a:rPr lang="sv-SE" sz="1400" dirty="0" smtClean="0"/>
              <a:t>) </a:t>
            </a:r>
          </a:p>
          <a:p>
            <a:pPr marL="0" indent="0">
              <a:lnSpc>
                <a:spcPct val="100000"/>
              </a:lnSpc>
              <a:buFont typeface="Tahoma" panose="020B0604030504040204" pitchFamily="34" charset="0"/>
              <a:buNone/>
            </a:pPr>
            <a:r>
              <a:rPr lang="sv-SE" sz="1400" dirty="0" smtClean="0"/>
              <a:t>• Vetenskapsrådet. </a:t>
            </a:r>
          </a:p>
          <a:p>
            <a:pPr>
              <a:lnSpc>
                <a:spcPct val="100000"/>
              </a:lnSpc>
            </a:pPr>
            <a:r>
              <a:rPr lang="sv-SE" sz="1400" dirty="0" smtClean="0"/>
              <a:t>Länsstyrelserna</a:t>
            </a:r>
          </a:p>
          <a:p>
            <a:pPr>
              <a:lnSpc>
                <a:spcPct val="100000"/>
              </a:lnSpc>
            </a:pPr>
            <a:r>
              <a:rPr lang="sv-SE" sz="1400" dirty="0" smtClean="0"/>
              <a:t>Nationell arbetsgrupp (NAG) Strama, </a:t>
            </a:r>
          </a:p>
          <a:p>
            <a:pPr>
              <a:lnSpc>
                <a:spcPct val="100000"/>
              </a:lnSpc>
            </a:pPr>
            <a:r>
              <a:rPr lang="sv-SE" sz="1400" dirty="0" err="1" smtClean="0"/>
              <a:t>ReAct</a:t>
            </a:r>
            <a:endParaRPr lang="sv-SE" sz="1400" dirty="0"/>
          </a:p>
          <a:p>
            <a:pPr>
              <a:lnSpc>
                <a:spcPct val="100000"/>
              </a:lnSpc>
            </a:pPr>
            <a:r>
              <a:rPr lang="sv-SE" sz="1400" dirty="0" smtClean="0"/>
              <a:t>Smittskyddsläkarföreningen </a:t>
            </a:r>
          </a:p>
          <a:p>
            <a:pPr>
              <a:lnSpc>
                <a:spcPct val="100000"/>
              </a:lnSpc>
            </a:pPr>
            <a:r>
              <a:rPr lang="sv-SE" sz="1400" dirty="0" smtClean="0"/>
              <a:t>Sveriges Kommuner och Regioner (SKR).</a:t>
            </a:r>
            <a:endParaRPr lang="sv-SE" sz="1400" dirty="0"/>
          </a:p>
        </p:txBody>
      </p:sp>
    </p:spTree>
    <p:extLst>
      <p:ext uri="{BB962C8B-B14F-4D97-AF65-F5344CB8AC3E}">
        <p14:creationId xmlns:p14="http://schemas.microsoft.com/office/powerpoint/2010/main" val="23200204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SSISTID" val="bff30321-7436-48ea-aadb-1cafd72c933e"/>
  <p:tag name="ARTICULATE_SLIDE_COUNT" val="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ohm SE">
  <a:themeElements>
    <a:clrScheme name="Fohm 2021">
      <a:dk1>
        <a:sysClr val="windowText" lastClr="000000"/>
      </a:dk1>
      <a:lt1>
        <a:sysClr val="window" lastClr="FFFFFF"/>
      </a:lt1>
      <a:dk2>
        <a:srgbClr val="E6007E"/>
      </a:dk2>
      <a:lt2>
        <a:srgbClr val="009185"/>
      </a:lt2>
      <a:accent1>
        <a:srgbClr val="0065AC"/>
      </a:accent1>
      <a:accent2>
        <a:srgbClr val="951B81"/>
      </a:accent2>
      <a:accent3>
        <a:srgbClr val="FF6600"/>
      </a:accent3>
      <a:accent4>
        <a:srgbClr val="E30613"/>
      </a:accent4>
      <a:accent5>
        <a:srgbClr val="95C11F"/>
      </a:accent5>
      <a:accent6>
        <a:srgbClr val="009FE3"/>
      </a:accent6>
      <a:hlink>
        <a:srgbClr val="0065AC"/>
      </a:hlink>
      <a:folHlink>
        <a:srgbClr val="FFCC00"/>
      </a:folHlink>
    </a:clrScheme>
    <a:fontScheme name="FoHM 2018">
      <a:majorFont>
        <a:latin typeface="Tahoma"/>
        <a:ea typeface=""/>
        <a:cs typeface=""/>
      </a:majorFont>
      <a:minorFont>
        <a:latin typeface="Tahoma"/>
        <a:ea typeface=""/>
        <a:cs typeface=""/>
      </a:minorFont>
    </a:fontScheme>
    <a:fmtScheme name="Subtilt solid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ekor 1 100%">
      <a:srgbClr val="E30613"/>
    </a:custClr>
    <a:custClr name="Dekor 1 60%">
      <a:srgbClr val="EE6A71"/>
    </a:custClr>
    <a:custClr name="Dekor 1 30%">
      <a:srgbClr val="F7B4B8"/>
    </a:custClr>
    <a:custClr name="Dekor 2 100%">
      <a:srgbClr val="951B81"/>
    </a:custClr>
    <a:custClr name="Dekor 2 60%">
      <a:srgbClr val="BF76B3"/>
    </a:custClr>
    <a:custClr name="Dekor 2 30%">
      <a:srgbClr val="DFBAD9"/>
    </a:custClr>
    <a:custClr name="Dekor 3 100%">
      <a:srgbClr val="009FE3"/>
    </a:custClr>
    <a:custClr name="Dekor 3 60%">
      <a:srgbClr val="66C5EE"/>
    </a:custClr>
    <a:custClr name="Dekor 3 30%">
      <a:srgbClr val="B2E2F7"/>
    </a:custClr>
    <a:custClr name="Dekor 4 100%">
      <a:srgbClr val="E6007E"/>
    </a:custClr>
    <a:custClr name="Dekor 4 60%">
      <a:srgbClr val="F066B2"/>
    </a:custClr>
    <a:custClr name="Dekor 4 30%">
      <a:srgbClr val="F7B2D8"/>
    </a:custClr>
    <a:custClr name="Dekor 5 100%">
      <a:srgbClr val="95C11F"/>
    </a:custClr>
    <a:custClr name="Dekor 5 60%">
      <a:srgbClr val="BFDA79"/>
    </a:custClr>
    <a:custClr name="Dekor 5 30%">
      <a:srgbClr val="DFECBB"/>
    </a:custClr>
    <a:custClr name="Orange 100%">
      <a:srgbClr val="FF6600"/>
    </a:custClr>
    <a:custClr name="Orange 60%">
      <a:srgbClr val="FFA466"/>
    </a:custClr>
    <a:custClr name="Orange 30%">
      <a:srgbClr val="FFD1B2"/>
    </a:custClr>
    <a:custClr name="Grön">
      <a:srgbClr val="009284"/>
    </a:custClr>
    <a:custClr name="Blå">
      <a:srgbClr val="0065AC"/>
    </a:custClr>
    <a:custClr name="Gul">
      <a:srgbClr val="F1C300"/>
    </a:custClr>
  </a:custClrLst>
  <a:extLst>
    <a:ext uri="{05A4C25C-085E-4340-85A3-A5531E510DB2}">
      <thm15:themeFamily xmlns:thm15="http://schemas.microsoft.com/office/thememl/2012/main" name="Presentation1" id="{3EAE1C36-9542-499A-B8EF-146396569F22}" vid="{201F99F6-0181-4333-9747-A3F9F28E47F5}"/>
    </a:ext>
  </a:extLst>
</a:theme>
</file>

<file path=ppt/theme/theme2.xml><?xml version="1.0" encoding="utf-8"?>
<a:theme xmlns:a="http://schemas.openxmlformats.org/drawingml/2006/main" name="Fohm + Globala målen SE">
  <a:themeElements>
    <a:clrScheme name="Fohm 2021">
      <a:dk1>
        <a:sysClr val="windowText" lastClr="000000"/>
      </a:dk1>
      <a:lt1>
        <a:sysClr val="window" lastClr="FFFFFF"/>
      </a:lt1>
      <a:dk2>
        <a:srgbClr val="E6007E"/>
      </a:dk2>
      <a:lt2>
        <a:srgbClr val="009284"/>
      </a:lt2>
      <a:accent1>
        <a:srgbClr val="0065AC"/>
      </a:accent1>
      <a:accent2>
        <a:srgbClr val="951B81"/>
      </a:accent2>
      <a:accent3>
        <a:srgbClr val="FF6600"/>
      </a:accent3>
      <a:accent4>
        <a:srgbClr val="E30613"/>
      </a:accent4>
      <a:accent5>
        <a:srgbClr val="95C11F"/>
      </a:accent5>
      <a:accent6>
        <a:srgbClr val="009FE3"/>
      </a:accent6>
      <a:hlink>
        <a:srgbClr val="0065AC"/>
      </a:hlink>
      <a:folHlink>
        <a:srgbClr val="FF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EAE1C36-9542-499A-B8EF-146396569F22}" vid="{03B60458-2B1F-4BE0-968C-1BFA104E4B9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9292514-BFF2-4E15-B1BD-8D37C5720EEA}">
  <we:reference id="wa104051163" version="1.2.0.3" store="sv-SE"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1EF3F5BEB2DA2489CC82E47A9123174" ma:contentTypeVersion="0" ma:contentTypeDescription="Skapa ett nytt dokument." ma:contentTypeScope="" ma:versionID="7f135a959e710239a63e6bddd295c5c4">
  <xsd:schema xmlns:xsd="http://www.w3.org/2001/XMLSchema" xmlns:xs="http://www.w3.org/2001/XMLSchema" xmlns:p="http://schemas.microsoft.com/office/2006/metadata/properties" targetNamespace="http://schemas.microsoft.com/office/2006/metadata/properties" ma:root="true" ma:fieldsID="cc5fbd4cae1cf5ccf194b2dc26cb5c2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E15ADB-8C4F-48E3-B53D-75AA75A1EA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0C0FE3E-08DD-44D0-82CA-96AF3E48D195}">
  <ds:schemaRefs>
    <ds:schemaRef ds:uri="http://schemas.microsoft.com/sharepoint/v3/contenttype/forms"/>
  </ds:schemaRefs>
</ds:datastoreItem>
</file>

<file path=customXml/itemProps3.xml><?xml version="1.0" encoding="utf-8"?>
<ds:datastoreItem xmlns:ds="http://schemas.openxmlformats.org/officeDocument/2006/customXml" ds:itemID="{5077330D-AFB2-4AB5-8DC5-77089866F137}">
  <ds:schemaRefs>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528</TotalTime>
  <Words>3468</Words>
  <Application>Microsoft Office PowerPoint</Application>
  <PresentationFormat>Bredbild</PresentationFormat>
  <Paragraphs>443</Paragraphs>
  <Slides>54</Slides>
  <Notes>17</Notes>
  <HiddenSlides>2</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54</vt:i4>
      </vt:variant>
    </vt:vector>
  </HeadingPairs>
  <TitlesOfParts>
    <vt:vector size="63" baseType="lpstr">
      <vt:lpstr>ＭＳ Ｐゴシック</vt:lpstr>
      <vt:lpstr>ＭＳ Ｐゴシック</vt:lpstr>
      <vt:lpstr>Arial</vt:lpstr>
      <vt:lpstr>Calibri</vt:lpstr>
      <vt:lpstr>Calibri Light</vt:lpstr>
      <vt:lpstr>Symbol</vt:lpstr>
      <vt:lpstr>Tahoma</vt:lpstr>
      <vt:lpstr>Fohm SE</vt:lpstr>
      <vt:lpstr>Fohm + Globala målen SE</vt:lpstr>
      <vt:lpstr>Hur arbetar Folkhälsomyndigheten mot antibiotikaresistens? </vt:lpstr>
      <vt:lpstr>Vår vision</vt:lpstr>
      <vt:lpstr>PowerPoint-presentation</vt:lpstr>
      <vt:lpstr>  Samhälle  Ju högre upp desto  lägre kostnad  för att få effekt</vt:lpstr>
      <vt:lpstr>  Samhälle-sjukvård  Ju högre upp desto  lägre kostnad  för att få effekt</vt:lpstr>
      <vt:lpstr>Levnadsvanor påverkar förekomsten av bakteriella infektioner</vt:lpstr>
      <vt:lpstr>Fohms arbete med Stramafrågor och mot AMR </vt:lpstr>
      <vt:lpstr>2024, några exempel på aktiviteter </vt:lpstr>
      <vt:lpstr>Nationella samverkansfunktionen för arbetet mot antibiotikaresistens</vt:lpstr>
      <vt:lpstr>PowerPoint-presentation</vt:lpstr>
      <vt:lpstr>Fohms samverkansgrupp för Stramaarbete</vt:lpstr>
      <vt:lpstr>PowerPoint-presentation</vt:lpstr>
      <vt:lpstr>PowerPoint-presentation</vt:lpstr>
      <vt:lpstr>PowerPoint-presentation</vt:lpstr>
      <vt:lpstr>PowerPoint-presentation</vt:lpstr>
      <vt:lpstr>PowerPoint-presentation</vt:lpstr>
      <vt:lpstr>Cross-country comparison of age-standardised mortality rates per 100 000 person-years for deaths attributable to and associated with antimicrobial resistance</vt:lpstr>
      <vt:lpstr>PowerPoint-presentation</vt:lpstr>
      <vt:lpstr>PowerPoint-presentation</vt:lpstr>
      <vt:lpstr>PowerPoint-presentation</vt:lpstr>
      <vt:lpstr>Key facts from the study </vt:lpstr>
      <vt:lpstr>EU:s rådsrekommendationer</vt:lpstr>
      <vt:lpstr>Rekommendationen fokuserar på följande områden:</vt:lpstr>
      <vt:lpstr>De föreslagna åtgärdena i rekommendationen omfattar:</vt:lpstr>
      <vt:lpstr>E. Rekommenderade delmål för AMR och AMC</vt:lpstr>
      <vt:lpstr>Samband VRI-antibiotikaresistens, en ond cirkel</vt:lpstr>
      <vt:lpstr>Åldrande befolkning en stor utmaning</vt:lpstr>
      <vt:lpstr>Hospitalisations with infectious disease diagnoses in somatic healthcare between 1998 and 2019:         A nationwide, register-based study in Swedish adults. Torisson G et al 2022 </vt:lpstr>
      <vt:lpstr>Fortsatt väg framåt</vt:lpstr>
      <vt:lpstr>PowerPoint-presentation</vt:lpstr>
      <vt:lpstr>Antibiotikaresistens – övervakning och data</vt:lpstr>
      <vt:lpstr>Övervakning av antibiotikaresistens nationellt</vt:lpstr>
      <vt:lpstr>Övervakning fortsättning</vt:lpstr>
      <vt:lpstr>Svebar - Svensk bevakning av  Antibiotikaresistens</vt:lpstr>
      <vt:lpstr>Uppkopplade laboratorier</vt:lpstr>
      <vt:lpstr>Vad innehåller datafil från labb?</vt:lpstr>
      <vt:lpstr>Tidig varning</vt:lpstr>
      <vt:lpstr>Översikt</vt:lpstr>
      <vt:lpstr>Summering</vt:lpstr>
      <vt:lpstr>Synonymisering</vt:lpstr>
      <vt:lpstr>Synonymisering i Svebar</vt:lpstr>
      <vt:lpstr>Analys - BLODODLING AEROB ANAEROB </vt:lpstr>
      <vt:lpstr>Tidig varning  (EW-larm)</vt:lpstr>
      <vt:lpstr>Tidig varning  (EW-larm)</vt:lpstr>
      <vt:lpstr>Lansering av Svebar 2.0</vt:lpstr>
      <vt:lpstr>PowerPoint-presentation</vt:lpstr>
      <vt:lpstr>PowerPoint-presentation</vt:lpstr>
      <vt:lpstr>PowerPoint-presentation</vt:lpstr>
      <vt:lpstr>PowerPoint-presentation</vt:lpstr>
      <vt:lpstr>Swedres-svarm</vt:lpstr>
      <vt:lpstr>Indikatorer/rådsrekommendationer</vt:lpstr>
      <vt:lpstr>SmiNet</vt:lpstr>
      <vt:lpstr>Vi som arbetar med Svebar  </vt:lpstr>
      <vt:lpstr>Tack</vt:lpstr>
    </vt:vector>
  </TitlesOfParts>
  <Manager/>
  <Company>Folkhälsomyndigheten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 arbetar Folkhälsomyndigheten mot antibiotikaresistens?</dc:title>
  <dc:subject/>
  <dc:creator>Stephan Stenmark</dc:creator>
  <cp:keywords/>
  <dc:description/>
  <cp:lastModifiedBy>Hanna Billström</cp:lastModifiedBy>
  <cp:revision>43</cp:revision>
  <cp:lastPrinted>2022-05-19T12:38:09Z</cp:lastPrinted>
  <dcterms:created xsi:type="dcterms:W3CDTF">2024-03-12T06:47:36Z</dcterms:created>
  <dcterms:modified xsi:type="dcterms:W3CDTF">2024-03-19T15:23:47Z</dcterms:modified>
  <cp:category/>
  <cp:contentStatus>v3.2 24-01-29</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0x01010051EF3F5BEB2DA2489CC82E47A9123174</vt:lpwstr>
  </property>
  <property fmtid="{D5CDD505-2E9C-101B-9397-08002B2CF9AE}" pid="3" name="ArticulateGUID">
    <vt:lpwstr>79779D07-735C-4808-BBCC-7E8B10D00581</vt:lpwstr>
  </property>
  <property fmtid="{D5CDD505-2E9C-101B-9397-08002B2CF9AE}" pid="4" name="ArticulatePath">
    <vt:lpwstr>http://portal.fohm.local/samarbete/kommunikation/Gemensam%20planering%20och%20verktyg/Upplägg%20av%20vår%20hantering%20av%20myndighetens%20ppt/Uppdaterad%20mall/PPT-mall%202022</vt:lpwstr>
  </property>
  <property fmtid="{D5CDD505-2E9C-101B-9397-08002B2CF9AE}" pid="5" name="CloudStatistics_StoryID">
    <vt:lpwstr>f9318ebb-49a9-4c05-8c01-71305ce428a2</vt:lpwstr>
  </property>
</Properties>
</file>