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69" r:id="rId5"/>
    <p:sldId id="262" r:id="rId6"/>
    <p:sldId id="296" r:id="rId7"/>
    <p:sldId id="271" r:id="rId8"/>
    <p:sldId id="286" r:id="rId9"/>
    <p:sldId id="282" r:id="rId10"/>
    <p:sldId id="283" r:id="rId11"/>
    <p:sldId id="284" r:id="rId12"/>
    <p:sldId id="266" r:id="rId13"/>
    <p:sldId id="305" r:id="rId14"/>
    <p:sldId id="279" r:id="rId15"/>
    <p:sldId id="292" r:id="rId16"/>
    <p:sldId id="272" r:id="rId17"/>
    <p:sldId id="287" r:id="rId18"/>
    <p:sldId id="285" r:id="rId19"/>
    <p:sldId id="288" r:id="rId20"/>
    <p:sldId id="290" r:id="rId21"/>
    <p:sldId id="289" r:id="rId22"/>
    <p:sldId id="277" r:id="rId23"/>
    <p:sldId id="278" r:id="rId24"/>
    <p:sldId id="297" r:id="rId25"/>
    <p:sldId id="303" r:id="rId26"/>
    <p:sldId id="300" r:id="rId27"/>
    <p:sldId id="299" r:id="rId28"/>
    <p:sldId id="301" r:id="rId29"/>
    <p:sldId id="302" r:id="rId30"/>
    <p:sldId id="304" r:id="rId3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A4A"/>
    <a:srgbClr val="1A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4" d="100"/>
          <a:sy n="84" d="100"/>
        </p:scale>
        <p:origin x="5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3696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9377A9-D7C8-4864-9806-B3446F59C76C}" type="doc">
      <dgm:prSet loTypeId="urn:microsoft.com/office/officeart/2005/8/layout/target1" loCatId="relationship" qsTypeId="urn:microsoft.com/office/officeart/2005/8/quickstyle/simple1" qsCatId="simple" csTypeId="urn:microsoft.com/office/officeart/2005/8/colors/colorful2" csCatId="colorful" phldr="1"/>
      <dgm:spPr/>
    </dgm:pt>
    <dgm:pt modelId="{F3B57859-55E6-46AC-B324-25D5858F7A8A}">
      <dgm:prSet phldrT="[Text]"/>
      <dgm:spPr/>
      <dgm:t>
        <a:bodyPr/>
        <a:lstStyle/>
        <a:p>
          <a:r>
            <a:rPr lang="sv-SE" dirty="0"/>
            <a:t>Projektledning</a:t>
          </a:r>
        </a:p>
      </dgm:t>
    </dgm:pt>
    <dgm:pt modelId="{BE60D549-DA8E-41AB-8F38-3730A2187BE5}" type="parTrans" cxnId="{C956146B-D0BA-4F86-8DF6-4814F69EEC53}">
      <dgm:prSet/>
      <dgm:spPr/>
      <dgm:t>
        <a:bodyPr/>
        <a:lstStyle/>
        <a:p>
          <a:endParaRPr lang="sv-SE"/>
        </a:p>
      </dgm:t>
    </dgm:pt>
    <dgm:pt modelId="{E67B3D7B-37E0-4046-BE67-B4C871EA6581}" type="sibTrans" cxnId="{C956146B-D0BA-4F86-8DF6-4814F69EEC53}">
      <dgm:prSet/>
      <dgm:spPr/>
      <dgm:t>
        <a:bodyPr/>
        <a:lstStyle/>
        <a:p>
          <a:endParaRPr lang="sv-SE"/>
        </a:p>
      </dgm:t>
    </dgm:pt>
    <dgm:pt modelId="{7E0E2BCD-B03D-434F-9386-4C020C8E2C02}">
      <dgm:prSet phldrT="[Text]"/>
      <dgm:spPr/>
      <dgm:t>
        <a:bodyPr/>
        <a:lstStyle/>
        <a:p>
          <a:r>
            <a:rPr lang="sv-SE" dirty="0"/>
            <a:t>Kärnteam</a:t>
          </a:r>
        </a:p>
      </dgm:t>
    </dgm:pt>
    <dgm:pt modelId="{A5226429-0A74-4DB4-9916-FBECD0BD2984}" type="parTrans" cxnId="{9E32BE13-320D-47EF-9FED-CC29585E06EB}">
      <dgm:prSet/>
      <dgm:spPr/>
      <dgm:t>
        <a:bodyPr/>
        <a:lstStyle/>
        <a:p>
          <a:endParaRPr lang="sv-SE"/>
        </a:p>
      </dgm:t>
    </dgm:pt>
    <dgm:pt modelId="{9E6C8E76-4E72-47D3-BF98-575F8CD36410}" type="sibTrans" cxnId="{9E32BE13-320D-47EF-9FED-CC29585E06EB}">
      <dgm:prSet/>
      <dgm:spPr/>
      <dgm:t>
        <a:bodyPr/>
        <a:lstStyle/>
        <a:p>
          <a:endParaRPr lang="sv-SE"/>
        </a:p>
      </dgm:t>
    </dgm:pt>
    <dgm:pt modelId="{0A7A3145-ABB4-411A-B8DB-46798CF22153}">
      <dgm:prSet phldrT="[Text]"/>
      <dgm:spPr/>
      <dgm:t>
        <a:bodyPr/>
        <a:lstStyle/>
        <a:p>
          <a:r>
            <a:rPr lang="sv-SE" dirty="0"/>
            <a:t>Partners</a:t>
          </a:r>
        </a:p>
      </dgm:t>
    </dgm:pt>
    <dgm:pt modelId="{B69BCF96-F4FC-4469-AA90-DF79837D356F}" type="parTrans" cxnId="{41CD7891-2813-485C-998A-6D1B21866778}">
      <dgm:prSet/>
      <dgm:spPr/>
      <dgm:t>
        <a:bodyPr/>
        <a:lstStyle/>
        <a:p>
          <a:endParaRPr lang="sv-SE"/>
        </a:p>
      </dgm:t>
    </dgm:pt>
    <dgm:pt modelId="{72515DA6-E8E6-4643-A819-FCF7ED4F8540}" type="sibTrans" cxnId="{41CD7891-2813-485C-998A-6D1B21866778}">
      <dgm:prSet/>
      <dgm:spPr/>
      <dgm:t>
        <a:bodyPr/>
        <a:lstStyle/>
        <a:p>
          <a:endParaRPr lang="sv-SE"/>
        </a:p>
      </dgm:t>
    </dgm:pt>
    <dgm:pt modelId="{2CAA6A12-6F4F-4427-8E37-CE7EE30E8CE2}">
      <dgm:prSet phldrT="[Text]"/>
      <dgm:spPr/>
      <dgm:t>
        <a:bodyPr/>
        <a:lstStyle/>
        <a:p>
          <a:r>
            <a:rPr lang="sv-SE" dirty="0"/>
            <a:t>Många övriga </a:t>
          </a:r>
          <a:r>
            <a:rPr lang="sv-SE" dirty="0" smtClean="0"/>
            <a:t>samarbetsaktörer</a:t>
          </a:r>
          <a:br>
            <a:rPr lang="sv-SE" dirty="0" smtClean="0"/>
          </a:br>
          <a:r>
            <a:rPr lang="sv-SE" dirty="0" smtClean="0"/>
            <a:t>t.ex.</a:t>
          </a:r>
        </a:p>
      </dgm:t>
    </dgm:pt>
    <dgm:pt modelId="{1BC5D292-FF93-4C5E-8D46-32D5D577D220}" type="parTrans" cxnId="{3E788062-71FD-4E7E-B048-58EDD5292AA2}">
      <dgm:prSet/>
      <dgm:spPr/>
      <dgm:t>
        <a:bodyPr/>
        <a:lstStyle/>
        <a:p>
          <a:endParaRPr lang="sv-SE"/>
        </a:p>
      </dgm:t>
    </dgm:pt>
    <dgm:pt modelId="{2DD316E1-85BB-43FB-A1B9-C00B05447103}" type="sibTrans" cxnId="{3E788062-71FD-4E7E-B048-58EDD5292AA2}">
      <dgm:prSet/>
      <dgm:spPr/>
      <dgm:t>
        <a:bodyPr/>
        <a:lstStyle/>
        <a:p>
          <a:endParaRPr lang="sv-SE"/>
        </a:p>
      </dgm:t>
    </dgm:pt>
    <dgm:pt modelId="{67BEEC9E-E5E1-4805-B6A8-A3EDE261E306}" type="pres">
      <dgm:prSet presAssocID="{029377A9-D7C8-4864-9806-B3446F59C76C}" presName="composite" presStyleCnt="0">
        <dgm:presLayoutVars>
          <dgm:chMax val="5"/>
          <dgm:dir/>
          <dgm:resizeHandles val="exact"/>
        </dgm:presLayoutVars>
      </dgm:prSet>
      <dgm:spPr/>
    </dgm:pt>
    <dgm:pt modelId="{B6220F34-0045-43A7-8DA4-2C6766AF625F}" type="pres">
      <dgm:prSet presAssocID="{F3B57859-55E6-46AC-B324-25D5858F7A8A}" presName="circle1" presStyleLbl="lnNode1" presStyleIdx="0" presStyleCnt="4"/>
      <dgm:spPr/>
    </dgm:pt>
    <dgm:pt modelId="{4A5EF07A-2978-4D73-B6F5-18A6D7D05968}" type="pres">
      <dgm:prSet presAssocID="{F3B57859-55E6-46AC-B324-25D5858F7A8A}" presName="text1" presStyleLbl="revTx" presStyleIdx="0" presStyleCnt="4" custLinFactNeighborX="-2168" custLinFactNeighborY="-11618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7B08DA1B-86E2-424B-A552-EA3FF5E71BED}" type="pres">
      <dgm:prSet presAssocID="{F3B57859-55E6-46AC-B324-25D5858F7A8A}" presName="line1" presStyleLbl="callout" presStyleIdx="0" presStyleCnt="8"/>
      <dgm:spPr/>
    </dgm:pt>
    <dgm:pt modelId="{949C2697-3668-409C-A196-1FB4337529CB}" type="pres">
      <dgm:prSet presAssocID="{F3B57859-55E6-46AC-B324-25D5858F7A8A}" presName="d1" presStyleLbl="callout" presStyleIdx="1" presStyleCnt="8"/>
      <dgm:spPr/>
    </dgm:pt>
    <dgm:pt modelId="{9B5E8FF5-B46B-43A4-965A-AE3B32C89F15}" type="pres">
      <dgm:prSet presAssocID="{7E0E2BCD-B03D-434F-9386-4C020C8E2C02}" presName="circle2" presStyleLbl="lnNode1" presStyleIdx="1" presStyleCnt="4"/>
      <dgm:spPr/>
    </dgm:pt>
    <dgm:pt modelId="{38EFF3C5-D21D-4170-8BEE-DFCCA8B70E11}" type="pres">
      <dgm:prSet presAssocID="{7E0E2BCD-B03D-434F-9386-4C020C8E2C02}" presName="text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40D2255D-BB8E-485B-8008-C7C108E0362E}" type="pres">
      <dgm:prSet presAssocID="{7E0E2BCD-B03D-434F-9386-4C020C8E2C02}" presName="line2" presStyleLbl="callout" presStyleIdx="2" presStyleCnt="8"/>
      <dgm:spPr/>
    </dgm:pt>
    <dgm:pt modelId="{79E30E82-EF65-4713-9726-AD685716D7C7}" type="pres">
      <dgm:prSet presAssocID="{7E0E2BCD-B03D-434F-9386-4C020C8E2C02}" presName="d2" presStyleLbl="callout" presStyleIdx="3" presStyleCnt="8"/>
      <dgm:spPr/>
    </dgm:pt>
    <dgm:pt modelId="{7BB99AF1-0E86-4819-B6FA-81D72321E1CC}" type="pres">
      <dgm:prSet presAssocID="{0A7A3145-ABB4-411A-B8DB-46798CF22153}" presName="circle3" presStyleLbl="lnNode1" presStyleIdx="2" presStyleCnt="4"/>
      <dgm:spPr/>
    </dgm:pt>
    <dgm:pt modelId="{FCAC1071-857D-4E51-BD79-A190948A3E4B}" type="pres">
      <dgm:prSet presAssocID="{0A7A3145-ABB4-411A-B8DB-46798CF22153}" presName="text3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16F6F236-CEF4-4848-B639-6FA2BBC6009F}" type="pres">
      <dgm:prSet presAssocID="{0A7A3145-ABB4-411A-B8DB-46798CF22153}" presName="line3" presStyleLbl="callout" presStyleIdx="4" presStyleCnt="8"/>
      <dgm:spPr/>
    </dgm:pt>
    <dgm:pt modelId="{B465F57F-7B39-4037-B4C7-C0375202DB16}" type="pres">
      <dgm:prSet presAssocID="{0A7A3145-ABB4-411A-B8DB-46798CF22153}" presName="d3" presStyleLbl="callout" presStyleIdx="5" presStyleCnt="8"/>
      <dgm:spPr/>
    </dgm:pt>
    <dgm:pt modelId="{791F55A9-9EB6-4311-BE8E-99C3EC2A9F61}" type="pres">
      <dgm:prSet presAssocID="{2CAA6A12-6F4F-4427-8E37-CE7EE30E8CE2}" presName="circle4" presStyleLbl="lnNode1" presStyleIdx="3" presStyleCnt="4"/>
      <dgm:spPr/>
    </dgm:pt>
    <dgm:pt modelId="{BB5AB9A1-14BE-4D0B-A9B4-4BE249926785}" type="pres">
      <dgm:prSet presAssocID="{2CAA6A12-6F4F-4427-8E37-CE7EE30E8CE2}" presName="text4" presStyleLbl="revTx" presStyleIdx="3" presStyleCnt="4" custLinFactNeighborX="-2168" custLinFactNeighborY="66497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5B74ED22-6336-4C1C-8103-A6B2B590594D}" type="pres">
      <dgm:prSet presAssocID="{2CAA6A12-6F4F-4427-8E37-CE7EE30E8CE2}" presName="line4" presStyleLbl="callout" presStyleIdx="6" presStyleCnt="8" custLinFactY="500000" custLinFactNeighborX="-10828" custLinFactNeighborY="540192"/>
      <dgm:spPr/>
    </dgm:pt>
    <dgm:pt modelId="{38368A77-3C56-4F5D-A1FF-658FC15751EE}" type="pres">
      <dgm:prSet presAssocID="{2CAA6A12-6F4F-4427-8E37-CE7EE30E8CE2}" presName="d4" presStyleLbl="callout" presStyleIdx="7" presStyleCnt="8" custLinFactNeighborX="-5773" custLinFactNeighborY="35234"/>
      <dgm:spPr/>
    </dgm:pt>
  </dgm:ptLst>
  <dgm:cxnLst>
    <dgm:cxn modelId="{ED9AD6D1-1399-4B41-B0BD-59C15BA117C0}" type="presOf" srcId="{029377A9-D7C8-4864-9806-B3446F59C76C}" destId="{67BEEC9E-E5E1-4805-B6A8-A3EDE261E306}" srcOrd="0" destOrd="0" presId="urn:microsoft.com/office/officeart/2005/8/layout/target1"/>
    <dgm:cxn modelId="{C956146B-D0BA-4F86-8DF6-4814F69EEC53}" srcId="{029377A9-D7C8-4864-9806-B3446F59C76C}" destId="{F3B57859-55E6-46AC-B324-25D5858F7A8A}" srcOrd="0" destOrd="0" parTransId="{BE60D549-DA8E-41AB-8F38-3730A2187BE5}" sibTransId="{E67B3D7B-37E0-4046-BE67-B4C871EA6581}"/>
    <dgm:cxn modelId="{39945AE1-8752-4FDD-A048-D746BF586919}" type="presOf" srcId="{F3B57859-55E6-46AC-B324-25D5858F7A8A}" destId="{4A5EF07A-2978-4D73-B6F5-18A6D7D05968}" srcOrd="0" destOrd="0" presId="urn:microsoft.com/office/officeart/2005/8/layout/target1"/>
    <dgm:cxn modelId="{737EA3C5-0828-4DC1-9A9A-5774E994736C}" type="presOf" srcId="{7E0E2BCD-B03D-434F-9386-4C020C8E2C02}" destId="{38EFF3C5-D21D-4170-8BEE-DFCCA8B70E11}" srcOrd="0" destOrd="0" presId="urn:microsoft.com/office/officeart/2005/8/layout/target1"/>
    <dgm:cxn modelId="{A7017C09-9DF4-4C20-82FD-9CCB1F1E446A}" type="presOf" srcId="{0A7A3145-ABB4-411A-B8DB-46798CF22153}" destId="{FCAC1071-857D-4E51-BD79-A190948A3E4B}" srcOrd="0" destOrd="0" presId="urn:microsoft.com/office/officeart/2005/8/layout/target1"/>
    <dgm:cxn modelId="{41CD7891-2813-485C-998A-6D1B21866778}" srcId="{029377A9-D7C8-4864-9806-B3446F59C76C}" destId="{0A7A3145-ABB4-411A-B8DB-46798CF22153}" srcOrd="2" destOrd="0" parTransId="{B69BCF96-F4FC-4469-AA90-DF79837D356F}" sibTransId="{72515DA6-E8E6-4643-A819-FCF7ED4F8540}"/>
    <dgm:cxn modelId="{3A95FABB-A25B-4C18-A15B-06B1F9787757}" type="presOf" srcId="{2CAA6A12-6F4F-4427-8E37-CE7EE30E8CE2}" destId="{BB5AB9A1-14BE-4D0B-A9B4-4BE249926785}" srcOrd="0" destOrd="0" presId="urn:microsoft.com/office/officeart/2005/8/layout/target1"/>
    <dgm:cxn modelId="{9E32BE13-320D-47EF-9FED-CC29585E06EB}" srcId="{029377A9-D7C8-4864-9806-B3446F59C76C}" destId="{7E0E2BCD-B03D-434F-9386-4C020C8E2C02}" srcOrd="1" destOrd="0" parTransId="{A5226429-0A74-4DB4-9916-FBECD0BD2984}" sibTransId="{9E6C8E76-4E72-47D3-BF98-575F8CD36410}"/>
    <dgm:cxn modelId="{3E788062-71FD-4E7E-B048-58EDD5292AA2}" srcId="{029377A9-D7C8-4864-9806-B3446F59C76C}" destId="{2CAA6A12-6F4F-4427-8E37-CE7EE30E8CE2}" srcOrd="3" destOrd="0" parTransId="{1BC5D292-FF93-4C5E-8D46-32D5D577D220}" sibTransId="{2DD316E1-85BB-43FB-A1B9-C00B05447103}"/>
    <dgm:cxn modelId="{239A94FD-867B-4D0D-9C17-7661ED1D91C1}" type="presParOf" srcId="{67BEEC9E-E5E1-4805-B6A8-A3EDE261E306}" destId="{B6220F34-0045-43A7-8DA4-2C6766AF625F}" srcOrd="0" destOrd="0" presId="urn:microsoft.com/office/officeart/2005/8/layout/target1"/>
    <dgm:cxn modelId="{1FEBCE64-7327-498F-BAF1-A1ED8C781EBF}" type="presParOf" srcId="{67BEEC9E-E5E1-4805-B6A8-A3EDE261E306}" destId="{4A5EF07A-2978-4D73-B6F5-18A6D7D05968}" srcOrd="1" destOrd="0" presId="urn:microsoft.com/office/officeart/2005/8/layout/target1"/>
    <dgm:cxn modelId="{03232E68-3204-4345-B33F-DFB71E04C18F}" type="presParOf" srcId="{67BEEC9E-E5E1-4805-B6A8-A3EDE261E306}" destId="{7B08DA1B-86E2-424B-A552-EA3FF5E71BED}" srcOrd="2" destOrd="0" presId="urn:microsoft.com/office/officeart/2005/8/layout/target1"/>
    <dgm:cxn modelId="{1E282367-6221-4E13-892B-AA5C3B9B42C7}" type="presParOf" srcId="{67BEEC9E-E5E1-4805-B6A8-A3EDE261E306}" destId="{949C2697-3668-409C-A196-1FB4337529CB}" srcOrd="3" destOrd="0" presId="urn:microsoft.com/office/officeart/2005/8/layout/target1"/>
    <dgm:cxn modelId="{6DA1B5EC-792E-4FD1-8C5B-AB1AFF17A514}" type="presParOf" srcId="{67BEEC9E-E5E1-4805-B6A8-A3EDE261E306}" destId="{9B5E8FF5-B46B-43A4-965A-AE3B32C89F15}" srcOrd="4" destOrd="0" presId="urn:microsoft.com/office/officeart/2005/8/layout/target1"/>
    <dgm:cxn modelId="{1AFCD394-0E2B-4B05-A9F2-377BFED4B624}" type="presParOf" srcId="{67BEEC9E-E5E1-4805-B6A8-A3EDE261E306}" destId="{38EFF3C5-D21D-4170-8BEE-DFCCA8B70E11}" srcOrd="5" destOrd="0" presId="urn:microsoft.com/office/officeart/2005/8/layout/target1"/>
    <dgm:cxn modelId="{90428E15-83D7-4BB7-8EC8-9C6B70811CA1}" type="presParOf" srcId="{67BEEC9E-E5E1-4805-B6A8-A3EDE261E306}" destId="{40D2255D-BB8E-485B-8008-C7C108E0362E}" srcOrd="6" destOrd="0" presId="urn:microsoft.com/office/officeart/2005/8/layout/target1"/>
    <dgm:cxn modelId="{774F960F-EB9D-431E-B326-7C7AAF988EDA}" type="presParOf" srcId="{67BEEC9E-E5E1-4805-B6A8-A3EDE261E306}" destId="{79E30E82-EF65-4713-9726-AD685716D7C7}" srcOrd="7" destOrd="0" presId="urn:microsoft.com/office/officeart/2005/8/layout/target1"/>
    <dgm:cxn modelId="{D36B64DF-300B-44D4-A4E0-FA5C58417B6D}" type="presParOf" srcId="{67BEEC9E-E5E1-4805-B6A8-A3EDE261E306}" destId="{7BB99AF1-0E86-4819-B6FA-81D72321E1CC}" srcOrd="8" destOrd="0" presId="urn:microsoft.com/office/officeart/2005/8/layout/target1"/>
    <dgm:cxn modelId="{33BFDFB5-AF56-46ED-A298-94E601B7DABD}" type="presParOf" srcId="{67BEEC9E-E5E1-4805-B6A8-A3EDE261E306}" destId="{FCAC1071-857D-4E51-BD79-A190948A3E4B}" srcOrd="9" destOrd="0" presId="urn:microsoft.com/office/officeart/2005/8/layout/target1"/>
    <dgm:cxn modelId="{869E5FF1-7841-4FAF-832E-2B84F478CF47}" type="presParOf" srcId="{67BEEC9E-E5E1-4805-B6A8-A3EDE261E306}" destId="{16F6F236-CEF4-4848-B639-6FA2BBC6009F}" srcOrd="10" destOrd="0" presId="urn:microsoft.com/office/officeart/2005/8/layout/target1"/>
    <dgm:cxn modelId="{881D1D24-7379-4844-8B94-42C632BD6E6F}" type="presParOf" srcId="{67BEEC9E-E5E1-4805-B6A8-A3EDE261E306}" destId="{B465F57F-7B39-4037-B4C7-C0375202DB16}" srcOrd="11" destOrd="0" presId="urn:microsoft.com/office/officeart/2005/8/layout/target1"/>
    <dgm:cxn modelId="{AB41B309-072A-4538-980F-9CA8C7D3106F}" type="presParOf" srcId="{67BEEC9E-E5E1-4805-B6A8-A3EDE261E306}" destId="{791F55A9-9EB6-4311-BE8E-99C3EC2A9F61}" srcOrd="12" destOrd="0" presId="urn:microsoft.com/office/officeart/2005/8/layout/target1"/>
    <dgm:cxn modelId="{B231AEC7-7E3E-40FC-B3A7-03AB92CA14FA}" type="presParOf" srcId="{67BEEC9E-E5E1-4805-B6A8-A3EDE261E306}" destId="{BB5AB9A1-14BE-4D0B-A9B4-4BE249926785}" srcOrd="13" destOrd="0" presId="urn:microsoft.com/office/officeart/2005/8/layout/target1"/>
    <dgm:cxn modelId="{F2ED86CB-CA43-467E-8F1A-B50842A43255}" type="presParOf" srcId="{67BEEC9E-E5E1-4805-B6A8-A3EDE261E306}" destId="{5B74ED22-6336-4C1C-8103-A6B2B590594D}" srcOrd="14" destOrd="0" presId="urn:microsoft.com/office/officeart/2005/8/layout/target1"/>
    <dgm:cxn modelId="{28BD9537-5833-47A2-A375-518173AFB1E8}" type="presParOf" srcId="{67BEEC9E-E5E1-4805-B6A8-A3EDE261E306}" destId="{38368A77-3C56-4F5D-A1FF-658FC15751EE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2207C7-B5E8-4B34-8F49-96A9BC704C06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</dgm:pt>
    <dgm:pt modelId="{8A0D1ECD-4921-4A4C-9E0D-748316A32859}">
      <dgm:prSet phldrT="[Text]" custT="1"/>
      <dgm:spPr/>
      <dgm:t>
        <a:bodyPr/>
        <a:lstStyle/>
        <a:p>
          <a:r>
            <a:rPr lang="sv-SE" sz="1800" dirty="0"/>
            <a:t>Samhället/</a:t>
          </a:r>
          <a:br>
            <a:rPr lang="sv-SE" sz="1800" dirty="0"/>
          </a:br>
          <a:r>
            <a:rPr lang="sv-SE" sz="1800" dirty="0"/>
            <a:t>hållbar utveckling</a:t>
          </a:r>
        </a:p>
      </dgm:t>
    </dgm:pt>
    <dgm:pt modelId="{0A9DECCF-E046-4640-B31D-CA4929E9F36D}" type="parTrans" cxnId="{23E103DD-14C4-469A-8D86-72C304A57ACC}">
      <dgm:prSet/>
      <dgm:spPr/>
      <dgm:t>
        <a:bodyPr/>
        <a:lstStyle/>
        <a:p>
          <a:endParaRPr lang="sv-SE"/>
        </a:p>
      </dgm:t>
    </dgm:pt>
    <dgm:pt modelId="{064875E3-09F6-45C2-B999-36D3992D4A02}" type="sibTrans" cxnId="{23E103DD-14C4-469A-8D86-72C304A57ACC}">
      <dgm:prSet/>
      <dgm:spPr/>
      <dgm:t>
        <a:bodyPr/>
        <a:lstStyle/>
        <a:p>
          <a:endParaRPr lang="sv-SE"/>
        </a:p>
      </dgm:t>
    </dgm:pt>
    <dgm:pt modelId="{7ADB527C-2DFF-4712-8313-3CE9A18DD524}">
      <dgm:prSet phldrT="[Text]" custT="1"/>
      <dgm:spPr/>
      <dgm:t>
        <a:bodyPr/>
        <a:lstStyle/>
        <a:p>
          <a:r>
            <a:rPr lang="sv-SE" sz="1800" dirty="0"/>
            <a:t>Djurens hälsa</a:t>
          </a:r>
        </a:p>
      </dgm:t>
    </dgm:pt>
    <dgm:pt modelId="{FEE735A7-97F5-40A8-895E-AE8DCFA9B354}" type="parTrans" cxnId="{3797C349-0812-4BA4-AF2C-2B5C2D2AD26C}">
      <dgm:prSet/>
      <dgm:spPr/>
      <dgm:t>
        <a:bodyPr/>
        <a:lstStyle/>
        <a:p>
          <a:endParaRPr lang="sv-SE"/>
        </a:p>
      </dgm:t>
    </dgm:pt>
    <dgm:pt modelId="{AB40BF23-1BCA-4B50-BC6E-198A706E9817}" type="sibTrans" cxnId="{3797C349-0812-4BA4-AF2C-2B5C2D2AD26C}">
      <dgm:prSet/>
      <dgm:spPr/>
      <dgm:t>
        <a:bodyPr/>
        <a:lstStyle/>
        <a:p>
          <a:endParaRPr lang="sv-SE"/>
        </a:p>
      </dgm:t>
    </dgm:pt>
    <dgm:pt modelId="{411B3A4C-1CDF-47B6-A28D-C747841AFF28}">
      <dgm:prSet phldrT="[Text]" custT="1"/>
      <dgm:spPr/>
      <dgm:t>
        <a:bodyPr/>
        <a:lstStyle/>
        <a:p>
          <a:r>
            <a:rPr lang="sv-SE" sz="1800" dirty="0"/>
            <a:t>Människors hälsa/</a:t>
          </a:r>
          <a:br>
            <a:rPr lang="sv-SE" sz="1800" dirty="0"/>
          </a:br>
          <a:r>
            <a:rPr lang="sv-SE" sz="1800" dirty="0"/>
            <a:t>modern medicin</a:t>
          </a:r>
        </a:p>
      </dgm:t>
    </dgm:pt>
    <dgm:pt modelId="{ACED8F5B-6B58-44C1-B302-91592218AB37}" type="parTrans" cxnId="{E064E0DF-BC77-4C62-895A-4DD4D167F5E0}">
      <dgm:prSet/>
      <dgm:spPr/>
      <dgm:t>
        <a:bodyPr/>
        <a:lstStyle/>
        <a:p>
          <a:endParaRPr lang="sv-SE"/>
        </a:p>
      </dgm:t>
    </dgm:pt>
    <dgm:pt modelId="{053C5457-2699-4203-80EA-939D5712DA8E}" type="sibTrans" cxnId="{E064E0DF-BC77-4C62-895A-4DD4D167F5E0}">
      <dgm:prSet/>
      <dgm:spPr/>
      <dgm:t>
        <a:bodyPr/>
        <a:lstStyle/>
        <a:p>
          <a:endParaRPr lang="sv-SE"/>
        </a:p>
      </dgm:t>
    </dgm:pt>
    <dgm:pt modelId="{F552D1CA-BB97-4199-858D-4CBCF8DC29E2}" type="pres">
      <dgm:prSet presAssocID="{B42207C7-B5E8-4B34-8F49-96A9BC704C06}" presName="Name0" presStyleCnt="0">
        <dgm:presLayoutVars>
          <dgm:dir/>
          <dgm:resizeHandles val="exact"/>
        </dgm:presLayoutVars>
      </dgm:prSet>
      <dgm:spPr/>
    </dgm:pt>
    <dgm:pt modelId="{44B9F03A-6AC5-437A-AAFE-3B521ECB5074}" type="pres">
      <dgm:prSet presAssocID="{8A0D1ECD-4921-4A4C-9E0D-748316A3285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ACBB1755-9090-4930-A97D-918B997CA6FA}" type="pres">
      <dgm:prSet presAssocID="{064875E3-09F6-45C2-B999-36D3992D4A02}" presName="sibTrans" presStyleLbl="sibTrans2D1" presStyleIdx="0" presStyleCnt="3"/>
      <dgm:spPr/>
      <dgm:t>
        <a:bodyPr/>
        <a:lstStyle/>
        <a:p>
          <a:endParaRPr lang="sv-SE"/>
        </a:p>
      </dgm:t>
    </dgm:pt>
    <dgm:pt modelId="{A1D71D8B-1E3E-45B0-ACFE-F61D1CEAEFD5}" type="pres">
      <dgm:prSet presAssocID="{064875E3-09F6-45C2-B999-36D3992D4A02}" presName="connectorText" presStyleLbl="sibTrans2D1" presStyleIdx="0" presStyleCnt="3"/>
      <dgm:spPr/>
      <dgm:t>
        <a:bodyPr/>
        <a:lstStyle/>
        <a:p>
          <a:endParaRPr lang="sv-SE"/>
        </a:p>
      </dgm:t>
    </dgm:pt>
    <dgm:pt modelId="{235A95BF-3FB5-4B22-A72E-D82D3C9FBC8E}" type="pres">
      <dgm:prSet presAssocID="{7ADB527C-2DFF-4712-8313-3CE9A18DD52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20CCC1C8-6173-4CEE-8B98-361F5323C442}" type="pres">
      <dgm:prSet presAssocID="{AB40BF23-1BCA-4B50-BC6E-198A706E9817}" presName="sibTrans" presStyleLbl="sibTrans2D1" presStyleIdx="1" presStyleCnt="3"/>
      <dgm:spPr/>
      <dgm:t>
        <a:bodyPr/>
        <a:lstStyle/>
        <a:p>
          <a:endParaRPr lang="sv-SE"/>
        </a:p>
      </dgm:t>
    </dgm:pt>
    <dgm:pt modelId="{F15D5181-9104-42EA-9792-8172810FE903}" type="pres">
      <dgm:prSet presAssocID="{AB40BF23-1BCA-4B50-BC6E-198A706E9817}" presName="connectorText" presStyleLbl="sibTrans2D1" presStyleIdx="1" presStyleCnt="3"/>
      <dgm:spPr/>
      <dgm:t>
        <a:bodyPr/>
        <a:lstStyle/>
        <a:p>
          <a:endParaRPr lang="sv-SE"/>
        </a:p>
      </dgm:t>
    </dgm:pt>
    <dgm:pt modelId="{A9E031A7-F9AD-4C29-8D9E-7ED47773FA9A}" type="pres">
      <dgm:prSet presAssocID="{411B3A4C-1CDF-47B6-A28D-C747841AFF2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61B9CFD4-4B7B-4C96-B365-5334B060F07B}" type="pres">
      <dgm:prSet presAssocID="{053C5457-2699-4203-80EA-939D5712DA8E}" presName="sibTrans" presStyleLbl="sibTrans2D1" presStyleIdx="2" presStyleCnt="3"/>
      <dgm:spPr/>
      <dgm:t>
        <a:bodyPr/>
        <a:lstStyle/>
        <a:p>
          <a:endParaRPr lang="sv-SE"/>
        </a:p>
      </dgm:t>
    </dgm:pt>
    <dgm:pt modelId="{73E2C205-D6B1-4D5F-987D-253EFB42FE2A}" type="pres">
      <dgm:prSet presAssocID="{053C5457-2699-4203-80EA-939D5712DA8E}" presName="connectorText" presStyleLbl="sibTrans2D1" presStyleIdx="2" presStyleCnt="3"/>
      <dgm:spPr/>
      <dgm:t>
        <a:bodyPr/>
        <a:lstStyle/>
        <a:p>
          <a:endParaRPr lang="sv-SE"/>
        </a:p>
      </dgm:t>
    </dgm:pt>
  </dgm:ptLst>
  <dgm:cxnLst>
    <dgm:cxn modelId="{F949FA5D-0D51-4CD3-9D55-5AF1A21F0B0B}" type="presOf" srcId="{411B3A4C-1CDF-47B6-A28D-C747841AFF28}" destId="{A9E031A7-F9AD-4C29-8D9E-7ED47773FA9A}" srcOrd="0" destOrd="0" presId="urn:microsoft.com/office/officeart/2005/8/layout/cycle7"/>
    <dgm:cxn modelId="{DB9EDB0C-C178-4C1E-AFFA-73EADCB7A4A3}" type="presOf" srcId="{064875E3-09F6-45C2-B999-36D3992D4A02}" destId="{ACBB1755-9090-4930-A97D-918B997CA6FA}" srcOrd="0" destOrd="0" presId="urn:microsoft.com/office/officeart/2005/8/layout/cycle7"/>
    <dgm:cxn modelId="{ACE555A0-2A95-43B6-A113-601299A25EC8}" type="presOf" srcId="{7ADB527C-2DFF-4712-8313-3CE9A18DD524}" destId="{235A95BF-3FB5-4B22-A72E-D82D3C9FBC8E}" srcOrd="0" destOrd="0" presId="urn:microsoft.com/office/officeart/2005/8/layout/cycle7"/>
    <dgm:cxn modelId="{38C9C9B6-56BA-4046-888F-CA447A5CB3BD}" type="presOf" srcId="{AB40BF23-1BCA-4B50-BC6E-198A706E9817}" destId="{F15D5181-9104-42EA-9792-8172810FE903}" srcOrd="1" destOrd="0" presId="urn:microsoft.com/office/officeart/2005/8/layout/cycle7"/>
    <dgm:cxn modelId="{E064E0DF-BC77-4C62-895A-4DD4D167F5E0}" srcId="{B42207C7-B5E8-4B34-8F49-96A9BC704C06}" destId="{411B3A4C-1CDF-47B6-A28D-C747841AFF28}" srcOrd="2" destOrd="0" parTransId="{ACED8F5B-6B58-44C1-B302-91592218AB37}" sibTransId="{053C5457-2699-4203-80EA-939D5712DA8E}"/>
    <dgm:cxn modelId="{BE83077D-88C0-4BB5-9ABE-8BB037479032}" type="presOf" srcId="{053C5457-2699-4203-80EA-939D5712DA8E}" destId="{61B9CFD4-4B7B-4C96-B365-5334B060F07B}" srcOrd="0" destOrd="0" presId="urn:microsoft.com/office/officeart/2005/8/layout/cycle7"/>
    <dgm:cxn modelId="{23E103DD-14C4-469A-8D86-72C304A57ACC}" srcId="{B42207C7-B5E8-4B34-8F49-96A9BC704C06}" destId="{8A0D1ECD-4921-4A4C-9E0D-748316A32859}" srcOrd="0" destOrd="0" parTransId="{0A9DECCF-E046-4640-B31D-CA4929E9F36D}" sibTransId="{064875E3-09F6-45C2-B999-36D3992D4A02}"/>
    <dgm:cxn modelId="{3797C349-0812-4BA4-AF2C-2B5C2D2AD26C}" srcId="{B42207C7-B5E8-4B34-8F49-96A9BC704C06}" destId="{7ADB527C-2DFF-4712-8313-3CE9A18DD524}" srcOrd="1" destOrd="0" parTransId="{FEE735A7-97F5-40A8-895E-AE8DCFA9B354}" sibTransId="{AB40BF23-1BCA-4B50-BC6E-198A706E9817}"/>
    <dgm:cxn modelId="{994F73AC-2874-41C6-BECF-F1B4CCBCD27C}" type="presOf" srcId="{8A0D1ECD-4921-4A4C-9E0D-748316A32859}" destId="{44B9F03A-6AC5-437A-AAFE-3B521ECB5074}" srcOrd="0" destOrd="0" presId="urn:microsoft.com/office/officeart/2005/8/layout/cycle7"/>
    <dgm:cxn modelId="{149BF944-0A0B-4AD7-BD15-5527A5E8A719}" type="presOf" srcId="{AB40BF23-1BCA-4B50-BC6E-198A706E9817}" destId="{20CCC1C8-6173-4CEE-8B98-361F5323C442}" srcOrd="0" destOrd="0" presId="urn:microsoft.com/office/officeart/2005/8/layout/cycle7"/>
    <dgm:cxn modelId="{0D167D01-CF07-4C53-984E-536B5C6C6CA9}" type="presOf" srcId="{064875E3-09F6-45C2-B999-36D3992D4A02}" destId="{A1D71D8B-1E3E-45B0-ACFE-F61D1CEAEFD5}" srcOrd="1" destOrd="0" presId="urn:microsoft.com/office/officeart/2005/8/layout/cycle7"/>
    <dgm:cxn modelId="{217E54B6-3ECE-4130-A8AA-1F19F68077E8}" type="presOf" srcId="{B42207C7-B5E8-4B34-8F49-96A9BC704C06}" destId="{F552D1CA-BB97-4199-858D-4CBCF8DC29E2}" srcOrd="0" destOrd="0" presId="urn:microsoft.com/office/officeart/2005/8/layout/cycle7"/>
    <dgm:cxn modelId="{555BF13F-AFEC-4B68-829A-03DF7F439612}" type="presOf" srcId="{053C5457-2699-4203-80EA-939D5712DA8E}" destId="{73E2C205-D6B1-4D5F-987D-253EFB42FE2A}" srcOrd="1" destOrd="0" presId="urn:microsoft.com/office/officeart/2005/8/layout/cycle7"/>
    <dgm:cxn modelId="{209F85D4-9C46-443D-A8E6-F452F0B632CD}" type="presParOf" srcId="{F552D1CA-BB97-4199-858D-4CBCF8DC29E2}" destId="{44B9F03A-6AC5-437A-AAFE-3B521ECB5074}" srcOrd="0" destOrd="0" presId="urn:microsoft.com/office/officeart/2005/8/layout/cycle7"/>
    <dgm:cxn modelId="{6CA8248F-67B8-4FB1-973C-2B14A29A57BD}" type="presParOf" srcId="{F552D1CA-BB97-4199-858D-4CBCF8DC29E2}" destId="{ACBB1755-9090-4930-A97D-918B997CA6FA}" srcOrd="1" destOrd="0" presId="urn:microsoft.com/office/officeart/2005/8/layout/cycle7"/>
    <dgm:cxn modelId="{BCD6F8FB-1FE2-4B0B-A668-7A772BF177D2}" type="presParOf" srcId="{ACBB1755-9090-4930-A97D-918B997CA6FA}" destId="{A1D71D8B-1E3E-45B0-ACFE-F61D1CEAEFD5}" srcOrd="0" destOrd="0" presId="urn:microsoft.com/office/officeart/2005/8/layout/cycle7"/>
    <dgm:cxn modelId="{A6CB81DC-9501-47CA-B9B3-D9FC8958834D}" type="presParOf" srcId="{F552D1CA-BB97-4199-858D-4CBCF8DC29E2}" destId="{235A95BF-3FB5-4B22-A72E-D82D3C9FBC8E}" srcOrd="2" destOrd="0" presId="urn:microsoft.com/office/officeart/2005/8/layout/cycle7"/>
    <dgm:cxn modelId="{7AEAF638-34C2-468D-ABF7-F0832EBC30EA}" type="presParOf" srcId="{F552D1CA-BB97-4199-858D-4CBCF8DC29E2}" destId="{20CCC1C8-6173-4CEE-8B98-361F5323C442}" srcOrd="3" destOrd="0" presId="urn:microsoft.com/office/officeart/2005/8/layout/cycle7"/>
    <dgm:cxn modelId="{820327A0-442A-4657-9087-495F1C48A9C7}" type="presParOf" srcId="{20CCC1C8-6173-4CEE-8B98-361F5323C442}" destId="{F15D5181-9104-42EA-9792-8172810FE903}" srcOrd="0" destOrd="0" presId="urn:microsoft.com/office/officeart/2005/8/layout/cycle7"/>
    <dgm:cxn modelId="{C5A3BDF2-29B5-42CE-8FEC-1C4C3D5C1D78}" type="presParOf" srcId="{F552D1CA-BB97-4199-858D-4CBCF8DC29E2}" destId="{A9E031A7-F9AD-4C29-8D9E-7ED47773FA9A}" srcOrd="4" destOrd="0" presId="urn:microsoft.com/office/officeart/2005/8/layout/cycle7"/>
    <dgm:cxn modelId="{9FD8D011-2D8E-4D39-842C-0D267E020AF6}" type="presParOf" srcId="{F552D1CA-BB97-4199-858D-4CBCF8DC29E2}" destId="{61B9CFD4-4B7B-4C96-B365-5334B060F07B}" srcOrd="5" destOrd="0" presId="urn:microsoft.com/office/officeart/2005/8/layout/cycle7"/>
    <dgm:cxn modelId="{1059F0DB-9380-4BCB-AAC9-B84D5178AB2C}" type="presParOf" srcId="{61B9CFD4-4B7B-4C96-B365-5334B060F07B}" destId="{73E2C205-D6B1-4D5F-987D-253EFB42FE2A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443979-7633-488C-B1D4-F41910630A4E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sv-SE"/>
        </a:p>
      </dgm:t>
    </dgm:pt>
    <dgm:pt modelId="{3982BC07-0CD6-4B3E-9FFB-64DBD34ED248}">
      <dgm:prSet phldrT="[Text]" custT="1"/>
      <dgm:spPr>
        <a:solidFill>
          <a:srgbClr val="3E87C8"/>
        </a:solidFill>
      </dgm:spPr>
      <dgm:t>
        <a:bodyPr/>
        <a:lstStyle/>
        <a:p>
          <a:r>
            <a:rPr lang="sv-SE" sz="1500" b="1" dirty="0">
              <a:solidFill>
                <a:schemeClr val="tx1"/>
              </a:solidFill>
            </a:rPr>
            <a:t>Internat. aktörer</a:t>
          </a:r>
          <a:endParaRPr lang="sv-SE" sz="1500" dirty="0">
            <a:solidFill>
              <a:schemeClr val="tx1"/>
            </a:solidFill>
          </a:endParaRPr>
        </a:p>
      </dgm:t>
    </dgm:pt>
    <dgm:pt modelId="{DF8E5267-9AD4-4F3A-BDB1-C8798102C885}" type="parTrans" cxnId="{493CEADA-D624-4F5F-9D4E-28CA845CEBCD}">
      <dgm:prSet/>
      <dgm:spPr/>
      <dgm:t>
        <a:bodyPr/>
        <a:lstStyle/>
        <a:p>
          <a:endParaRPr lang="sv-SE" sz="1500">
            <a:solidFill>
              <a:schemeClr val="tx1"/>
            </a:solidFill>
          </a:endParaRPr>
        </a:p>
      </dgm:t>
    </dgm:pt>
    <dgm:pt modelId="{28A07A31-8C77-4532-991D-2D68B5C6509E}" type="sibTrans" cxnId="{493CEADA-D624-4F5F-9D4E-28CA845CEBCD}">
      <dgm:prSet custT="1"/>
      <dgm:spPr>
        <a:solidFill>
          <a:srgbClr val="8DD2F1">
            <a:alpha val="49804"/>
          </a:srgbClr>
        </a:solidFill>
      </dgm:spPr>
      <dgm:t>
        <a:bodyPr/>
        <a:lstStyle/>
        <a:p>
          <a:endParaRPr lang="sv-SE" sz="1500">
            <a:solidFill>
              <a:schemeClr val="tx1"/>
            </a:solidFill>
          </a:endParaRPr>
        </a:p>
      </dgm:t>
    </dgm:pt>
    <dgm:pt modelId="{867C51D0-7753-42B9-AB38-7DDBA93E5267}">
      <dgm:prSet phldrT="[Text]" custT="1"/>
      <dgm:spPr>
        <a:solidFill>
          <a:srgbClr val="2458A5"/>
        </a:solidFill>
      </dgm:spPr>
      <dgm:t>
        <a:bodyPr/>
        <a:lstStyle/>
        <a:p>
          <a:r>
            <a:rPr lang="sv-SE" sz="1500" b="1" dirty="0">
              <a:solidFill>
                <a:schemeClr val="tx1"/>
              </a:solidFill>
            </a:rPr>
            <a:t>Invånare</a:t>
          </a:r>
          <a:endParaRPr lang="sv-SE" sz="1500" dirty="0">
            <a:solidFill>
              <a:schemeClr val="tx1"/>
            </a:solidFill>
          </a:endParaRPr>
        </a:p>
      </dgm:t>
    </dgm:pt>
    <dgm:pt modelId="{A70DCA2D-F235-4731-92A1-2FE3CEF59753}" type="parTrans" cxnId="{72419EAA-AE86-4565-8D2B-A2DE668631B7}">
      <dgm:prSet/>
      <dgm:spPr/>
      <dgm:t>
        <a:bodyPr/>
        <a:lstStyle/>
        <a:p>
          <a:endParaRPr lang="sv-SE" sz="1500">
            <a:solidFill>
              <a:schemeClr val="tx1"/>
            </a:solidFill>
          </a:endParaRPr>
        </a:p>
      </dgm:t>
    </dgm:pt>
    <dgm:pt modelId="{95516EA8-46D0-4A0E-A540-9F79DAA16C9F}" type="sibTrans" cxnId="{72419EAA-AE86-4565-8D2B-A2DE668631B7}">
      <dgm:prSet custT="1"/>
      <dgm:spPr>
        <a:solidFill>
          <a:srgbClr val="B0D461">
            <a:alpha val="49804"/>
          </a:srgbClr>
        </a:solidFill>
      </dgm:spPr>
      <dgm:t>
        <a:bodyPr/>
        <a:lstStyle/>
        <a:p>
          <a:endParaRPr lang="sv-SE" sz="1500">
            <a:solidFill>
              <a:schemeClr val="tx1"/>
            </a:solidFill>
          </a:endParaRPr>
        </a:p>
      </dgm:t>
    </dgm:pt>
    <dgm:pt modelId="{1493DF62-8F0F-4DE1-BAF1-CD883C3839AA}">
      <dgm:prSet phldrT="[Text]" custT="1"/>
      <dgm:spPr>
        <a:solidFill>
          <a:srgbClr val="998CC2"/>
        </a:solidFill>
      </dgm:spPr>
      <dgm:t>
        <a:bodyPr/>
        <a:lstStyle/>
        <a:p>
          <a:r>
            <a:rPr lang="sv-SE" sz="1500" b="1" dirty="0">
              <a:solidFill>
                <a:schemeClr val="tx1"/>
              </a:solidFill>
            </a:rPr>
            <a:t>Kommuner</a:t>
          </a:r>
          <a:endParaRPr lang="sv-SE" sz="1500" dirty="0">
            <a:solidFill>
              <a:schemeClr val="tx1"/>
            </a:solidFill>
          </a:endParaRPr>
        </a:p>
      </dgm:t>
    </dgm:pt>
    <dgm:pt modelId="{4A085C35-572A-4965-A84F-F3B99376E1F9}" type="parTrans" cxnId="{D8A4FD1F-5972-43B1-AAEC-ABF52BF3CE47}">
      <dgm:prSet/>
      <dgm:spPr/>
      <dgm:t>
        <a:bodyPr/>
        <a:lstStyle/>
        <a:p>
          <a:endParaRPr lang="sv-SE" sz="1500">
            <a:solidFill>
              <a:schemeClr val="tx1"/>
            </a:solidFill>
          </a:endParaRPr>
        </a:p>
      </dgm:t>
    </dgm:pt>
    <dgm:pt modelId="{0489350A-49CC-45B1-978A-6BD1C7CD958C}" type="sibTrans" cxnId="{D8A4FD1F-5972-43B1-AAEC-ABF52BF3CE47}">
      <dgm:prSet custT="1"/>
      <dgm:spPr>
        <a:solidFill>
          <a:srgbClr val="FAC07E">
            <a:alpha val="49804"/>
          </a:srgbClr>
        </a:solidFill>
      </dgm:spPr>
      <dgm:t>
        <a:bodyPr/>
        <a:lstStyle/>
        <a:p>
          <a:endParaRPr lang="sv-SE" sz="1500">
            <a:solidFill>
              <a:schemeClr val="tx1"/>
            </a:solidFill>
          </a:endParaRPr>
        </a:p>
      </dgm:t>
    </dgm:pt>
    <dgm:pt modelId="{7E3E4441-F434-4920-A405-619FB67C509C}">
      <dgm:prSet custT="1"/>
      <dgm:spPr/>
      <dgm:t>
        <a:bodyPr/>
        <a:lstStyle/>
        <a:p>
          <a:r>
            <a:rPr lang="sv-SE" sz="1500" dirty="0">
              <a:solidFill>
                <a:schemeClr val="tx1"/>
              </a:solidFill>
            </a:rPr>
            <a:t>förskola</a:t>
          </a:r>
        </a:p>
      </dgm:t>
    </dgm:pt>
    <dgm:pt modelId="{89E84170-E530-48FF-B11F-20B6AA1646C8}" type="parTrans" cxnId="{AF54418E-818C-44D1-A064-7C306FFFCC1B}">
      <dgm:prSet/>
      <dgm:spPr/>
      <dgm:t>
        <a:bodyPr/>
        <a:lstStyle/>
        <a:p>
          <a:endParaRPr lang="sv-SE" sz="1500">
            <a:solidFill>
              <a:schemeClr val="tx1"/>
            </a:solidFill>
          </a:endParaRPr>
        </a:p>
      </dgm:t>
    </dgm:pt>
    <dgm:pt modelId="{28A6248C-49FE-4DFD-93D4-305418B91BB8}" type="sibTrans" cxnId="{AF54418E-818C-44D1-A064-7C306FFFCC1B}">
      <dgm:prSet/>
      <dgm:spPr/>
      <dgm:t>
        <a:bodyPr/>
        <a:lstStyle/>
        <a:p>
          <a:endParaRPr lang="sv-SE" sz="1500">
            <a:solidFill>
              <a:schemeClr val="tx1"/>
            </a:solidFill>
          </a:endParaRPr>
        </a:p>
      </dgm:t>
    </dgm:pt>
    <dgm:pt modelId="{3663DC51-D21B-48D2-93C9-E22FD2D4D26B}">
      <dgm:prSet custT="1"/>
      <dgm:spPr/>
      <dgm:t>
        <a:bodyPr/>
        <a:lstStyle/>
        <a:p>
          <a:r>
            <a:rPr lang="sv-SE" sz="1500" dirty="0">
              <a:solidFill>
                <a:schemeClr val="tx1"/>
              </a:solidFill>
            </a:rPr>
            <a:t>skola</a:t>
          </a:r>
        </a:p>
      </dgm:t>
    </dgm:pt>
    <dgm:pt modelId="{7590FDE8-3940-4DE4-99C4-5FAF39AC6DDB}" type="parTrans" cxnId="{C6BD1421-68E1-4F13-BC2C-4EF82ADE1E67}">
      <dgm:prSet/>
      <dgm:spPr/>
      <dgm:t>
        <a:bodyPr/>
        <a:lstStyle/>
        <a:p>
          <a:endParaRPr lang="sv-SE" sz="1500">
            <a:solidFill>
              <a:schemeClr val="tx1"/>
            </a:solidFill>
          </a:endParaRPr>
        </a:p>
      </dgm:t>
    </dgm:pt>
    <dgm:pt modelId="{0F808E69-9475-4BD6-962F-D51789B15953}" type="sibTrans" cxnId="{C6BD1421-68E1-4F13-BC2C-4EF82ADE1E67}">
      <dgm:prSet/>
      <dgm:spPr/>
      <dgm:t>
        <a:bodyPr/>
        <a:lstStyle/>
        <a:p>
          <a:endParaRPr lang="sv-SE" sz="1500">
            <a:solidFill>
              <a:schemeClr val="tx1"/>
            </a:solidFill>
          </a:endParaRPr>
        </a:p>
      </dgm:t>
    </dgm:pt>
    <dgm:pt modelId="{60B0EDD8-A7B0-4B18-804F-133EB168C8A7}">
      <dgm:prSet custT="1"/>
      <dgm:spPr/>
      <dgm:t>
        <a:bodyPr/>
        <a:lstStyle/>
        <a:p>
          <a:r>
            <a:rPr lang="sv-SE" sz="1500" dirty="0">
              <a:solidFill>
                <a:schemeClr val="tx1"/>
              </a:solidFill>
            </a:rPr>
            <a:t>äldre- funktionshinderomsorg</a:t>
          </a:r>
        </a:p>
      </dgm:t>
    </dgm:pt>
    <dgm:pt modelId="{C8AEB6A9-015E-45A2-BCF5-3C4227A36946}" type="parTrans" cxnId="{D565141B-0297-44F0-A9DF-8D146E49C929}">
      <dgm:prSet/>
      <dgm:spPr/>
      <dgm:t>
        <a:bodyPr/>
        <a:lstStyle/>
        <a:p>
          <a:endParaRPr lang="sv-SE" sz="1500">
            <a:solidFill>
              <a:schemeClr val="tx1"/>
            </a:solidFill>
          </a:endParaRPr>
        </a:p>
      </dgm:t>
    </dgm:pt>
    <dgm:pt modelId="{1CAB8AD7-939E-4D82-B2A3-740FCD3AEB2A}" type="sibTrans" cxnId="{D565141B-0297-44F0-A9DF-8D146E49C929}">
      <dgm:prSet/>
      <dgm:spPr/>
      <dgm:t>
        <a:bodyPr/>
        <a:lstStyle/>
        <a:p>
          <a:endParaRPr lang="sv-SE" sz="1500">
            <a:solidFill>
              <a:schemeClr val="tx1"/>
            </a:solidFill>
          </a:endParaRPr>
        </a:p>
      </dgm:t>
    </dgm:pt>
    <dgm:pt modelId="{B9519581-7C40-4F73-9629-792809838197}">
      <dgm:prSet custT="1"/>
      <dgm:spPr/>
      <dgm:t>
        <a:bodyPr/>
        <a:lstStyle/>
        <a:p>
          <a:r>
            <a:rPr lang="sv-SE" sz="1500" dirty="0">
              <a:solidFill>
                <a:schemeClr val="tx1"/>
              </a:solidFill>
            </a:rPr>
            <a:t>vatten/avlopp</a:t>
          </a:r>
        </a:p>
      </dgm:t>
    </dgm:pt>
    <dgm:pt modelId="{7E64FAA9-3A99-48C0-AF52-6491E3C2637B}" type="parTrans" cxnId="{D9CA3E7D-26A1-4D4C-86CB-C21D1F907A8C}">
      <dgm:prSet/>
      <dgm:spPr/>
      <dgm:t>
        <a:bodyPr/>
        <a:lstStyle/>
        <a:p>
          <a:endParaRPr lang="sv-SE" sz="1500">
            <a:solidFill>
              <a:schemeClr val="tx1"/>
            </a:solidFill>
          </a:endParaRPr>
        </a:p>
      </dgm:t>
    </dgm:pt>
    <dgm:pt modelId="{9B91292F-406A-4D21-898D-A28D5598EC96}" type="sibTrans" cxnId="{D9CA3E7D-26A1-4D4C-86CB-C21D1F907A8C}">
      <dgm:prSet/>
      <dgm:spPr/>
      <dgm:t>
        <a:bodyPr/>
        <a:lstStyle/>
        <a:p>
          <a:endParaRPr lang="sv-SE" sz="1500">
            <a:solidFill>
              <a:schemeClr val="tx1"/>
            </a:solidFill>
          </a:endParaRPr>
        </a:p>
      </dgm:t>
    </dgm:pt>
    <dgm:pt modelId="{63DBF733-31C7-4E56-9C4F-9CF981B93161}">
      <dgm:prSet phldrT="[Text]" custT="1"/>
      <dgm:spPr>
        <a:solidFill>
          <a:srgbClr val="698D73"/>
        </a:solidFill>
      </dgm:spPr>
      <dgm:t>
        <a:bodyPr/>
        <a:lstStyle/>
        <a:p>
          <a:r>
            <a:rPr lang="sv-SE" sz="1500" b="1" dirty="0">
              <a:solidFill>
                <a:schemeClr val="tx1"/>
              </a:solidFill>
            </a:rPr>
            <a:t>Regioner</a:t>
          </a:r>
          <a:endParaRPr lang="sv-SE" sz="1500" dirty="0">
            <a:solidFill>
              <a:schemeClr val="tx1"/>
            </a:solidFill>
          </a:endParaRPr>
        </a:p>
      </dgm:t>
    </dgm:pt>
    <dgm:pt modelId="{0A5C807A-CC5C-4C32-AAEB-278B45B4D442}" type="parTrans" cxnId="{9D6B5DF6-E886-4DD4-AB7D-97383DA3AD09}">
      <dgm:prSet/>
      <dgm:spPr/>
      <dgm:t>
        <a:bodyPr/>
        <a:lstStyle/>
        <a:p>
          <a:endParaRPr lang="sv-SE" sz="1500">
            <a:solidFill>
              <a:schemeClr val="tx1"/>
            </a:solidFill>
          </a:endParaRPr>
        </a:p>
      </dgm:t>
    </dgm:pt>
    <dgm:pt modelId="{1245C1EB-8489-488A-BD93-3BA030CE6E59}" type="sibTrans" cxnId="{9D6B5DF6-E886-4DD4-AB7D-97383DA3AD09}">
      <dgm:prSet custT="1"/>
      <dgm:spPr>
        <a:solidFill>
          <a:srgbClr val="1A3838">
            <a:alpha val="49804"/>
          </a:srgbClr>
        </a:solidFill>
      </dgm:spPr>
      <dgm:t>
        <a:bodyPr/>
        <a:lstStyle/>
        <a:p>
          <a:endParaRPr lang="sv-SE" sz="1500">
            <a:solidFill>
              <a:schemeClr val="tx1"/>
            </a:solidFill>
          </a:endParaRPr>
        </a:p>
      </dgm:t>
    </dgm:pt>
    <dgm:pt modelId="{7043446B-3942-44FA-978B-718315319C1C}">
      <dgm:prSet phldrT="[Text]" custT="1"/>
      <dgm:spPr/>
      <dgm:t>
        <a:bodyPr/>
        <a:lstStyle/>
        <a:p>
          <a:r>
            <a:rPr lang="sv-SE" sz="1500" dirty="0">
              <a:solidFill>
                <a:schemeClr val="tx1"/>
              </a:solidFill>
            </a:rPr>
            <a:t>regionledning</a:t>
          </a:r>
        </a:p>
      </dgm:t>
    </dgm:pt>
    <dgm:pt modelId="{EE2DE876-6084-48F9-AE1E-10AF05B68C81}" type="parTrans" cxnId="{BA35918F-872A-4957-8237-B4C1134B076E}">
      <dgm:prSet/>
      <dgm:spPr/>
      <dgm:t>
        <a:bodyPr/>
        <a:lstStyle/>
        <a:p>
          <a:endParaRPr lang="sv-SE" sz="1500">
            <a:solidFill>
              <a:schemeClr val="tx1"/>
            </a:solidFill>
          </a:endParaRPr>
        </a:p>
      </dgm:t>
    </dgm:pt>
    <dgm:pt modelId="{1A1EB54B-9F16-47BC-B721-A0CDD990CDE8}" type="sibTrans" cxnId="{BA35918F-872A-4957-8237-B4C1134B076E}">
      <dgm:prSet/>
      <dgm:spPr/>
      <dgm:t>
        <a:bodyPr/>
        <a:lstStyle/>
        <a:p>
          <a:endParaRPr lang="sv-SE" sz="1500">
            <a:solidFill>
              <a:schemeClr val="tx1"/>
            </a:solidFill>
          </a:endParaRPr>
        </a:p>
      </dgm:t>
    </dgm:pt>
    <dgm:pt modelId="{93954A50-0E25-4749-93F9-7F9579630902}">
      <dgm:prSet custT="1"/>
      <dgm:spPr/>
      <dgm:t>
        <a:bodyPr/>
        <a:lstStyle/>
        <a:p>
          <a:r>
            <a:rPr lang="sv-SE" sz="1500" dirty="0">
              <a:solidFill>
                <a:schemeClr val="tx1"/>
              </a:solidFill>
            </a:rPr>
            <a:t>primärvård</a:t>
          </a:r>
        </a:p>
      </dgm:t>
    </dgm:pt>
    <dgm:pt modelId="{9ED88A86-24BC-4EC9-A3D9-8FD1DDCB927A}" type="parTrans" cxnId="{95E02FE4-37B2-494B-9643-1561E393462E}">
      <dgm:prSet/>
      <dgm:spPr/>
      <dgm:t>
        <a:bodyPr/>
        <a:lstStyle/>
        <a:p>
          <a:endParaRPr lang="sv-SE" sz="1500">
            <a:solidFill>
              <a:schemeClr val="tx1"/>
            </a:solidFill>
          </a:endParaRPr>
        </a:p>
      </dgm:t>
    </dgm:pt>
    <dgm:pt modelId="{51567378-8D75-421D-A3AF-4D1D4758B696}" type="sibTrans" cxnId="{95E02FE4-37B2-494B-9643-1561E393462E}">
      <dgm:prSet/>
      <dgm:spPr/>
      <dgm:t>
        <a:bodyPr/>
        <a:lstStyle/>
        <a:p>
          <a:endParaRPr lang="sv-SE" sz="1500">
            <a:solidFill>
              <a:schemeClr val="tx1"/>
            </a:solidFill>
          </a:endParaRPr>
        </a:p>
      </dgm:t>
    </dgm:pt>
    <dgm:pt modelId="{015090E8-58BA-4963-BC81-3DB1F4F79435}">
      <dgm:prSet custT="1"/>
      <dgm:spPr/>
      <dgm:t>
        <a:bodyPr/>
        <a:lstStyle/>
        <a:p>
          <a:r>
            <a:rPr lang="sv-SE" sz="1500" dirty="0">
              <a:solidFill>
                <a:schemeClr val="tx1"/>
              </a:solidFill>
            </a:rPr>
            <a:t>sjukhus </a:t>
          </a:r>
        </a:p>
      </dgm:t>
    </dgm:pt>
    <dgm:pt modelId="{97D2F057-E544-4BF7-9168-7E86C00F60A7}" type="parTrans" cxnId="{1556F422-0981-42F4-9473-0DFE36188F1E}">
      <dgm:prSet/>
      <dgm:spPr/>
      <dgm:t>
        <a:bodyPr/>
        <a:lstStyle/>
        <a:p>
          <a:endParaRPr lang="sv-SE" sz="1500">
            <a:solidFill>
              <a:schemeClr val="tx1"/>
            </a:solidFill>
          </a:endParaRPr>
        </a:p>
      </dgm:t>
    </dgm:pt>
    <dgm:pt modelId="{F2E68FAF-D178-49B4-9055-A20A0B3C1299}" type="sibTrans" cxnId="{1556F422-0981-42F4-9473-0DFE36188F1E}">
      <dgm:prSet/>
      <dgm:spPr/>
      <dgm:t>
        <a:bodyPr/>
        <a:lstStyle/>
        <a:p>
          <a:endParaRPr lang="sv-SE" sz="1500">
            <a:solidFill>
              <a:schemeClr val="tx1"/>
            </a:solidFill>
          </a:endParaRPr>
        </a:p>
      </dgm:t>
    </dgm:pt>
    <dgm:pt modelId="{457C5485-C1B3-4B2B-8EB9-33D5B15E8007}">
      <dgm:prSet phldrT="[Text]" custT="1"/>
      <dgm:spPr/>
      <dgm:t>
        <a:bodyPr/>
        <a:lstStyle/>
        <a:p>
          <a:r>
            <a:rPr lang="sv-SE" sz="1500" dirty="0">
              <a:solidFill>
                <a:schemeClr val="tx1"/>
              </a:solidFill>
            </a:rPr>
            <a:t>kommunledning</a:t>
          </a:r>
        </a:p>
      </dgm:t>
    </dgm:pt>
    <dgm:pt modelId="{04A90293-7CD2-4D17-9E2B-36F74F001FD2}" type="parTrans" cxnId="{D85E1943-DF00-40D7-A409-CE44E17736A7}">
      <dgm:prSet/>
      <dgm:spPr/>
      <dgm:t>
        <a:bodyPr/>
        <a:lstStyle/>
        <a:p>
          <a:endParaRPr lang="sv-SE" sz="1500">
            <a:solidFill>
              <a:schemeClr val="tx1"/>
            </a:solidFill>
          </a:endParaRPr>
        </a:p>
      </dgm:t>
    </dgm:pt>
    <dgm:pt modelId="{593D0158-435B-4742-8D70-D4C1C1731A09}" type="sibTrans" cxnId="{D85E1943-DF00-40D7-A409-CE44E17736A7}">
      <dgm:prSet/>
      <dgm:spPr/>
      <dgm:t>
        <a:bodyPr/>
        <a:lstStyle/>
        <a:p>
          <a:endParaRPr lang="sv-SE" sz="1500">
            <a:solidFill>
              <a:schemeClr val="tx1"/>
            </a:solidFill>
          </a:endParaRPr>
        </a:p>
      </dgm:t>
    </dgm:pt>
    <dgm:pt modelId="{C476B22D-79C0-4B63-B627-D9861B21C194}" type="pres">
      <dgm:prSet presAssocID="{C5443979-7633-488C-B1D4-F41910630A4E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sv-SE"/>
        </a:p>
      </dgm:t>
    </dgm:pt>
    <dgm:pt modelId="{B97EB6DE-3AD7-48C9-9370-9FA189D813E4}" type="pres">
      <dgm:prSet presAssocID="{867C51D0-7753-42B9-AB38-7DDBA93E5267}" presName="composite" presStyleCnt="0"/>
      <dgm:spPr/>
    </dgm:pt>
    <dgm:pt modelId="{4D49BC64-67B7-4C11-B01D-126DDCE10325}" type="pres">
      <dgm:prSet presAssocID="{867C51D0-7753-42B9-AB38-7DDBA93E5267}" presName="Parent1" presStyleLbl="node1" presStyleIdx="0" presStyleCnt="8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4C95F2BC-4BA8-4DE5-A1CC-04C3200000F7}" type="pres">
      <dgm:prSet presAssocID="{867C51D0-7753-42B9-AB38-7DDBA93E5267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D3E70761-ED05-4B4F-B844-230480CDEDC4}" type="pres">
      <dgm:prSet presAssocID="{867C51D0-7753-42B9-AB38-7DDBA93E5267}" presName="BalanceSpacing" presStyleCnt="0"/>
      <dgm:spPr/>
    </dgm:pt>
    <dgm:pt modelId="{8AF43B61-9D28-40ED-8063-E86167403A2F}" type="pres">
      <dgm:prSet presAssocID="{867C51D0-7753-42B9-AB38-7DDBA93E5267}" presName="BalanceSpacing1" presStyleCnt="0"/>
      <dgm:spPr/>
    </dgm:pt>
    <dgm:pt modelId="{A8905B2D-3E8B-4A17-974F-7B732716C4D6}" type="pres">
      <dgm:prSet presAssocID="{95516EA8-46D0-4A0E-A540-9F79DAA16C9F}" presName="Accent1Text" presStyleLbl="node1" presStyleIdx="1" presStyleCnt="8" custLinFactNeighborY="0"/>
      <dgm:spPr/>
      <dgm:t>
        <a:bodyPr/>
        <a:lstStyle/>
        <a:p>
          <a:endParaRPr lang="sv-SE"/>
        </a:p>
      </dgm:t>
    </dgm:pt>
    <dgm:pt modelId="{741805E6-AA5B-4514-8E6D-59B444A645E6}" type="pres">
      <dgm:prSet presAssocID="{95516EA8-46D0-4A0E-A540-9F79DAA16C9F}" presName="spaceBetweenRectangles" presStyleCnt="0"/>
      <dgm:spPr/>
    </dgm:pt>
    <dgm:pt modelId="{1A177298-E948-4C63-BE4E-89AA553054D1}" type="pres">
      <dgm:prSet presAssocID="{1493DF62-8F0F-4DE1-BAF1-CD883C3839AA}" presName="composite" presStyleCnt="0"/>
      <dgm:spPr/>
    </dgm:pt>
    <dgm:pt modelId="{772418DD-53BE-4300-9416-06450E170CB0}" type="pres">
      <dgm:prSet presAssocID="{1493DF62-8F0F-4DE1-BAF1-CD883C3839AA}" presName="Parent1" presStyleLbl="node1" presStyleIdx="2" presStyleCnt="8" custLinFactNeighborX="-10721" custLinFactNeighborY="-103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C80C8AF6-C809-4ABD-84CB-216ADBBE9AAC}" type="pres">
      <dgm:prSet presAssocID="{1493DF62-8F0F-4DE1-BAF1-CD883C3839AA}" presName="Childtext1" presStyleLbl="revTx" presStyleIdx="1" presStyleCnt="4" custScaleX="134877" custLinFactNeighborX="-36819" custLinFactNeighborY="-66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24C880BD-C8DB-4ACB-A6C0-B18D1C71B993}" type="pres">
      <dgm:prSet presAssocID="{1493DF62-8F0F-4DE1-BAF1-CD883C3839AA}" presName="BalanceSpacing" presStyleCnt="0"/>
      <dgm:spPr/>
    </dgm:pt>
    <dgm:pt modelId="{197AA98D-E1E9-4A15-A870-67AD54E591F8}" type="pres">
      <dgm:prSet presAssocID="{1493DF62-8F0F-4DE1-BAF1-CD883C3839AA}" presName="BalanceSpacing1" presStyleCnt="0"/>
      <dgm:spPr/>
    </dgm:pt>
    <dgm:pt modelId="{67D1E034-BFB7-4A93-80D3-9F3EABBA90F4}" type="pres">
      <dgm:prSet presAssocID="{0489350A-49CC-45B1-978A-6BD1C7CD958C}" presName="Accent1Text" presStyleLbl="node1" presStyleIdx="3" presStyleCnt="8" custLinFactNeighborX="-7226" custLinFactNeighborY="836"/>
      <dgm:spPr/>
      <dgm:t>
        <a:bodyPr/>
        <a:lstStyle/>
        <a:p>
          <a:endParaRPr lang="sv-SE"/>
        </a:p>
      </dgm:t>
    </dgm:pt>
    <dgm:pt modelId="{32AAF304-5F4E-4D8D-B30C-4E6B07B7B479}" type="pres">
      <dgm:prSet presAssocID="{0489350A-49CC-45B1-978A-6BD1C7CD958C}" presName="spaceBetweenRectangles" presStyleCnt="0"/>
      <dgm:spPr/>
    </dgm:pt>
    <dgm:pt modelId="{EF63C8D4-8F65-4A3F-A6B9-FD1EB8B61472}" type="pres">
      <dgm:prSet presAssocID="{63DBF733-31C7-4E56-9C4F-9CF981B93161}" presName="composite" presStyleCnt="0"/>
      <dgm:spPr/>
    </dgm:pt>
    <dgm:pt modelId="{5C601FE5-765B-4670-BF73-6AD369185D50}" type="pres">
      <dgm:prSet presAssocID="{63DBF733-31C7-4E56-9C4F-9CF981B93161}" presName="Parent1" presStyleLbl="node1" presStyleIdx="4" presStyleCnt="8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3B256930-44DC-431F-B2AF-B2F0AD180583}" type="pres">
      <dgm:prSet presAssocID="{63DBF733-31C7-4E56-9C4F-9CF981B93161}" presName="Childtext1" presStyleLbl="revTx" presStyleIdx="2" presStyleCnt="4" custLinFactNeighborX="-520" custLinFactNeighborY="-127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0BE5288F-52EC-4D11-A5FE-74500A77666D}" type="pres">
      <dgm:prSet presAssocID="{63DBF733-31C7-4E56-9C4F-9CF981B93161}" presName="BalanceSpacing" presStyleCnt="0"/>
      <dgm:spPr/>
    </dgm:pt>
    <dgm:pt modelId="{D3D95C42-4EE7-48DB-8275-02794F68A04A}" type="pres">
      <dgm:prSet presAssocID="{63DBF733-31C7-4E56-9C4F-9CF981B93161}" presName="BalanceSpacing1" presStyleCnt="0"/>
      <dgm:spPr/>
    </dgm:pt>
    <dgm:pt modelId="{92BF0E06-E0CC-43E9-AFF5-9F4A7856B09A}" type="pres">
      <dgm:prSet presAssocID="{1245C1EB-8489-488A-BD93-3BA030CE6E59}" presName="Accent1Text" presStyleLbl="node1" presStyleIdx="5" presStyleCnt="8"/>
      <dgm:spPr/>
      <dgm:t>
        <a:bodyPr/>
        <a:lstStyle/>
        <a:p>
          <a:endParaRPr lang="sv-SE"/>
        </a:p>
      </dgm:t>
    </dgm:pt>
    <dgm:pt modelId="{B55663F5-2B93-4D95-B939-2C272272BF8F}" type="pres">
      <dgm:prSet presAssocID="{1245C1EB-8489-488A-BD93-3BA030CE6E59}" presName="spaceBetweenRectangles" presStyleCnt="0"/>
      <dgm:spPr/>
    </dgm:pt>
    <dgm:pt modelId="{43FE3516-9AC9-401E-96C2-81A148CE97AD}" type="pres">
      <dgm:prSet presAssocID="{3982BC07-0CD6-4B3E-9FFB-64DBD34ED248}" presName="composite" presStyleCnt="0"/>
      <dgm:spPr/>
    </dgm:pt>
    <dgm:pt modelId="{442084AA-6578-40FC-B1BB-05BA6BC0B26F}" type="pres">
      <dgm:prSet presAssocID="{3982BC07-0CD6-4B3E-9FFB-64DBD34ED248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DB4461AF-C326-48FF-BE56-E85D8559059F}" type="pres">
      <dgm:prSet presAssocID="{3982BC07-0CD6-4B3E-9FFB-64DBD34ED248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647BDE3A-C783-4C96-990A-D58B2290A957}" type="pres">
      <dgm:prSet presAssocID="{3982BC07-0CD6-4B3E-9FFB-64DBD34ED248}" presName="BalanceSpacing" presStyleCnt="0"/>
      <dgm:spPr/>
    </dgm:pt>
    <dgm:pt modelId="{8CBA5DE7-9DF4-4269-8D27-C50D8979E99C}" type="pres">
      <dgm:prSet presAssocID="{3982BC07-0CD6-4B3E-9FFB-64DBD34ED248}" presName="BalanceSpacing1" presStyleCnt="0"/>
      <dgm:spPr/>
    </dgm:pt>
    <dgm:pt modelId="{08A953C0-B3E4-4EEA-AD98-054CD28935A3}" type="pres">
      <dgm:prSet presAssocID="{28A07A31-8C77-4532-991D-2D68B5C6509E}" presName="Accent1Text" presStyleLbl="node1" presStyleIdx="7" presStyleCnt="8" custLinFactNeighborY="0"/>
      <dgm:spPr/>
      <dgm:t>
        <a:bodyPr/>
        <a:lstStyle/>
        <a:p>
          <a:endParaRPr lang="sv-SE"/>
        </a:p>
      </dgm:t>
    </dgm:pt>
  </dgm:ptLst>
  <dgm:cxnLst>
    <dgm:cxn modelId="{BA35918F-872A-4957-8237-B4C1134B076E}" srcId="{63DBF733-31C7-4E56-9C4F-9CF981B93161}" destId="{7043446B-3942-44FA-978B-718315319C1C}" srcOrd="0" destOrd="0" parTransId="{EE2DE876-6084-48F9-AE1E-10AF05B68C81}" sibTransId="{1A1EB54B-9F16-47BC-B721-A0CDD990CDE8}"/>
    <dgm:cxn modelId="{D8A4FD1F-5972-43B1-AAEC-ABF52BF3CE47}" srcId="{C5443979-7633-488C-B1D4-F41910630A4E}" destId="{1493DF62-8F0F-4DE1-BAF1-CD883C3839AA}" srcOrd="1" destOrd="0" parTransId="{4A085C35-572A-4965-A84F-F3B99376E1F9}" sibTransId="{0489350A-49CC-45B1-978A-6BD1C7CD958C}"/>
    <dgm:cxn modelId="{1556F422-0981-42F4-9473-0DFE36188F1E}" srcId="{63DBF733-31C7-4E56-9C4F-9CF981B93161}" destId="{015090E8-58BA-4963-BC81-3DB1F4F79435}" srcOrd="2" destOrd="0" parTransId="{97D2F057-E544-4BF7-9168-7E86C00F60A7}" sibTransId="{F2E68FAF-D178-49B4-9055-A20A0B3C1299}"/>
    <dgm:cxn modelId="{D9CA3E7D-26A1-4D4C-86CB-C21D1F907A8C}" srcId="{1493DF62-8F0F-4DE1-BAF1-CD883C3839AA}" destId="{B9519581-7C40-4F73-9629-792809838197}" srcOrd="4" destOrd="0" parTransId="{7E64FAA9-3A99-48C0-AF52-6491E3C2637B}" sibTransId="{9B91292F-406A-4D21-898D-A28D5598EC96}"/>
    <dgm:cxn modelId="{BB781CF0-BAF0-4065-8288-17CDDA5BC01C}" type="presOf" srcId="{867C51D0-7753-42B9-AB38-7DDBA93E5267}" destId="{4D49BC64-67B7-4C11-B01D-126DDCE10325}" srcOrd="0" destOrd="0" presId="urn:microsoft.com/office/officeart/2008/layout/AlternatingHexagons"/>
    <dgm:cxn modelId="{947EEF9D-A33C-4D9A-9389-78A3AFF688FC}" type="presOf" srcId="{1493DF62-8F0F-4DE1-BAF1-CD883C3839AA}" destId="{772418DD-53BE-4300-9416-06450E170CB0}" srcOrd="0" destOrd="0" presId="urn:microsoft.com/office/officeart/2008/layout/AlternatingHexagons"/>
    <dgm:cxn modelId="{7414C944-996E-4DCC-ADA2-C5D54E7D6CD9}" type="presOf" srcId="{63DBF733-31C7-4E56-9C4F-9CF981B93161}" destId="{5C601FE5-765B-4670-BF73-6AD369185D50}" srcOrd="0" destOrd="0" presId="urn:microsoft.com/office/officeart/2008/layout/AlternatingHexagons"/>
    <dgm:cxn modelId="{C6BD1421-68E1-4F13-BC2C-4EF82ADE1E67}" srcId="{1493DF62-8F0F-4DE1-BAF1-CD883C3839AA}" destId="{3663DC51-D21B-48D2-93C9-E22FD2D4D26B}" srcOrd="2" destOrd="0" parTransId="{7590FDE8-3940-4DE4-99C4-5FAF39AC6DDB}" sibTransId="{0F808E69-9475-4BD6-962F-D51789B15953}"/>
    <dgm:cxn modelId="{6379527C-D2F7-4896-A67B-9F03C0630332}" type="presOf" srcId="{7E3E4441-F434-4920-A405-619FB67C509C}" destId="{C80C8AF6-C809-4ABD-84CB-216ADBBE9AAC}" srcOrd="0" destOrd="1" presId="urn:microsoft.com/office/officeart/2008/layout/AlternatingHexagons"/>
    <dgm:cxn modelId="{33876088-40F9-4F31-9A18-7D39CE55BE27}" type="presOf" srcId="{95516EA8-46D0-4A0E-A540-9F79DAA16C9F}" destId="{A8905B2D-3E8B-4A17-974F-7B732716C4D6}" srcOrd="0" destOrd="0" presId="urn:microsoft.com/office/officeart/2008/layout/AlternatingHexagons"/>
    <dgm:cxn modelId="{CBE3F9E9-1AA9-4BAB-99E6-E0AF45DC8BDD}" type="presOf" srcId="{0489350A-49CC-45B1-978A-6BD1C7CD958C}" destId="{67D1E034-BFB7-4A93-80D3-9F3EABBA90F4}" srcOrd="0" destOrd="0" presId="urn:microsoft.com/office/officeart/2008/layout/AlternatingHexagons"/>
    <dgm:cxn modelId="{D85E1943-DF00-40D7-A409-CE44E17736A7}" srcId="{1493DF62-8F0F-4DE1-BAF1-CD883C3839AA}" destId="{457C5485-C1B3-4B2B-8EB9-33D5B15E8007}" srcOrd="0" destOrd="0" parTransId="{04A90293-7CD2-4D17-9E2B-36F74F001FD2}" sibTransId="{593D0158-435B-4742-8D70-D4C1C1731A09}"/>
    <dgm:cxn modelId="{03ABC028-03A0-49FF-AE0D-4C6D5982CAAA}" type="presOf" srcId="{C5443979-7633-488C-B1D4-F41910630A4E}" destId="{C476B22D-79C0-4B63-B627-D9861B21C194}" srcOrd="0" destOrd="0" presId="urn:microsoft.com/office/officeart/2008/layout/AlternatingHexagons"/>
    <dgm:cxn modelId="{EFD9CFC3-1A46-4C7D-AF3A-7DE262D9C3CC}" type="presOf" srcId="{015090E8-58BA-4963-BC81-3DB1F4F79435}" destId="{3B256930-44DC-431F-B2AF-B2F0AD180583}" srcOrd="0" destOrd="2" presId="urn:microsoft.com/office/officeart/2008/layout/AlternatingHexagons"/>
    <dgm:cxn modelId="{9D6B5DF6-E886-4DD4-AB7D-97383DA3AD09}" srcId="{C5443979-7633-488C-B1D4-F41910630A4E}" destId="{63DBF733-31C7-4E56-9C4F-9CF981B93161}" srcOrd="2" destOrd="0" parTransId="{0A5C807A-CC5C-4C32-AAEB-278B45B4D442}" sibTransId="{1245C1EB-8489-488A-BD93-3BA030CE6E59}"/>
    <dgm:cxn modelId="{F5E898BD-8560-44D3-A2D4-DEFC77F8160F}" type="presOf" srcId="{7043446B-3942-44FA-978B-718315319C1C}" destId="{3B256930-44DC-431F-B2AF-B2F0AD180583}" srcOrd="0" destOrd="0" presId="urn:microsoft.com/office/officeart/2008/layout/AlternatingHexagons"/>
    <dgm:cxn modelId="{EDE77991-7FB5-45C9-8AB9-4E8F86B9D3A9}" type="presOf" srcId="{457C5485-C1B3-4B2B-8EB9-33D5B15E8007}" destId="{C80C8AF6-C809-4ABD-84CB-216ADBBE9AAC}" srcOrd="0" destOrd="0" presId="urn:microsoft.com/office/officeart/2008/layout/AlternatingHexagons"/>
    <dgm:cxn modelId="{F6A0E868-A4A3-472B-BAD5-536B2AA62F86}" type="presOf" srcId="{93954A50-0E25-4749-93F9-7F9579630902}" destId="{3B256930-44DC-431F-B2AF-B2F0AD180583}" srcOrd="0" destOrd="1" presId="urn:microsoft.com/office/officeart/2008/layout/AlternatingHexagons"/>
    <dgm:cxn modelId="{D565141B-0297-44F0-A9DF-8D146E49C929}" srcId="{1493DF62-8F0F-4DE1-BAF1-CD883C3839AA}" destId="{60B0EDD8-A7B0-4B18-804F-133EB168C8A7}" srcOrd="3" destOrd="0" parTransId="{C8AEB6A9-015E-45A2-BCF5-3C4227A36946}" sibTransId="{1CAB8AD7-939E-4D82-B2A3-740FCD3AEB2A}"/>
    <dgm:cxn modelId="{6F806E4B-6C73-402B-83C2-F103511918BB}" type="presOf" srcId="{1245C1EB-8489-488A-BD93-3BA030CE6E59}" destId="{92BF0E06-E0CC-43E9-AFF5-9F4A7856B09A}" srcOrd="0" destOrd="0" presId="urn:microsoft.com/office/officeart/2008/layout/AlternatingHexagons"/>
    <dgm:cxn modelId="{95E02FE4-37B2-494B-9643-1561E393462E}" srcId="{63DBF733-31C7-4E56-9C4F-9CF981B93161}" destId="{93954A50-0E25-4749-93F9-7F9579630902}" srcOrd="1" destOrd="0" parTransId="{9ED88A86-24BC-4EC9-A3D9-8FD1DDCB927A}" sibTransId="{51567378-8D75-421D-A3AF-4D1D4758B696}"/>
    <dgm:cxn modelId="{ECE8312A-790F-4AE7-930C-FA09A05E61EF}" type="presOf" srcId="{3663DC51-D21B-48D2-93C9-E22FD2D4D26B}" destId="{C80C8AF6-C809-4ABD-84CB-216ADBBE9AAC}" srcOrd="0" destOrd="2" presId="urn:microsoft.com/office/officeart/2008/layout/AlternatingHexagons"/>
    <dgm:cxn modelId="{AF54418E-818C-44D1-A064-7C306FFFCC1B}" srcId="{1493DF62-8F0F-4DE1-BAF1-CD883C3839AA}" destId="{7E3E4441-F434-4920-A405-619FB67C509C}" srcOrd="1" destOrd="0" parTransId="{89E84170-E530-48FF-B11F-20B6AA1646C8}" sibTransId="{28A6248C-49FE-4DFD-93D4-305418B91BB8}"/>
    <dgm:cxn modelId="{89283366-DB01-4E3A-A261-9C3162F2E9A4}" type="presOf" srcId="{3982BC07-0CD6-4B3E-9FFB-64DBD34ED248}" destId="{442084AA-6578-40FC-B1BB-05BA6BC0B26F}" srcOrd="0" destOrd="0" presId="urn:microsoft.com/office/officeart/2008/layout/AlternatingHexagons"/>
    <dgm:cxn modelId="{493CEADA-D624-4F5F-9D4E-28CA845CEBCD}" srcId="{C5443979-7633-488C-B1D4-F41910630A4E}" destId="{3982BC07-0CD6-4B3E-9FFB-64DBD34ED248}" srcOrd="3" destOrd="0" parTransId="{DF8E5267-9AD4-4F3A-BDB1-C8798102C885}" sibTransId="{28A07A31-8C77-4532-991D-2D68B5C6509E}"/>
    <dgm:cxn modelId="{9A04D9FD-C08E-4E4D-957E-116FF118826A}" type="presOf" srcId="{60B0EDD8-A7B0-4B18-804F-133EB168C8A7}" destId="{C80C8AF6-C809-4ABD-84CB-216ADBBE9AAC}" srcOrd="0" destOrd="3" presId="urn:microsoft.com/office/officeart/2008/layout/AlternatingHexagons"/>
    <dgm:cxn modelId="{72419EAA-AE86-4565-8D2B-A2DE668631B7}" srcId="{C5443979-7633-488C-B1D4-F41910630A4E}" destId="{867C51D0-7753-42B9-AB38-7DDBA93E5267}" srcOrd="0" destOrd="0" parTransId="{A70DCA2D-F235-4731-92A1-2FE3CEF59753}" sibTransId="{95516EA8-46D0-4A0E-A540-9F79DAA16C9F}"/>
    <dgm:cxn modelId="{01988E7B-EC29-4159-8D9A-696E05E8BCA2}" type="presOf" srcId="{B9519581-7C40-4F73-9629-792809838197}" destId="{C80C8AF6-C809-4ABD-84CB-216ADBBE9AAC}" srcOrd="0" destOrd="4" presId="urn:microsoft.com/office/officeart/2008/layout/AlternatingHexagons"/>
    <dgm:cxn modelId="{975875D8-21BF-4DF9-9892-EC12E193222F}" type="presOf" srcId="{28A07A31-8C77-4532-991D-2D68B5C6509E}" destId="{08A953C0-B3E4-4EEA-AD98-054CD28935A3}" srcOrd="0" destOrd="0" presId="urn:microsoft.com/office/officeart/2008/layout/AlternatingHexagons"/>
    <dgm:cxn modelId="{94164709-6FF6-446B-A284-2A7C2A54BB46}" type="presParOf" srcId="{C476B22D-79C0-4B63-B627-D9861B21C194}" destId="{B97EB6DE-3AD7-48C9-9370-9FA189D813E4}" srcOrd="0" destOrd="0" presId="urn:microsoft.com/office/officeart/2008/layout/AlternatingHexagons"/>
    <dgm:cxn modelId="{BE6B32D4-2DAD-4E72-B490-8165B148D94B}" type="presParOf" srcId="{B97EB6DE-3AD7-48C9-9370-9FA189D813E4}" destId="{4D49BC64-67B7-4C11-B01D-126DDCE10325}" srcOrd="0" destOrd="0" presId="urn:microsoft.com/office/officeart/2008/layout/AlternatingHexagons"/>
    <dgm:cxn modelId="{742A4E7E-7127-4F58-AB26-13466DE7EC81}" type="presParOf" srcId="{B97EB6DE-3AD7-48C9-9370-9FA189D813E4}" destId="{4C95F2BC-4BA8-4DE5-A1CC-04C3200000F7}" srcOrd="1" destOrd="0" presId="urn:microsoft.com/office/officeart/2008/layout/AlternatingHexagons"/>
    <dgm:cxn modelId="{4385AAA1-51EA-44A2-9EEF-619BA809D38B}" type="presParOf" srcId="{B97EB6DE-3AD7-48C9-9370-9FA189D813E4}" destId="{D3E70761-ED05-4B4F-B844-230480CDEDC4}" srcOrd="2" destOrd="0" presId="urn:microsoft.com/office/officeart/2008/layout/AlternatingHexagons"/>
    <dgm:cxn modelId="{5803D1C4-AB81-4AB7-882B-B94DD2EDD90D}" type="presParOf" srcId="{B97EB6DE-3AD7-48C9-9370-9FA189D813E4}" destId="{8AF43B61-9D28-40ED-8063-E86167403A2F}" srcOrd="3" destOrd="0" presId="urn:microsoft.com/office/officeart/2008/layout/AlternatingHexagons"/>
    <dgm:cxn modelId="{2BCD4286-E108-4489-9B7E-08830976E50D}" type="presParOf" srcId="{B97EB6DE-3AD7-48C9-9370-9FA189D813E4}" destId="{A8905B2D-3E8B-4A17-974F-7B732716C4D6}" srcOrd="4" destOrd="0" presId="urn:microsoft.com/office/officeart/2008/layout/AlternatingHexagons"/>
    <dgm:cxn modelId="{4CD17A95-1076-44F1-A1CE-689838E349BD}" type="presParOf" srcId="{C476B22D-79C0-4B63-B627-D9861B21C194}" destId="{741805E6-AA5B-4514-8E6D-59B444A645E6}" srcOrd="1" destOrd="0" presId="urn:microsoft.com/office/officeart/2008/layout/AlternatingHexagons"/>
    <dgm:cxn modelId="{184BFEBB-C4CB-4D18-B33F-25130151B5A5}" type="presParOf" srcId="{C476B22D-79C0-4B63-B627-D9861B21C194}" destId="{1A177298-E948-4C63-BE4E-89AA553054D1}" srcOrd="2" destOrd="0" presId="urn:microsoft.com/office/officeart/2008/layout/AlternatingHexagons"/>
    <dgm:cxn modelId="{15A820E4-E98B-4598-9EDC-72E33796F04A}" type="presParOf" srcId="{1A177298-E948-4C63-BE4E-89AA553054D1}" destId="{772418DD-53BE-4300-9416-06450E170CB0}" srcOrd="0" destOrd="0" presId="urn:microsoft.com/office/officeart/2008/layout/AlternatingHexagons"/>
    <dgm:cxn modelId="{83219468-83A2-4F22-8431-325215D9767D}" type="presParOf" srcId="{1A177298-E948-4C63-BE4E-89AA553054D1}" destId="{C80C8AF6-C809-4ABD-84CB-216ADBBE9AAC}" srcOrd="1" destOrd="0" presId="urn:microsoft.com/office/officeart/2008/layout/AlternatingHexagons"/>
    <dgm:cxn modelId="{58647244-6E00-40D8-A333-E4757006F177}" type="presParOf" srcId="{1A177298-E948-4C63-BE4E-89AA553054D1}" destId="{24C880BD-C8DB-4ACB-A6C0-B18D1C71B993}" srcOrd="2" destOrd="0" presId="urn:microsoft.com/office/officeart/2008/layout/AlternatingHexagons"/>
    <dgm:cxn modelId="{73A709DF-E5FF-49E8-96E3-A8694EE3A8DD}" type="presParOf" srcId="{1A177298-E948-4C63-BE4E-89AA553054D1}" destId="{197AA98D-E1E9-4A15-A870-67AD54E591F8}" srcOrd="3" destOrd="0" presId="urn:microsoft.com/office/officeart/2008/layout/AlternatingHexagons"/>
    <dgm:cxn modelId="{7E3B0016-1CCB-44BA-8A31-B84076F5E6BD}" type="presParOf" srcId="{1A177298-E948-4C63-BE4E-89AA553054D1}" destId="{67D1E034-BFB7-4A93-80D3-9F3EABBA90F4}" srcOrd="4" destOrd="0" presId="urn:microsoft.com/office/officeart/2008/layout/AlternatingHexagons"/>
    <dgm:cxn modelId="{5326CA0C-77FC-4107-8721-4A4CEF9E833A}" type="presParOf" srcId="{C476B22D-79C0-4B63-B627-D9861B21C194}" destId="{32AAF304-5F4E-4D8D-B30C-4E6B07B7B479}" srcOrd="3" destOrd="0" presId="urn:microsoft.com/office/officeart/2008/layout/AlternatingHexagons"/>
    <dgm:cxn modelId="{6FF69D88-9AF3-44E7-8D4F-FC299E50375D}" type="presParOf" srcId="{C476B22D-79C0-4B63-B627-D9861B21C194}" destId="{EF63C8D4-8F65-4A3F-A6B9-FD1EB8B61472}" srcOrd="4" destOrd="0" presId="urn:microsoft.com/office/officeart/2008/layout/AlternatingHexagons"/>
    <dgm:cxn modelId="{9DA1E76B-0F1A-4635-BAEF-34BB9A2A7EBE}" type="presParOf" srcId="{EF63C8D4-8F65-4A3F-A6B9-FD1EB8B61472}" destId="{5C601FE5-765B-4670-BF73-6AD369185D50}" srcOrd="0" destOrd="0" presId="urn:microsoft.com/office/officeart/2008/layout/AlternatingHexagons"/>
    <dgm:cxn modelId="{DA2EA4AE-F6B4-4125-8044-1B2A00E54640}" type="presParOf" srcId="{EF63C8D4-8F65-4A3F-A6B9-FD1EB8B61472}" destId="{3B256930-44DC-431F-B2AF-B2F0AD180583}" srcOrd="1" destOrd="0" presId="urn:microsoft.com/office/officeart/2008/layout/AlternatingHexagons"/>
    <dgm:cxn modelId="{6FEB731B-7306-453C-84C6-F4F881E4AB87}" type="presParOf" srcId="{EF63C8D4-8F65-4A3F-A6B9-FD1EB8B61472}" destId="{0BE5288F-52EC-4D11-A5FE-74500A77666D}" srcOrd="2" destOrd="0" presId="urn:microsoft.com/office/officeart/2008/layout/AlternatingHexagons"/>
    <dgm:cxn modelId="{2B5CAD46-18F0-4A78-9174-2E23D7073295}" type="presParOf" srcId="{EF63C8D4-8F65-4A3F-A6B9-FD1EB8B61472}" destId="{D3D95C42-4EE7-48DB-8275-02794F68A04A}" srcOrd="3" destOrd="0" presId="urn:microsoft.com/office/officeart/2008/layout/AlternatingHexagons"/>
    <dgm:cxn modelId="{5C968F37-1B82-40BC-8454-04EC5FB660A3}" type="presParOf" srcId="{EF63C8D4-8F65-4A3F-A6B9-FD1EB8B61472}" destId="{92BF0E06-E0CC-43E9-AFF5-9F4A7856B09A}" srcOrd="4" destOrd="0" presId="urn:microsoft.com/office/officeart/2008/layout/AlternatingHexagons"/>
    <dgm:cxn modelId="{134E62B7-DBC1-4A09-AB1B-73326F8FE659}" type="presParOf" srcId="{C476B22D-79C0-4B63-B627-D9861B21C194}" destId="{B55663F5-2B93-4D95-B939-2C272272BF8F}" srcOrd="5" destOrd="0" presId="urn:microsoft.com/office/officeart/2008/layout/AlternatingHexagons"/>
    <dgm:cxn modelId="{FAE39F78-58FA-4ACF-A8BF-660AC11EB323}" type="presParOf" srcId="{C476B22D-79C0-4B63-B627-D9861B21C194}" destId="{43FE3516-9AC9-401E-96C2-81A148CE97AD}" srcOrd="6" destOrd="0" presId="urn:microsoft.com/office/officeart/2008/layout/AlternatingHexagons"/>
    <dgm:cxn modelId="{276CC308-E432-447A-95F4-CAC7842AE7F8}" type="presParOf" srcId="{43FE3516-9AC9-401E-96C2-81A148CE97AD}" destId="{442084AA-6578-40FC-B1BB-05BA6BC0B26F}" srcOrd="0" destOrd="0" presId="urn:microsoft.com/office/officeart/2008/layout/AlternatingHexagons"/>
    <dgm:cxn modelId="{C984B8AF-62D8-42FB-9C72-57923D52A7CC}" type="presParOf" srcId="{43FE3516-9AC9-401E-96C2-81A148CE97AD}" destId="{DB4461AF-C326-48FF-BE56-E85D8559059F}" srcOrd="1" destOrd="0" presId="urn:microsoft.com/office/officeart/2008/layout/AlternatingHexagons"/>
    <dgm:cxn modelId="{84A43F55-C2CF-4B88-B473-4C8850DE2C06}" type="presParOf" srcId="{43FE3516-9AC9-401E-96C2-81A148CE97AD}" destId="{647BDE3A-C783-4C96-990A-D58B2290A957}" srcOrd="2" destOrd="0" presId="urn:microsoft.com/office/officeart/2008/layout/AlternatingHexagons"/>
    <dgm:cxn modelId="{F7FC83AC-EA4E-43D4-A949-EBF437A7C434}" type="presParOf" srcId="{43FE3516-9AC9-401E-96C2-81A148CE97AD}" destId="{8CBA5DE7-9DF4-4269-8D27-C50D8979E99C}" srcOrd="3" destOrd="0" presId="urn:microsoft.com/office/officeart/2008/layout/AlternatingHexagons"/>
    <dgm:cxn modelId="{DDD5143D-D8C5-44C8-9743-3CF89FE0001F}" type="presParOf" srcId="{43FE3516-9AC9-401E-96C2-81A148CE97AD}" destId="{08A953C0-B3E4-4EEA-AD98-054CD28935A3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36C12AF-4576-4849-A412-3833C528EBA4}" type="doc">
      <dgm:prSet loTypeId="urn:microsoft.com/office/officeart/2005/8/layout/hList9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sv-SE"/>
        </a:p>
      </dgm:t>
    </dgm:pt>
    <dgm:pt modelId="{7F142169-FED3-47EC-9CF0-091D7042A4E5}">
      <dgm:prSet phldrT="[Text]"/>
      <dgm:spPr/>
      <dgm:t>
        <a:bodyPr/>
        <a:lstStyle/>
        <a:p>
          <a:r>
            <a:rPr lang="sv-SE" dirty="0"/>
            <a:t>AP1</a:t>
          </a:r>
        </a:p>
      </dgm:t>
    </dgm:pt>
    <dgm:pt modelId="{695A4620-E27E-46FB-9B68-E9A55ACBD2F6}" type="parTrans" cxnId="{129A387E-10AB-442F-9D59-3DC27A9F4C28}">
      <dgm:prSet/>
      <dgm:spPr/>
      <dgm:t>
        <a:bodyPr/>
        <a:lstStyle/>
        <a:p>
          <a:endParaRPr lang="sv-SE"/>
        </a:p>
      </dgm:t>
    </dgm:pt>
    <dgm:pt modelId="{1D6DF2BF-56EE-483E-8294-12F573BD2F79}" type="sibTrans" cxnId="{129A387E-10AB-442F-9D59-3DC27A9F4C28}">
      <dgm:prSet/>
      <dgm:spPr/>
      <dgm:t>
        <a:bodyPr/>
        <a:lstStyle/>
        <a:p>
          <a:endParaRPr lang="sv-SE"/>
        </a:p>
      </dgm:t>
    </dgm:pt>
    <dgm:pt modelId="{61D12EAE-0956-4394-AF80-B4F7C52AD627}">
      <dgm:prSet phldrT="[Text]"/>
      <dgm:spPr/>
      <dgm:t>
        <a:bodyPr/>
        <a:lstStyle/>
        <a:p>
          <a:r>
            <a:rPr lang="sv-SE" dirty="0"/>
            <a:t>AP2</a:t>
          </a:r>
        </a:p>
      </dgm:t>
    </dgm:pt>
    <dgm:pt modelId="{DBAAEDBD-1208-474F-87C2-EE06A048051B}" type="parTrans" cxnId="{7B473283-2C71-4DD3-A24B-86DF854505FA}">
      <dgm:prSet/>
      <dgm:spPr/>
      <dgm:t>
        <a:bodyPr/>
        <a:lstStyle/>
        <a:p>
          <a:endParaRPr lang="sv-SE"/>
        </a:p>
      </dgm:t>
    </dgm:pt>
    <dgm:pt modelId="{BB38B2AE-DBE8-4C6F-BD45-F9AD0E34A9E9}" type="sibTrans" cxnId="{7B473283-2C71-4DD3-A24B-86DF854505FA}">
      <dgm:prSet/>
      <dgm:spPr/>
      <dgm:t>
        <a:bodyPr/>
        <a:lstStyle/>
        <a:p>
          <a:endParaRPr lang="sv-SE"/>
        </a:p>
      </dgm:t>
    </dgm:pt>
    <dgm:pt modelId="{80F9BAF1-D7DC-476F-8A42-82555A3954A1}">
      <dgm:prSet phldrT="[Text]"/>
      <dgm:spPr/>
      <dgm:t>
        <a:bodyPr/>
        <a:lstStyle/>
        <a:p>
          <a:r>
            <a:rPr lang="sv-SE" dirty="0"/>
            <a:t>AP3</a:t>
          </a:r>
        </a:p>
      </dgm:t>
    </dgm:pt>
    <dgm:pt modelId="{DF309CC6-CA8A-4AA0-9A97-FB7BC04B75A8}" type="parTrans" cxnId="{032C3012-F7A8-45B0-8A2B-EE66F39002F8}">
      <dgm:prSet/>
      <dgm:spPr/>
      <dgm:t>
        <a:bodyPr/>
        <a:lstStyle/>
        <a:p>
          <a:endParaRPr lang="sv-SE"/>
        </a:p>
      </dgm:t>
    </dgm:pt>
    <dgm:pt modelId="{3EBA3EDF-9373-41E8-9BA6-ED8637906F1C}" type="sibTrans" cxnId="{032C3012-F7A8-45B0-8A2B-EE66F39002F8}">
      <dgm:prSet/>
      <dgm:spPr/>
      <dgm:t>
        <a:bodyPr/>
        <a:lstStyle/>
        <a:p>
          <a:endParaRPr lang="sv-SE"/>
        </a:p>
      </dgm:t>
    </dgm:pt>
    <dgm:pt modelId="{BAC25C05-ED18-494D-84AF-3403E7FC69E4}">
      <dgm:prSet phldrT="[Text]"/>
      <dgm:spPr/>
      <dgm:t>
        <a:bodyPr/>
        <a:lstStyle/>
        <a:p>
          <a:r>
            <a:rPr lang="sv-SE" dirty="0"/>
            <a:t>AP4</a:t>
          </a:r>
        </a:p>
      </dgm:t>
    </dgm:pt>
    <dgm:pt modelId="{AC2264F1-09AA-4A67-BD25-926974B7182B}" type="parTrans" cxnId="{3C331FC1-E492-4CFE-8E3D-B4299DF8494A}">
      <dgm:prSet/>
      <dgm:spPr/>
      <dgm:t>
        <a:bodyPr/>
        <a:lstStyle/>
        <a:p>
          <a:endParaRPr lang="sv-SE"/>
        </a:p>
      </dgm:t>
    </dgm:pt>
    <dgm:pt modelId="{4C298B7A-EBE6-41C7-8CC1-23DD430B2903}" type="sibTrans" cxnId="{3C331FC1-E492-4CFE-8E3D-B4299DF8494A}">
      <dgm:prSet/>
      <dgm:spPr/>
      <dgm:t>
        <a:bodyPr/>
        <a:lstStyle/>
        <a:p>
          <a:endParaRPr lang="sv-SE"/>
        </a:p>
      </dgm:t>
    </dgm:pt>
    <dgm:pt modelId="{3CB8A9B2-708C-4FEB-BC13-6438250ACE7A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sv-SE" sz="1600" dirty="0"/>
            <a:t>Inkludera hygien/ antibiotika-perspektiv i arbetet</a:t>
          </a:r>
        </a:p>
      </dgm:t>
    </dgm:pt>
    <dgm:pt modelId="{590C9A95-35B7-4783-863C-08A06098601B}" type="parTrans" cxnId="{A05C608E-DA07-43B0-AEFE-E55B74E09E27}">
      <dgm:prSet/>
      <dgm:spPr/>
      <dgm:t>
        <a:bodyPr/>
        <a:lstStyle/>
        <a:p>
          <a:endParaRPr lang="sv-SE"/>
        </a:p>
      </dgm:t>
    </dgm:pt>
    <dgm:pt modelId="{E1ABE24E-B605-4F8C-902D-750AF141DBCB}" type="sibTrans" cxnId="{A05C608E-DA07-43B0-AEFE-E55B74E09E27}">
      <dgm:prSet/>
      <dgm:spPr/>
      <dgm:t>
        <a:bodyPr/>
        <a:lstStyle/>
        <a:p>
          <a:endParaRPr lang="sv-SE"/>
        </a:p>
      </dgm:t>
    </dgm:pt>
    <dgm:pt modelId="{68C94F45-C1AE-4C91-9AB0-869DD5AF8B9B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sv-SE" sz="1600" dirty="0"/>
            <a:t>Koppla Antibiotika-smart ”tänk” till projekt, samarbeten, dialoger</a:t>
          </a:r>
        </a:p>
      </dgm:t>
    </dgm:pt>
    <dgm:pt modelId="{F9712A77-558F-4BD5-9090-D146D57CB0F0}" type="parTrans" cxnId="{AF6E4A0A-971E-444A-A9A0-07D1BEA56AC9}">
      <dgm:prSet/>
      <dgm:spPr/>
      <dgm:t>
        <a:bodyPr/>
        <a:lstStyle/>
        <a:p>
          <a:endParaRPr lang="sv-SE"/>
        </a:p>
      </dgm:t>
    </dgm:pt>
    <dgm:pt modelId="{D3D209BE-F370-4550-AAFF-F4CF95658AA5}" type="sibTrans" cxnId="{AF6E4A0A-971E-444A-A9A0-07D1BEA56AC9}">
      <dgm:prSet/>
      <dgm:spPr/>
      <dgm:t>
        <a:bodyPr/>
        <a:lstStyle/>
        <a:p>
          <a:endParaRPr lang="sv-SE"/>
        </a:p>
      </dgm:t>
    </dgm:pt>
    <dgm:pt modelId="{3B5129F6-A32C-470D-A262-2C98C40BF348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sv-SE" sz="1600" dirty="0"/>
            <a:t>Interagera med fler </a:t>
          </a:r>
          <a:r>
            <a:rPr lang="sv-SE" sz="1600" dirty="0" smtClean="0"/>
            <a:t>aktörer</a:t>
          </a:r>
          <a:endParaRPr lang="sv-SE" sz="1600" dirty="0"/>
        </a:p>
      </dgm:t>
    </dgm:pt>
    <dgm:pt modelId="{94EB16D9-764C-4D14-939E-0F4C6865207F}" type="parTrans" cxnId="{F1265A90-7862-47BE-85E2-6B924CE67DC7}">
      <dgm:prSet/>
      <dgm:spPr/>
      <dgm:t>
        <a:bodyPr/>
        <a:lstStyle/>
        <a:p>
          <a:endParaRPr lang="sv-SE"/>
        </a:p>
      </dgm:t>
    </dgm:pt>
    <dgm:pt modelId="{0970291F-12D8-4BFF-B2BE-D95E700642AA}" type="sibTrans" cxnId="{F1265A90-7862-47BE-85E2-6B924CE67DC7}">
      <dgm:prSet/>
      <dgm:spPr/>
      <dgm:t>
        <a:bodyPr/>
        <a:lstStyle/>
        <a:p>
          <a:endParaRPr lang="sv-SE"/>
        </a:p>
      </dgm:t>
    </dgm:pt>
    <dgm:pt modelId="{C407099B-C83E-49BF-8F65-F5221BFC996B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sv-SE" sz="1600" dirty="0"/>
            <a:t>Öka kunskap och stärka goda </a:t>
          </a:r>
          <a:r>
            <a:rPr lang="sv-SE" sz="1600" dirty="0" smtClean="0"/>
            <a:t>beteenden</a:t>
          </a:r>
          <a:endParaRPr lang="sv-SE" sz="1600" dirty="0"/>
        </a:p>
      </dgm:t>
    </dgm:pt>
    <dgm:pt modelId="{3EF57418-8D48-4561-A0B2-731099E8C8C2}" type="parTrans" cxnId="{174B8A4B-9621-4ECA-894B-3894294C842F}">
      <dgm:prSet/>
      <dgm:spPr/>
      <dgm:t>
        <a:bodyPr/>
        <a:lstStyle/>
        <a:p>
          <a:endParaRPr lang="sv-SE"/>
        </a:p>
      </dgm:t>
    </dgm:pt>
    <dgm:pt modelId="{A03CC4C7-8C5F-4B9D-A13F-EBF80B7F3535}" type="sibTrans" cxnId="{174B8A4B-9621-4ECA-894B-3894294C842F}">
      <dgm:prSet/>
      <dgm:spPr/>
      <dgm:t>
        <a:bodyPr/>
        <a:lstStyle/>
        <a:p>
          <a:endParaRPr lang="sv-SE"/>
        </a:p>
      </dgm:t>
    </dgm:pt>
    <dgm:pt modelId="{8A0BECC9-275E-4543-87CF-D508E3AAA567}">
      <dgm:prSet phldrT="[Text]" custT="1"/>
      <dgm:spPr/>
      <dgm:t>
        <a:bodyPr/>
        <a:lstStyle/>
        <a:p>
          <a:r>
            <a:rPr lang="sv-SE" sz="2000" b="1" dirty="0"/>
            <a:t>Invånare</a:t>
          </a:r>
        </a:p>
      </dgm:t>
    </dgm:pt>
    <dgm:pt modelId="{427A4814-AC0B-4A60-BBEA-6B3F0D9EEAD1}" type="sibTrans" cxnId="{8F4439A6-E1D5-4AEA-A759-8A38573AB048}">
      <dgm:prSet/>
      <dgm:spPr/>
      <dgm:t>
        <a:bodyPr/>
        <a:lstStyle/>
        <a:p>
          <a:endParaRPr lang="sv-SE"/>
        </a:p>
      </dgm:t>
    </dgm:pt>
    <dgm:pt modelId="{80CB795A-0D91-497B-BED8-8DFECFFC9A51}" type="parTrans" cxnId="{8F4439A6-E1D5-4AEA-A759-8A38573AB048}">
      <dgm:prSet/>
      <dgm:spPr/>
      <dgm:t>
        <a:bodyPr/>
        <a:lstStyle/>
        <a:p>
          <a:endParaRPr lang="sv-SE"/>
        </a:p>
      </dgm:t>
    </dgm:pt>
    <dgm:pt modelId="{1724F348-4B3C-4F70-A5B1-CB77B9A0ADDF}">
      <dgm:prSet phldrT="[Text]" custT="1"/>
      <dgm:spPr/>
      <dgm:t>
        <a:bodyPr/>
        <a:lstStyle/>
        <a:p>
          <a:r>
            <a:rPr lang="sv-SE" sz="2000" b="1" dirty="0" smtClean="0"/>
            <a:t>Kriterier kommuner </a:t>
          </a:r>
          <a:r>
            <a:rPr lang="sv-SE" sz="2000" b="1" dirty="0"/>
            <a:t>och regioner</a:t>
          </a:r>
        </a:p>
      </dgm:t>
    </dgm:pt>
    <dgm:pt modelId="{0BD4CAB2-3EB3-4A3D-B0FB-EB0F72435805}" type="sibTrans" cxnId="{48A18B6C-4687-469E-B278-0B8E52EF5FEF}">
      <dgm:prSet/>
      <dgm:spPr/>
      <dgm:t>
        <a:bodyPr/>
        <a:lstStyle/>
        <a:p>
          <a:endParaRPr lang="sv-SE"/>
        </a:p>
      </dgm:t>
    </dgm:pt>
    <dgm:pt modelId="{33E94451-4DC2-4B70-9F6E-AE5E54057E35}" type="parTrans" cxnId="{48A18B6C-4687-469E-B278-0B8E52EF5FEF}">
      <dgm:prSet/>
      <dgm:spPr/>
      <dgm:t>
        <a:bodyPr/>
        <a:lstStyle/>
        <a:p>
          <a:endParaRPr lang="sv-SE"/>
        </a:p>
      </dgm:t>
    </dgm:pt>
    <dgm:pt modelId="{66053D41-F615-42B3-AE83-6FA5141ADD2D}">
      <dgm:prSet phldrT="[Text]" custT="1"/>
      <dgm:spPr/>
      <dgm:t>
        <a:bodyPr/>
        <a:lstStyle/>
        <a:p>
          <a:r>
            <a:rPr lang="sv-SE" sz="2000" b="1" dirty="0"/>
            <a:t>Internationell uppkoppling</a:t>
          </a:r>
        </a:p>
      </dgm:t>
    </dgm:pt>
    <dgm:pt modelId="{21870324-A5E6-455E-8F53-8BFA72B6DE33}" type="sibTrans" cxnId="{0D284D27-DAA7-4575-BB5E-615538894804}">
      <dgm:prSet/>
      <dgm:spPr/>
      <dgm:t>
        <a:bodyPr/>
        <a:lstStyle/>
        <a:p>
          <a:endParaRPr lang="sv-SE"/>
        </a:p>
      </dgm:t>
    </dgm:pt>
    <dgm:pt modelId="{8F0B9F40-A0AF-4193-ACBF-F494557DABBF}" type="parTrans" cxnId="{0D284D27-DAA7-4575-BB5E-615538894804}">
      <dgm:prSet/>
      <dgm:spPr/>
      <dgm:t>
        <a:bodyPr/>
        <a:lstStyle/>
        <a:p>
          <a:endParaRPr lang="sv-SE"/>
        </a:p>
      </dgm:t>
    </dgm:pt>
    <dgm:pt modelId="{B36A99A9-F12E-42E3-A9B9-D5CE1616CA48}">
      <dgm:prSet phldrT="[Text]" custT="1"/>
      <dgm:spPr/>
      <dgm:t>
        <a:bodyPr/>
        <a:lstStyle/>
        <a:p>
          <a:r>
            <a:rPr lang="sv-SE" sz="2000" b="1" dirty="0" smtClean="0"/>
            <a:t>Plattform bred samverkan</a:t>
          </a:r>
          <a:endParaRPr lang="sv-SE" sz="2000" b="1" dirty="0"/>
        </a:p>
      </dgm:t>
    </dgm:pt>
    <dgm:pt modelId="{C2C72BF7-7477-46DE-B375-06FAADB26B84}" type="sibTrans" cxnId="{69791904-9793-420B-AAD3-3C5F396DBB23}">
      <dgm:prSet/>
      <dgm:spPr/>
      <dgm:t>
        <a:bodyPr/>
        <a:lstStyle/>
        <a:p>
          <a:endParaRPr lang="sv-SE"/>
        </a:p>
      </dgm:t>
    </dgm:pt>
    <dgm:pt modelId="{F82112EB-34C4-4933-A872-4EA5072D9FDF}" type="parTrans" cxnId="{69791904-9793-420B-AAD3-3C5F396DBB23}">
      <dgm:prSet/>
      <dgm:spPr/>
      <dgm:t>
        <a:bodyPr/>
        <a:lstStyle/>
        <a:p>
          <a:endParaRPr lang="sv-SE"/>
        </a:p>
      </dgm:t>
    </dgm:pt>
    <dgm:pt modelId="{942868B4-C529-479A-9A05-6357E63F754F}" type="pres">
      <dgm:prSet presAssocID="{736C12AF-4576-4849-A412-3833C528EBA4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sv-SE"/>
        </a:p>
      </dgm:t>
    </dgm:pt>
    <dgm:pt modelId="{DAAD8845-7F8D-49AC-86A8-9361CD7D6227}" type="pres">
      <dgm:prSet presAssocID="{7F142169-FED3-47EC-9CF0-091D7042A4E5}" presName="posSpace" presStyleCnt="0"/>
      <dgm:spPr/>
    </dgm:pt>
    <dgm:pt modelId="{387FD270-93FF-47CF-91D2-8C9CE7C68D58}" type="pres">
      <dgm:prSet presAssocID="{7F142169-FED3-47EC-9CF0-091D7042A4E5}" presName="vertFlow" presStyleCnt="0"/>
      <dgm:spPr/>
    </dgm:pt>
    <dgm:pt modelId="{543B55E4-551C-4E9B-896D-E89FAFF241E3}" type="pres">
      <dgm:prSet presAssocID="{7F142169-FED3-47EC-9CF0-091D7042A4E5}" presName="topSpace" presStyleCnt="0"/>
      <dgm:spPr/>
    </dgm:pt>
    <dgm:pt modelId="{8BCCD0C7-3BEE-4B02-AA91-F99AAE117CDA}" type="pres">
      <dgm:prSet presAssocID="{7F142169-FED3-47EC-9CF0-091D7042A4E5}" presName="firstComp" presStyleCnt="0"/>
      <dgm:spPr/>
    </dgm:pt>
    <dgm:pt modelId="{0C5108E9-4E38-41E6-83A4-5B68EAABCFC8}" type="pres">
      <dgm:prSet presAssocID="{7F142169-FED3-47EC-9CF0-091D7042A4E5}" presName="firstChild" presStyleLbl="bgAccFollowNode1" presStyleIdx="0" presStyleCnt="8" custScaleX="135658" custScaleY="134550" custLinFactNeighborX="48487" custLinFactNeighborY="359"/>
      <dgm:spPr/>
      <dgm:t>
        <a:bodyPr/>
        <a:lstStyle/>
        <a:p>
          <a:endParaRPr lang="sv-SE"/>
        </a:p>
      </dgm:t>
    </dgm:pt>
    <dgm:pt modelId="{F48AD923-AEF4-4A85-B1E6-9566C0F0D355}" type="pres">
      <dgm:prSet presAssocID="{7F142169-FED3-47EC-9CF0-091D7042A4E5}" presName="firstChildTx" presStyleLbl="bgAccFollowNode1" presStyleIdx="0" presStyleCnt="8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53A7F08B-AD2A-4EC6-8D42-1DB76983CBF4}" type="pres">
      <dgm:prSet presAssocID="{C407099B-C83E-49BF-8F65-F5221BFC996B}" presName="comp" presStyleCnt="0"/>
      <dgm:spPr/>
    </dgm:pt>
    <dgm:pt modelId="{19CFD6BD-27B2-483D-B33B-BD28E60D0478}" type="pres">
      <dgm:prSet presAssocID="{C407099B-C83E-49BF-8F65-F5221BFC996B}" presName="child" presStyleLbl="bgAccFollowNode1" presStyleIdx="1" presStyleCnt="8" custScaleX="135658" custScaleY="134550" custLinFactNeighborX="48487" custLinFactNeighborY="359"/>
      <dgm:spPr/>
      <dgm:t>
        <a:bodyPr/>
        <a:lstStyle/>
        <a:p>
          <a:endParaRPr lang="sv-SE"/>
        </a:p>
      </dgm:t>
    </dgm:pt>
    <dgm:pt modelId="{7FB5524C-4BF2-45D5-84F3-5F2F87B97111}" type="pres">
      <dgm:prSet presAssocID="{C407099B-C83E-49BF-8F65-F5221BFC996B}" presName="childTx" presStyleLbl="bgAccFollowNode1" presStyleIdx="1" presStyleCnt="8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7E692B24-E945-47F4-8024-115A650D6604}" type="pres">
      <dgm:prSet presAssocID="{7F142169-FED3-47EC-9CF0-091D7042A4E5}" presName="negSpace" presStyleCnt="0"/>
      <dgm:spPr/>
    </dgm:pt>
    <dgm:pt modelId="{55AED004-3E59-4B54-AB74-093C84F26542}" type="pres">
      <dgm:prSet presAssocID="{7F142169-FED3-47EC-9CF0-091D7042A4E5}" presName="circle" presStyleLbl="node1" presStyleIdx="0" presStyleCnt="4" custScaleX="153549" custScaleY="142062" custLinFactNeighborX="10637" custLinFactNeighborY="-76320"/>
      <dgm:spPr/>
      <dgm:t>
        <a:bodyPr/>
        <a:lstStyle/>
        <a:p>
          <a:endParaRPr lang="sv-SE"/>
        </a:p>
      </dgm:t>
    </dgm:pt>
    <dgm:pt modelId="{E7461343-230D-47EB-9968-057F30746A05}" type="pres">
      <dgm:prSet presAssocID="{1D6DF2BF-56EE-483E-8294-12F573BD2F79}" presName="transSpace" presStyleCnt="0"/>
      <dgm:spPr/>
    </dgm:pt>
    <dgm:pt modelId="{832B7F1C-AC25-403B-A826-6F90D1395995}" type="pres">
      <dgm:prSet presAssocID="{61D12EAE-0956-4394-AF80-B4F7C52AD627}" presName="posSpace" presStyleCnt="0"/>
      <dgm:spPr/>
    </dgm:pt>
    <dgm:pt modelId="{80DF03A4-3237-473F-A925-055995DAE292}" type="pres">
      <dgm:prSet presAssocID="{61D12EAE-0956-4394-AF80-B4F7C52AD627}" presName="vertFlow" presStyleCnt="0"/>
      <dgm:spPr/>
    </dgm:pt>
    <dgm:pt modelId="{2260C493-53D0-4A78-8FD1-C3877C3B23E3}" type="pres">
      <dgm:prSet presAssocID="{61D12EAE-0956-4394-AF80-B4F7C52AD627}" presName="topSpace" presStyleCnt="0"/>
      <dgm:spPr/>
    </dgm:pt>
    <dgm:pt modelId="{2006B408-6860-467B-A1DF-EA84201C8A69}" type="pres">
      <dgm:prSet presAssocID="{61D12EAE-0956-4394-AF80-B4F7C52AD627}" presName="firstComp" presStyleCnt="0"/>
      <dgm:spPr/>
    </dgm:pt>
    <dgm:pt modelId="{5001821A-DF64-4348-9FA1-472E5832AEE3}" type="pres">
      <dgm:prSet presAssocID="{61D12EAE-0956-4394-AF80-B4F7C52AD627}" presName="firstChild" presStyleLbl="bgAccFollowNode1" presStyleIdx="2" presStyleCnt="8" custScaleX="135658" custScaleY="134550"/>
      <dgm:spPr/>
      <dgm:t>
        <a:bodyPr/>
        <a:lstStyle/>
        <a:p>
          <a:endParaRPr lang="sv-SE"/>
        </a:p>
      </dgm:t>
    </dgm:pt>
    <dgm:pt modelId="{319EF1A0-4957-4D46-B057-F281B55D9545}" type="pres">
      <dgm:prSet presAssocID="{61D12EAE-0956-4394-AF80-B4F7C52AD627}" presName="firstChildTx" presStyleLbl="bgAccFollowNode1" presStyleIdx="2" presStyleCnt="8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C3D72798-7F23-4CE8-89D3-7243A7E35678}" type="pres">
      <dgm:prSet presAssocID="{3CB8A9B2-708C-4FEB-BC13-6438250ACE7A}" presName="comp" presStyleCnt="0"/>
      <dgm:spPr/>
    </dgm:pt>
    <dgm:pt modelId="{29039F08-6D52-4EB1-893F-3A16570A1B57}" type="pres">
      <dgm:prSet presAssocID="{3CB8A9B2-708C-4FEB-BC13-6438250ACE7A}" presName="child" presStyleLbl="bgAccFollowNode1" presStyleIdx="3" presStyleCnt="8" custScaleX="135658" custScaleY="134550"/>
      <dgm:spPr/>
      <dgm:t>
        <a:bodyPr/>
        <a:lstStyle/>
        <a:p>
          <a:endParaRPr lang="sv-SE"/>
        </a:p>
      </dgm:t>
    </dgm:pt>
    <dgm:pt modelId="{711371F2-3194-4DC8-81E3-691714E3B5F0}" type="pres">
      <dgm:prSet presAssocID="{3CB8A9B2-708C-4FEB-BC13-6438250ACE7A}" presName="childTx" presStyleLbl="bgAccFollowNode1" presStyleIdx="3" presStyleCnt="8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C4AD3EA3-0B97-400B-8B73-6FAF639D149E}" type="pres">
      <dgm:prSet presAssocID="{61D12EAE-0956-4394-AF80-B4F7C52AD627}" presName="negSpace" presStyleCnt="0"/>
      <dgm:spPr/>
    </dgm:pt>
    <dgm:pt modelId="{866E0C82-04CE-4BF8-A618-DBA93970136E}" type="pres">
      <dgm:prSet presAssocID="{61D12EAE-0956-4394-AF80-B4F7C52AD627}" presName="circle" presStyleLbl="node1" presStyleIdx="1" presStyleCnt="4" custScaleX="153549" custScaleY="142062" custLinFactNeighborX="-62547" custLinFactNeighborY="-74210"/>
      <dgm:spPr/>
      <dgm:t>
        <a:bodyPr/>
        <a:lstStyle/>
        <a:p>
          <a:endParaRPr lang="sv-SE"/>
        </a:p>
      </dgm:t>
    </dgm:pt>
    <dgm:pt modelId="{2C9E31E4-E87A-4748-B0EC-C3D016745655}" type="pres">
      <dgm:prSet presAssocID="{BB38B2AE-DBE8-4C6F-BD45-F9AD0E34A9E9}" presName="transSpace" presStyleCnt="0"/>
      <dgm:spPr/>
    </dgm:pt>
    <dgm:pt modelId="{D69E8C0A-B22D-48EA-A275-24D33FF5BA83}" type="pres">
      <dgm:prSet presAssocID="{80F9BAF1-D7DC-476F-8A42-82555A3954A1}" presName="posSpace" presStyleCnt="0"/>
      <dgm:spPr/>
    </dgm:pt>
    <dgm:pt modelId="{172BAA7B-F212-4F45-B1BF-CC764C2CF882}" type="pres">
      <dgm:prSet presAssocID="{80F9BAF1-D7DC-476F-8A42-82555A3954A1}" presName="vertFlow" presStyleCnt="0"/>
      <dgm:spPr/>
    </dgm:pt>
    <dgm:pt modelId="{69073C6E-0D60-440B-9B28-279A18F54AA5}" type="pres">
      <dgm:prSet presAssocID="{80F9BAF1-D7DC-476F-8A42-82555A3954A1}" presName="topSpace" presStyleCnt="0"/>
      <dgm:spPr/>
    </dgm:pt>
    <dgm:pt modelId="{ECB021A0-53A2-4193-A010-88AF15DCE2B9}" type="pres">
      <dgm:prSet presAssocID="{80F9BAF1-D7DC-476F-8A42-82555A3954A1}" presName="firstComp" presStyleCnt="0"/>
      <dgm:spPr/>
    </dgm:pt>
    <dgm:pt modelId="{F2C3B5F2-B6B3-4562-B56A-A43FA580334A}" type="pres">
      <dgm:prSet presAssocID="{80F9BAF1-D7DC-476F-8A42-82555A3954A1}" presName="firstChild" presStyleLbl="bgAccFollowNode1" presStyleIdx="4" presStyleCnt="8" custScaleX="135658" custScaleY="134550" custLinFactNeighborX="-47927" custLinFactNeighborY="1379"/>
      <dgm:spPr/>
      <dgm:t>
        <a:bodyPr/>
        <a:lstStyle/>
        <a:p>
          <a:endParaRPr lang="sv-SE"/>
        </a:p>
      </dgm:t>
    </dgm:pt>
    <dgm:pt modelId="{D55D7CC0-A15A-4BE9-BA1B-23ED71FFD25C}" type="pres">
      <dgm:prSet presAssocID="{80F9BAF1-D7DC-476F-8A42-82555A3954A1}" presName="firstChildTx" presStyleLbl="bgAccFollowNode1" presStyleIdx="4" presStyleCnt="8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5692D295-A86C-4BCE-AC7D-0A03DE43516E}" type="pres">
      <dgm:prSet presAssocID="{68C94F45-C1AE-4C91-9AB0-869DD5AF8B9B}" presName="comp" presStyleCnt="0"/>
      <dgm:spPr/>
    </dgm:pt>
    <dgm:pt modelId="{AD8B958E-3AFE-4BF1-9A64-AF6F5F1F8546}" type="pres">
      <dgm:prSet presAssocID="{68C94F45-C1AE-4C91-9AB0-869DD5AF8B9B}" presName="child" presStyleLbl="bgAccFollowNode1" presStyleIdx="5" presStyleCnt="8" custScaleX="135658" custScaleY="134550" custLinFactNeighborX="-47927" custLinFactNeighborY="-3622"/>
      <dgm:spPr/>
      <dgm:t>
        <a:bodyPr/>
        <a:lstStyle/>
        <a:p>
          <a:endParaRPr lang="sv-SE"/>
        </a:p>
      </dgm:t>
    </dgm:pt>
    <dgm:pt modelId="{5811C543-BA84-4C97-8F43-415F1F9D7760}" type="pres">
      <dgm:prSet presAssocID="{68C94F45-C1AE-4C91-9AB0-869DD5AF8B9B}" presName="childTx" presStyleLbl="bgAccFollowNode1" presStyleIdx="5" presStyleCnt="8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F16F5F60-A48E-46BF-8CAB-D6637B6FD56F}" type="pres">
      <dgm:prSet presAssocID="{80F9BAF1-D7DC-476F-8A42-82555A3954A1}" presName="negSpace" presStyleCnt="0"/>
      <dgm:spPr/>
    </dgm:pt>
    <dgm:pt modelId="{984EF63A-0569-48E1-B3EA-704418A4D677}" type="pres">
      <dgm:prSet presAssocID="{80F9BAF1-D7DC-476F-8A42-82555A3954A1}" presName="circle" presStyleLbl="node1" presStyleIdx="2" presStyleCnt="4" custScaleX="153549" custScaleY="142062" custLinFactX="-50465" custLinFactNeighborX="-100000" custLinFactNeighborY="-76320"/>
      <dgm:spPr/>
      <dgm:t>
        <a:bodyPr/>
        <a:lstStyle/>
        <a:p>
          <a:endParaRPr lang="sv-SE"/>
        </a:p>
      </dgm:t>
    </dgm:pt>
    <dgm:pt modelId="{D62F60A5-2894-43FB-9C4D-599B514E74D6}" type="pres">
      <dgm:prSet presAssocID="{3EBA3EDF-9373-41E8-9BA6-ED8637906F1C}" presName="transSpace" presStyleCnt="0"/>
      <dgm:spPr/>
    </dgm:pt>
    <dgm:pt modelId="{4657C21A-15A6-4537-BA8D-B56A9AC37D1F}" type="pres">
      <dgm:prSet presAssocID="{BAC25C05-ED18-494D-84AF-3403E7FC69E4}" presName="posSpace" presStyleCnt="0"/>
      <dgm:spPr/>
    </dgm:pt>
    <dgm:pt modelId="{B2624BEE-95C1-4689-96DD-CAC716990A02}" type="pres">
      <dgm:prSet presAssocID="{BAC25C05-ED18-494D-84AF-3403E7FC69E4}" presName="vertFlow" presStyleCnt="0"/>
      <dgm:spPr/>
    </dgm:pt>
    <dgm:pt modelId="{A6762843-34A8-4CAF-BC4A-6F36F0F987B2}" type="pres">
      <dgm:prSet presAssocID="{BAC25C05-ED18-494D-84AF-3403E7FC69E4}" presName="topSpace" presStyleCnt="0"/>
      <dgm:spPr/>
    </dgm:pt>
    <dgm:pt modelId="{749EA612-AC2D-4DE2-B824-9786242E2DDD}" type="pres">
      <dgm:prSet presAssocID="{BAC25C05-ED18-494D-84AF-3403E7FC69E4}" presName="firstComp" presStyleCnt="0"/>
      <dgm:spPr/>
    </dgm:pt>
    <dgm:pt modelId="{35033B02-E39D-4BB5-B0B4-3A863ADBB5FF}" type="pres">
      <dgm:prSet presAssocID="{BAC25C05-ED18-494D-84AF-3403E7FC69E4}" presName="firstChild" presStyleLbl="bgAccFollowNode1" presStyleIdx="6" presStyleCnt="8" custScaleX="144713" custScaleY="134550" custLinFactNeighborX="-99397" custLinFactNeighborY="-284"/>
      <dgm:spPr/>
      <dgm:t>
        <a:bodyPr/>
        <a:lstStyle/>
        <a:p>
          <a:endParaRPr lang="sv-SE"/>
        </a:p>
      </dgm:t>
    </dgm:pt>
    <dgm:pt modelId="{75A6D10E-EA7C-432A-8055-0667480FBC3F}" type="pres">
      <dgm:prSet presAssocID="{BAC25C05-ED18-494D-84AF-3403E7FC69E4}" presName="firstChildTx" presStyleLbl="bgAccFollowNode1" presStyleIdx="6" presStyleCnt="8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5F188F39-71F6-4E3E-B977-7703F8738378}" type="pres">
      <dgm:prSet presAssocID="{3B5129F6-A32C-470D-A262-2C98C40BF348}" presName="comp" presStyleCnt="0"/>
      <dgm:spPr/>
    </dgm:pt>
    <dgm:pt modelId="{17B33337-3A7D-42EF-BD14-3FBC384BBC1C}" type="pres">
      <dgm:prSet presAssocID="{3B5129F6-A32C-470D-A262-2C98C40BF348}" presName="child" presStyleLbl="bgAccFollowNode1" presStyleIdx="7" presStyleCnt="8" custScaleX="143726" custScaleY="134550" custLinFactNeighborX="-99397" custLinFactNeighborY="-284"/>
      <dgm:spPr/>
      <dgm:t>
        <a:bodyPr/>
        <a:lstStyle/>
        <a:p>
          <a:endParaRPr lang="sv-SE"/>
        </a:p>
      </dgm:t>
    </dgm:pt>
    <dgm:pt modelId="{E24D8A62-034D-4943-9A36-56FC752D0165}" type="pres">
      <dgm:prSet presAssocID="{3B5129F6-A32C-470D-A262-2C98C40BF348}" presName="childTx" presStyleLbl="bgAccFollowNode1" presStyleIdx="7" presStyleCnt="8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321D502C-AB8F-43C4-9087-EE6EBBC5EF96}" type="pres">
      <dgm:prSet presAssocID="{BAC25C05-ED18-494D-84AF-3403E7FC69E4}" presName="negSpace" presStyleCnt="0"/>
      <dgm:spPr/>
    </dgm:pt>
    <dgm:pt modelId="{B7EA7EAA-17B8-46ED-903D-87A4A6D3DCCA}" type="pres">
      <dgm:prSet presAssocID="{BAC25C05-ED18-494D-84AF-3403E7FC69E4}" presName="circle" presStyleLbl="node1" presStyleIdx="3" presStyleCnt="4" custScaleX="153549" custScaleY="142062" custLinFactX="-72136" custLinFactNeighborX="-100000" custLinFactNeighborY="-76320"/>
      <dgm:spPr/>
      <dgm:t>
        <a:bodyPr/>
        <a:lstStyle/>
        <a:p>
          <a:endParaRPr lang="sv-SE"/>
        </a:p>
      </dgm:t>
    </dgm:pt>
  </dgm:ptLst>
  <dgm:cxnLst>
    <dgm:cxn modelId="{DA1013E3-C813-4861-8C6D-074AF59170C1}" type="presOf" srcId="{61D12EAE-0956-4394-AF80-B4F7C52AD627}" destId="{866E0C82-04CE-4BF8-A618-DBA93970136E}" srcOrd="0" destOrd="0" presId="urn:microsoft.com/office/officeart/2005/8/layout/hList9"/>
    <dgm:cxn modelId="{323EB80F-9E94-49D5-9785-E701830237CC}" type="presOf" srcId="{3CB8A9B2-708C-4FEB-BC13-6438250ACE7A}" destId="{29039F08-6D52-4EB1-893F-3A16570A1B57}" srcOrd="0" destOrd="0" presId="urn:microsoft.com/office/officeart/2005/8/layout/hList9"/>
    <dgm:cxn modelId="{0D4EF9F0-72EA-40E7-970B-DF79B629421A}" type="presOf" srcId="{B36A99A9-F12E-42E3-A9B9-D5CE1616CA48}" destId="{75A6D10E-EA7C-432A-8055-0667480FBC3F}" srcOrd="1" destOrd="0" presId="urn:microsoft.com/office/officeart/2005/8/layout/hList9"/>
    <dgm:cxn modelId="{73CE516F-F3E4-4F02-BCA4-E5E7219AD6F5}" type="presOf" srcId="{1724F348-4B3C-4F70-A5B1-CB77B9A0ADDF}" destId="{319EF1A0-4957-4D46-B057-F281B55D9545}" srcOrd="1" destOrd="0" presId="urn:microsoft.com/office/officeart/2005/8/layout/hList9"/>
    <dgm:cxn modelId="{F1265A90-7862-47BE-85E2-6B924CE67DC7}" srcId="{BAC25C05-ED18-494D-84AF-3403E7FC69E4}" destId="{3B5129F6-A32C-470D-A262-2C98C40BF348}" srcOrd="1" destOrd="0" parTransId="{94EB16D9-764C-4D14-939E-0F4C6865207F}" sibTransId="{0970291F-12D8-4BFF-B2BE-D95E700642AA}"/>
    <dgm:cxn modelId="{603BB4A1-536A-4A30-8942-076E1A1FBD16}" type="presOf" srcId="{3CB8A9B2-708C-4FEB-BC13-6438250ACE7A}" destId="{711371F2-3194-4DC8-81E3-691714E3B5F0}" srcOrd="1" destOrd="0" presId="urn:microsoft.com/office/officeart/2005/8/layout/hList9"/>
    <dgm:cxn modelId="{657253C3-EEF6-4762-93C1-78D02E912A28}" type="presOf" srcId="{B36A99A9-F12E-42E3-A9B9-D5CE1616CA48}" destId="{35033B02-E39D-4BB5-B0B4-3A863ADBB5FF}" srcOrd="0" destOrd="0" presId="urn:microsoft.com/office/officeart/2005/8/layout/hList9"/>
    <dgm:cxn modelId="{7E1E1B29-217D-4085-8B93-79AB957A07C4}" type="presOf" srcId="{1724F348-4B3C-4F70-A5B1-CB77B9A0ADDF}" destId="{5001821A-DF64-4348-9FA1-472E5832AEE3}" srcOrd="0" destOrd="0" presId="urn:microsoft.com/office/officeart/2005/8/layout/hList9"/>
    <dgm:cxn modelId="{0D284D27-DAA7-4575-BB5E-615538894804}" srcId="{80F9BAF1-D7DC-476F-8A42-82555A3954A1}" destId="{66053D41-F615-42B3-AE83-6FA5141ADD2D}" srcOrd="0" destOrd="0" parTransId="{8F0B9F40-A0AF-4193-ACBF-F494557DABBF}" sibTransId="{21870324-A5E6-455E-8F53-8BFA72B6DE33}"/>
    <dgm:cxn modelId="{129A387E-10AB-442F-9D59-3DC27A9F4C28}" srcId="{736C12AF-4576-4849-A412-3833C528EBA4}" destId="{7F142169-FED3-47EC-9CF0-091D7042A4E5}" srcOrd="0" destOrd="0" parTransId="{695A4620-E27E-46FB-9B68-E9A55ACBD2F6}" sibTransId="{1D6DF2BF-56EE-483E-8294-12F573BD2F79}"/>
    <dgm:cxn modelId="{BDCC5DDA-5CC8-4A2E-A6D5-6CDF778343B9}" type="presOf" srcId="{68C94F45-C1AE-4C91-9AB0-869DD5AF8B9B}" destId="{5811C543-BA84-4C97-8F43-415F1F9D7760}" srcOrd="1" destOrd="0" presId="urn:microsoft.com/office/officeart/2005/8/layout/hList9"/>
    <dgm:cxn modelId="{48A18B6C-4687-469E-B278-0B8E52EF5FEF}" srcId="{61D12EAE-0956-4394-AF80-B4F7C52AD627}" destId="{1724F348-4B3C-4F70-A5B1-CB77B9A0ADDF}" srcOrd="0" destOrd="0" parTransId="{33E94451-4DC2-4B70-9F6E-AE5E54057E35}" sibTransId="{0BD4CAB2-3EB3-4A3D-B0FB-EB0F72435805}"/>
    <dgm:cxn modelId="{1FEECB8F-2800-4A1F-8B58-9261C8A1EE52}" type="presOf" srcId="{66053D41-F615-42B3-AE83-6FA5141ADD2D}" destId="{F2C3B5F2-B6B3-4562-B56A-A43FA580334A}" srcOrd="0" destOrd="0" presId="urn:microsoft.com/office/officeart/2005/8/layout/hList9"/>
    <dgm:cxn modelId="{3C331FC1-E492-4CFE-8E3D-B4299DF8494A}" srcId="{736C12AF-4576-4849-A412-3833C528EBA4}" destId="{BAC25C05-ED18-494D-84AF-3403E7FC69E4}" srcOrd="3" destOrd="0" parTransId="{AC2264F1-09AA-4A67-BD25-926974B7182B}" sibTransId="{4C298B7A-EBE6-41C7-8CC1-23DD430B2903}"/>
    <dgm:cxn modelId="{03A5AD7A-EEAB-42C4-878F-014BF84FEE51}" type="presOf" srcId="{BAC25C05-ED18-494D-84AF-3403E7FC69E4}" destId="{B7EA7EAA-17B8-46ED-903D-87A4A6D3DCCA}" srcOrd="0" destOrd="0" presId="urn:microsoft.com/office/officeart/2005/8/layout/hList9"/>
    <dgm:cxn modelId="{7D292B88-F69D-46A1-975A-9B24BCAACE05}" type="presOf" srcId="{3B5129F6-A32C-470D-A262-2C98C40BF348}" destId="{17B33337-3A7D-42EF-BD14-3FBC384BBC1C}" srcOrd="0" destOrd="0" presId="urn:microsoft.com/office/officeart/2005/8/layout/hList9"/>
    <dgm:cxn modelId="{A05C608E-DA07-43B0-AEFE-E55B74E09E27}" srcId="{61D12EAE-0956-4394-AF80-B4F7C52AD627}" destId="{3CB8A9B2-708C-4FEB-BC13-6438250ACE7A}" srcOrd="1" destOrd="0" parTransId="{590C9A95-35B7-4783-863C-08A06098601B}" sibTransId="{E1ABE24E-B605-4F8C-902D-750AF141DBCB}"/>
    <dgm:cxn modelId="{62D1097B-715F-4893-89FA-D801151B23FC}" type="presOf" srcId="{8A0BECC9-275E-4543-87CF-D508E3AAA567}" destId="{F48AD923-AEF4-4A85-B1E6-9566C0F0D355}" srcOrd="1" destOrd="0" presId="urn:microsoft.com/office/officeart/2005/8/layout/hList9"/>
    <dgm:cxn modelId="{AF6E4A0A-971E-444A-A9A0-07D1BEA56AC9}" srcId="{80F9BAF1-D7DC-476F-8A42-82555A3954A1}" destId="{68C94F45-C1AE-4C91-9AB0-869DD5AF8B9B}" srcOrd="1" destOrd="0" parTransId="{F9712A77-558F-4BD5-9090-D146D57CB0F0}" sibTransId="{D3D209BE-F370-4550-AAFF-F4CF95658AA5}"/>
    <dgm:cxn modelId="{64ED7450-919F-4424-88C3-66C259138410}" type="presOf" srcId="{66053D41-F615-42B3-AE83-6FA5141ADD2D}" destId="{D55D7CC0-A15A-4BE9-BA1B-23ED71FFD25C}" srcOrd="1" destOrd="0" presId="urn:microsoft.com/office/officeart/2005/8/layout/hList9"/>
    <dgm:cxn modelId="{9904B8A3-2802-49AF-83BB-D789A4138BF4}" type="presOf" srcId="{C407099B-C83E-49BF-8F65-F5221BFC996B}" destId="{7FB5524C-4BF2-45D5-84F3-5F2F87B97111}" srcOrd="1" destOrd="0" presId="urn:microsoft.com/office/officeart/2005/8/layout/hList9"/>
    <dgm:cxn modelId="{E636B5BC-05ED-4614-9438-F2A218B42D78}" type="presOf" srcId="{80F9BAF1-D7DC-476F-8A42-82555A3954A1}" destId="{984EF63A-0569-48E1-B3EA-704418A4D677}" srcOrd="0" destOrd="0" presId="urn:microsoft.com/office/officeart/2005/8/layout/hList9"/>
    <dgm:cxn modelId="{032C3012-F7A8-45B0-8A2B-EE66F39002F8}" srcId="{736C12AF-4576-4849-A412-3833C528EBA4}" destId="{80F9BAF1-D7DC-476F-8A42-82555A3954A1}" srcOrd="2" destOrd="0" parTransId="{DF309CC6-CA8A-4AA0-9A97-FB7BC04B75A8}" sibTransId="{3EBA3EDF-9373-41E8-9BA6-ED8637906F1C}"/>
    <dgm:cxn modelId="{73E9C556-049C-4F2F-9E08-54EC901ADC8F}" type="presOf" srcId="{736C12AF-4576-4849-A412-3833C528EBA4}" destId="{942868B4-C529-479A-9A05-6357E63F754F}" srcOrd="0" destOrd="0" presId="urn:microsoft.com/office/officeart/2005/8/layout/hList9"/>
    <dgm:cxn modelId="{C35A95F0-22DF-4CC2-A576-E91B5FFAA444}" type="presOf" srcId="{7F142169-FED3-47EC-9CF0-091D7042A4E5}" destId="{55AED004-3E59-4B54-AB74-093C84F26542}" srcOrd="0" destOrd="0" presId="urn:microsoft.com/office/officeart/2005/8/layout/hList9"/>
    <dgm:cxn modelId="{2FAC824C-3F04-4938-A84C-0BA83BEB5F70}" type="presOf" srcId="{8A0BECC9-275E-4543-87CF-D508E3AAA567}" destId="{0C5108E9-4E38-41E6-83A4-5B68EAABCFC8}" srcOrd="0" destOrd="0" presId="urn:microsoft.com/office/officeart/2005/8/layout/hList9"/>
    <dgm:cxn modelId="{9932AFC3-05DD-4A60-A718-1009FE21EF02}" type="presOf" srcId="{C407099B-C83E-49BF-8F65-F5221BFC996B}" destId="{19CFD6BD-27B2-483D-B33B-BD28E60D0478}" srcOrd="0" destOrd="0" presId="urn:microsoft.com/office/officeart/2005/8/layout/hList9"/>
    <dgm:cxn modelId="{DC5E1880-F87D-4E9F-B621-9E9869CE3836}" type="presOf" srcId="{68C94F45-C1AE-4C91-9AB0-869DD5AF8B9B}" destId="{AD8B958E-3AFE-4BF1-9A64-AF6F5F1F8546}" srcOrd="0" destOrd="0" presId="urn:microsoft.com/office/officeart/2005/8/layout/hList9"/>
    <dgm:cxn modelId="{8F4439A6-E1D5-4AEA-A759-8A38573AB048}" srcId="{7F142169-FED3-47EC-9CF0-091D7042A4E5}" destId="{8A0BECC9-275E-4543-87CF-D508E3AAA567}" srcOrd="0" destOrd="0" parTransId="{80CB795A-0D91-497B-BED8-8DFECFFC9A51}" sibTransId="{427A4814-AC0B-4A60-BBEA-6B3F0D9EEAD1}"/>
    <dgm:cxn modelId="{174B8A4B-9621-4ECA-894B-3894294C842F}" srcId="{7F142169-FED3-47EC-9CF0-091D7042A4E5}" destId="{C407099B-C83E-49BF-8F65-F5221BFC996B}" srcOrd="1" destOrd="0" parTransId="{3EF57418-8D48-4561-A0B2-731099E8C8C2}" sibTransId="{A03CC4C7-8C5F-4B9D-A13F-EBF80B7F3535}"/>
    <dgm:cxn modelId="{69791904-9793-420B-AAD3-3C5F396DBB23}" srcId="{BAC25C05-ED18-494D-84AF-3403E7FC69E4}" destId="{B36A99A9-F12E-42E3-A9B9-D5CE1616CA48}" srcOrd="0" destOrd="0" parTransId="{F82112EB-34C4-4933-A872-4EA5072D9FDF}" sibTransId="{C2C72BF7-7477-46DE-B375-06FAADB26B84}"/>
    <dgm:cxn modelId="{7B473283-2C71-4DD3-A24B-86DF854505FA}" srcId="{736C12AF-4576-4849-A412-3833C528EBA4}" destId="{61D12EAE-0956-4394-AF80-B4F7C52AD627}" srcOrd="1" destOrd="0" parTransId="{DBAAEDBD-1208-474F-87C2-EE06A048051B}" sibTransId="{BB38B2AE-DBE8-4C6F-BD45-F9AD0E34A9E9}"/>
    <dgm:cxn modelId="{852FDFCA-2A38-4199-9E9D-C2FF58B1FA9D}" type="presOf" srcId="{3B5129F6-A32C-470D-A262-2C98C40BF348}" destId="{E24D8A62-034D-4943-9A36-56FC752D0165}" srcOrd="1" destOrd="0" presId="urn:microsoft.com/office/officeart/2005/8/layout/hList9"/>
    <dgm:cxn modelId="{2EFCD56C-3BF6-4985-886D-C9AE41B52611}" type="presParOf" srcId="{942868B4-C529-479A-9A05-6357E63F754F}" destId="{DAAD8845-7F8D-49AC-86A8-9361CD7D6227}" srcOrd="0" destOrd="0" presId="urn:microsoft.com/office/officeart/2005/8/layout/hList9"/>
    <dgm:cxn modelId="{99620F2E-A6CB-4AFC-8362-9B4725193437}" type="presParOf" srcId="{942868B4-C529-479A-9A05-6357E63F754F}" destId="{387FD270-93FF-47CF-91D2-8C9CE7C68D58}" srcOrd="1" destOrd="0" presId="urn:microsoft.com/office/officeart/2005/8/layout/hList9"/>
    <dgm:cxn modelId="{52EBA960-5432-4066-BA5C-E177C251962A}" type="presParOf" srcId="{387FD270-93FF-47CF-91D2-8C9CE7C68D58}" destId="{543B55E4-551C-4E9B-896D-E89FAFF241E3}" srcOrd="0" destOrd="0" presId="urn:microsoft.com/office/officeart/2005/8/layout/hList9"/>
    <dgm:cxn modelId="{BB1A8B8C-2AEA-4D8D-AE1C-B466F45E6E5D}" type="presParOf" srcId="{387FD270-93FF-47CF-91D2-8C9CE7C68D58}" destId="{8BCCD0C7-3BEE-4B02-AA91-F99AAE117CDA}" srcOrd="1" destOrd="0" presId="urn:microsoft.com/office/officeart/2005/8/layout/hList9"/>
    <dgm:cxn modelId="{021C5F4F-CFAC-42E8-90E1-3A650483B111}" type="presParOf" srcId="{8BCCD0C7-3BEE-4B02-AA91-F99AAE117CDA}" destId="{0C5108E9-4E38-41E6-83A4-5B68EAABCFC8}" srcOrd="0" destOrd="0" presId="urn:microsoft.com/office/officeart/2005/8/layout/hList9"/>
    <dgm:cxn modelId="{995FC5D7-E7DF-4D43-A86F-D8CA8AE2F969}" type="presParOf" srcId="{8BCCD0C7-3BEE-4B02-AA91-F99AAE117CDA}" destId="{F48AD923-AEF4-4A85-B1E6-9566C0F0D355}" srcOrd="1" destOrd="0" presId="urn:microsoft.com/office/officeart/2005/8/layout/hList9"/>
    <dgm:cxn modelId="{0865508E-14CB-4BBF-8E25-F1792BC6AA57}" type="presParOf" srcId="{387FD270-93FF-47CF-91D2-8C9CE7C68D58}" destId="{53A7F08B-AD2A-4EC6-8D42-1DB76983CBF4}" srcOrd="2" destOrd="0" presId="urn:microsoft.com/office/officeart/2005/8/layout/hList9"/>
    <dgm:cxn modelId="{38FB54C0-93D1-4BC7-A526-C28457B2A759}" type="presParOf" srcId="{53A7F08B-AD2A-4EC6-8D42-1DB76983CBF4}" destId="{19CFD6BD-27B2-483D-B33B-BD28E60D0478}" srcOrd="0" destOrd="0" presId="urn:microsoft.com/office/officeart/2005/8/layout/hList9"/>
    <dgm:cxn modelId="{945FD904-D5B6-4CB9-AD7F-6439D4922031}" type="presParOf" srcId="{53A7F08B-AD2A-4EC6-8D42-1DB76983CBF4}" destId="{7FB5524C-4BF2-45D5-84F3-5F2F87B97111}" srcOrd="1" destOrd="0" presId="urn:microsoft.com/office/officeart/2005/8/layout/hList9"/>
    <dgm:cxn modelId="{EB8A4BB3-425F-4C65-9A13-F6360781084F}" type="presParOf" srcId="{942868B4-C529-479A-9A05-6357E63F754F}" destId="{7E692B24-E945-47F4-8024-115A650D6604}" srcOrd="2" destOrd="0" presId="urn:microsoft.com/office/officeart/2005/8/layout/hList9"/>
    <dgm:cxn modelId="{E2C7A520-59E6-4934-B48C-8126CF12935B}" type="presParOf" srcId="{942868B4-C529-479A-9A05-6357E63F754F}" destId="{55AED004-3E59-4B54-AB74-093C84F26542}" srcOrd="3" destOrd="0" presId="urn:microsoft.com/office/officeart/2005/8/layout/hList9"/>
    <dgm:cxn modelId="{0F9B6CFD-0FAD-4F7E-9041-AC12F20850B3}" type="presParOf" srcId="{942868B4-C529-479A-9A05-6357E63F754F}" destId="{E7461343-230D-47EB-9968-057F30746A05}" srcOrd="4" destOrd="0" presId="urn:microsoft.com/office/officeart/2005/8/layout/hList9"/>
    <dgm:cxn modelId="{5D62D386-0B2C-480B-BABB-DC629F3E3A58}" type="presParOf" srcId="{942868B4-C529-479A-9A05-6357E63F754F}" destId="{832B7F1C-AC25-403B-A826-6F90D1395995}" srcOrd="5" destOrd="0" presId="urn:microsoft.com/office/officeart/2005/8/layout/hList9"/>
    <dgm:cxn modelId="{056B95BA-CA6D-4E55-A852-704EA985CC42}" type="presParOf" srcId="{942868B4-C529-479A-9A05-6357E63F754F}" destId="{80DF03A4-3237-473F-A925-055995DAE292}" srcOrd="6" destOrd="0" presId="urn:microsoft.com/office/officeart/2005/8/layout/hList9"/>
    <dgm:cxn modelId="{F50687DE-BD63-4FA5-BC7B-AC33B7DC4EFD}" type="presParOf" srcId="{80DF03A4-3237-473F-A925-055995DAE292}" destId="{2260C493-53D0-4A78-8FD1-C3877C3B23E3}" srcOrd="0" destOrd="0" presId="urn:microsoft.com/office/officeart/2005/8/layout/hList9"/>
    <dgm:cxn modelId="{825DB3F3-E044-452C-9AD9-4BF6DF36D909}" type="presParOf" srcId="{80DF03A4-3237-473F-A925-055995DAE292}" destId="{2006B408-6860-467B-A1DF-EA84201C8A69}" srcOrd="1" destOrd="0" presId="urn:microsoft.com/office/officeart/2005/8/layout/hList9"/>
    <dgm:cxn modelId="{64AD7415-C002-422B-B9CD-E2EBEB657B2C}" type="presParOf" srcId="{2006B408-6860-467B-A1DF-EA84201C8A69}" destId="{5001821A-DF64-4348-9FA1-472E5832AEE3}" srcOrd="0" destOrd="0" presId="urn:microsoft.com/office/officeart/2005/8/layout/hList9"/>
    <dgm:cxn modelId="{6E844BCD-83AC-4CE8-864C-37CDDA251AAC}" type="presParOf" srcId="{2006B408-6860-467B-A1DF-EA84201C8A69}" destId="{319EF1A0-4957-4D46-B057-F281B55D9545}" srcOrd="1" destOrd="0" presId="urn:microsoft.com/office/officeart/2005/8/layout/hList9"/>
    <dgm:cxn modelId="{66800AB8-FEB8-477C-A470-96464066E241}" type="presParOf" srcId="{80DF03A4-3237-473F-A925-055995DAE292}" destId="{C3D72798-7F23-4CE8-89D3-7243A7E35678}" srcOrd="2" destOrd="0" presId="urn:microsoft.com/office/officeart/2005/8/layout/hList9"/>
    <dgm:cxn modelId="{08C83A60-D809-4851-9AFD-7437108EBD58}" type="presParOf" srcId="{C3D72798-7F23-4CE8-89D3-7243A7E35678}" destId="{29039F08-6D52-4EB1-893F-3A16570A1B57}" srcOrd="0" destOrd="0" presId="urn:microsoft.com/office/officeart/2005/8/layout/hList9"/>
    <dgm:cxn modelId="{667486D6-8949-4C81-9E64-1B7BCF976B2C}" type="presParOf" srcId="{C3D72798-7F23-4CE8-89D3-7243A7E35678}" destId="{711371F2-3194-4DC8-81E3-691714E3B5F0}" srcOrd="1" destOrd="0" presId="urn:microsoft.com/office/officeart/2005/8/layout/hList9"/>
    <dgm:cxn modelId="{ADB15475-04C2-49AF-9528-EFB1915D5926}" type="presParOf" srcId="{942868B4-C529-479A-9A05-6357E63F754F}" destId="{C4AD3EA3-0B97-400B-8B73-6FAF639D149E}" srcOrd="7" destOrd="0" presId="urn:microsoft.com/office/officeart/2005/8/layout/hList9"/>
    <dgm:cxn modelId="{F5030BD0-F962-44C1-8CBE-CDA390228A91}" type="presParOf" srcId="{942868B4-C529-479A-9A05-6357E63F754F}" destId="{866E0C82-04CE-4BF8-A618-DBA93970136E}" srcOrd="8" destOrd="0" presId="urn:microsoft.com/office/officeart/2005/8/layout/hList9"/>
    <dgm:cxn modelId="{05697EC8-47E1-43F2-9E49-F7091FA7C665}" type="presParOf" srcId="{942868B4-C529-479A-9A05-6357E63F754F}" destId="{2C9E31E4-E87A-4748-B0EC-C3D016745655}" srcOrd="9" destOrd="0" presId="urn:microsoft.com/office/officeart/2005/8/layout/hList9"/>
    <dgm:cxn modelId="{768F879D-7FF5-4B2A-9BAB-A3309D01AC05}" type="presParOf" srcId="{942868B4-C529-479A-9A05-6357E63F754F}" destId="{D69E8C0A-B22D-48EA-A275-24D33FF5BA83}" srcOrd="10" destOrd="0" presId="urn:microsoft.com/office/officeart/2005/8/layout/hList9"/>
    <dgm:cxn modelId="{59FCE54C-F35C-405E-8A63-1C75C166212C}" type="presParOf" srcId="{942868B4-C529-479A-9A05-6357E63F754F}" destId="{172BAA7B-F212-4F45-B1BF-CC764C2CF882}" srcOrd="11" destOrd="0" presId="urn:microsoft.com/office/officeart/2005/8/layout/hList9"/>
    <dgm:cxn modelId="{C3F6F905-6731-4966-A15C-9EB59FC69E09}" type="presParOf" srcId="{172BAA7B-F212-4F45-B1BF-CC764C2CF882}" destId="{69073C6E-0D60-440B-9B28-279A18F54AA5}" srcOrd="0" destOrd="0" presId="urn:microsoft.com/office/officeart/2005/8/layout/hList9"/>
    <dgm:cxn modelId="{98AE5A11-EBC5-4C64-A7FE-5725A1E14580}" type="presParOf" srcId="{172BAA7B-F212-4F45-B1BF-CC764C2CF882}" destId="{ECB021A0-53A2-4193-A010-88AF15DCE2B9}" srcOrd="1" destOrd="0" presId="urn:microsoft.com/office/officeart/2005/8/layout/hList9"/>
    <dgm:cxn modelId="{1D120ABC-84D8-4743-94AD-58FAF9007007}" type="presParOf" srcId="{ECB021A0-53A2-4193-A010-88AF15DCE2B9}" destId="{F2C3B5F2-B6B3-4562-B56A-A43FA580334A}" srcOrd="0" destOrd="0" presId="urn:microsoft.com/office/officeart/2005/8/layout/hList9"/>
    <dgm:cxn modelId="{329E7BD0-823B-4A51-A7DB-251D79E11066}" type="presParOf" srcId="{ECB021A0-53A2-4193-A010-88AF15DCE2B9}" destId="{D55D7CC0-A15A-4BE9-BA1B-23ED71FFD25C}" srcOrd="1" destOrd="0" presId="urn:microsoft.com/office/officeart/2005/8/layout/hList9"/>
    <dgm:cxn modelId="{6A75E280-64AC-4FE0-9A78-3B673372F731}" type="presParOf" srcId="{172BAA7B-F212-4F45-B1BF-CC764C2CF882}" destId="{5692D295-A86C-4BCE-AC7D-0A03DE43516E}" srcOrd="2" destOrd="0" presId="urn:microsoft.com/office/officeart/2005/8/layout/hList9"/>
    <dgm:cxn modelId="{B1B59376-FEF2-4D77-9FF8-0A015B7A89BA}" type="presParOf" srcId="{5692D295-A86C-4BCE-AC7D-0A03DE43516E}" destId="{AD8B958E-3AFE-4BF1-9A64-AF6F5F1F8546}" srcOrd="0" destOrd="0" presId="urn:microsoft.com/office/officeart/2005/8/layout/hList9"/>
    <dgm:cxn modelId="{9866376F-EEBE-4F28-81E3-1B9E6427F402}" type="presParOf" srcId="{5692D295-A86C-4BCE-AC7D-0A03DE43516E}" destId="{5811C543-BA84-4C97-8F43-415F1F9D7760}" srcOrd="1" destOrd="0" presId="urn:microsoft.com/office/officeart/2005/8/layout/hList9"/>
    <dgm:cxn modelId="{AC4024A0-AA30-4B0B-91FB-809C1C439154}" type="presParOf" srcId="{942868B4-C529-479A-9A05-6357E63F754F}" destId="{F16F5F60-A48E-46BF-8CAB-D6637B6FD56F}" srcOrd="12" destOrd="0" presId="urn:microsoft.com/office/officeart/2005/8/layout/hList9"/>
    <dgm:cxn modelId="{0AC1F8BA-D818-4D1C-9858-EBFD6A4929E4}" type="presParOf" srcId="{942868B4-C529-479A-9A05-6357E63F754F}" destId="{984EF63A-0569-48E1-B3EA-704418A4D677}" srcOrd="13" destOrd="0" presId="urn:microsoft.com/office/officeart/2005/8/layout/hList9"/>
    <dgm:cxn modelId="{77B50C48-FF96-4F34-B076-18302BE6F55E}" type="presParOf" srcId="{942868B4-C529-479A-9A05-6357E63F754F}" destId="{D62F60A5-2894-43FB-9C4D-599B514E74D6}" srcOrd="14" destOrd="0" presId="urn:microsoft.com/office/officeart/2005/8/layout/hList9"/>
    <dgm:cxn modelId="{D8D0D5C6-1B69-478F-AEE9-8A1C95D69361}" type="presParOf" srcId="{942868B4-C529-479A-9A05-6357E63F754F}" destId="{4657C21A-15A6-4537-BA8D-B56A9AC37D1F}" srcOrd="15" destOrd="0" presId="urn:microsoft.com/office/officeart/2005/8/layout/hList9"/>
    <dgm:cxn modelId="{1027FD5E-3F12-4CE3-A653-9F4714D3DC4E}" type="presParOf" srcId="{942868B4-C529-479A-9A05-6357E63F754F}" destId="{B2624BEE-95C1-4689-96DD-CAC716990A02}" srcOrd="16" destOrd="0" presId="urn:microsoft.com/office/officeart/2005/8/layout/hList9"/>
    <dgm:cxn modelId="{4E6C0C99-29A8-4F1D-9762-C8C17EDFACB6}" type="presParOf" srcId="{B2624BEE-95C1-4689-96DD-CAC716990A02}" destId="{A6762843-34A8-4CAF-BC4A-6F36F0F987B2}" srcOrd="0" destOrd="0" presId="urn:microsoft.com/office/officeart/2005/8/layout/hList9"/>
    <dgm:cxn modelId="{FB268BE2-941E-4378-9F68-66455E22E063}" type="presParOf" srcId="{B2624BEE-95C1-4689-96DD-CAC716990A02}" destId="{749EA612-AC2D-4DE2-B824-9786242E2DDD}" srcOrd="1" destOrd="0" presId="urn:microsoft.com/office/officeart/2005/8/layout/hList9"/>
    <dgm:cxn modelId="{BD7FEC49-3CD2-4495-9B9D-61CEB9DD0C3A}" type="presParOf" srcId="{749EA612-AC2D-4DE2-B824-9786242E2DDD}" destId="{35033B02-E39D-4BB5-B0B4-3A863ADBB5FF}" srcOrd="0" destOrd="0" presId="urn:microsoft.com/office/officeart/2005/8/layout/hList9"/>
    <dgm:cxn modelId="{B5C2F311-5CCD-4451-B5F8-60A5A002CD9C}" type="presParOf" srcId="{749EA612-AC2D-4DE2-B824-9786242E2DDD}" destId="{75A6D10E-EA7C-432A-8055-0667480FBC3F}" srcOrd="1" destOrd="0" presId="urn:microsoft.com/office/officeart/2005/8/layout/hList9"/>
    <dgm:cxn modelId="{4C556274-519A-4C0A-845D-888289C19D98}" type="presParOf" srcId="{B2624BEE-95C1-4689-96DD-CAC716990A02}" destId="{5F188F39-71F6-4E3E-B977-7703F8738378}" srcOrd="2" destOrd="0" presId="urn:microsoft.com/office/officeart/2005/8/layout/hList9"/>
    <dgm:cxn modelId="{FC1F75DB-5077-4A82-B787-CF1E5182EBA4}" type="presParOf" srcId="{5F188F39-71F6-4E3E-B977-7703F8738378}" destId="{17B33337-3A7D-42EF-BD14-3FBC384BBC1C}" srcOrd="0" destOrd="0" presId="urn:microsoft.com/office/officeart/2005/8/layout/hList9"/>
    <dgm:cxn modelId="{838C4691-FB2C-445D-A7C8-8838AD51EFFD}" type="presParOf" srcId="{5F188F39-71F6-4E3E-B977-7703F8738378}" destId="{E24D8A62-034D-4943-9A36-56FC752D0165}" srcOrd="1" destOrd="0" presId="urn:microsoft.com/office/officeart/2005/8/layout/hList9"/>
    <dgm:cxn modelId="{1D4A7B82-9A47-42AC-BAEB-5A0AE9A6A1DF}" type="presParOf" srcId="{942868B4-C529-479A-9A05-6357E63F754F}" destId="{321D502C-AB8F-43C4-9087-EE6EBBC5EF96}" srcOrd="17" destOrd="0" presId="urn:microsoft.com/office/officeart/2005/8/layout/hList9"/>
    <dgm:cxn modelId="{8D6B635C-8182-41E3-8348-A4D7FF418871}" type="presParOf" srcId="{942868B4-C529-479A-9A05-6357E63F754F}" destId="{B7EA7EAA-17B8-46ED-903D-87A4A6D3DCCA}" srcOrd="1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36C12AF-4576-4849-A412-3833C528EBA4}" type="doc">
      <dgm:prSet loTypeId="urn:microsoft.com/office/officeart/2005/8/layout/hList9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sv-SE"/>
        </a:p>
      </dgm:t>
    </dgm:pt>
    <dgm:pt modelId="{7F142169-FED3-47EC-9CF0-091D7042A4E5}">
      <dgm:prSet phldrT="[Text]"/>
      <dgm:spPr/>
      <dgm:t>
        <a:bodyPr/>
        <a:lstStyle/>
        <a:p>
          <a:r>
            <a:rPr lang="sv-SE" dirty="0"/>
            <a:t>AP1</a:t>
          </a:r>
        </a:p>
      </dgm:t>
    </dgm:pt>
    <dgm:pt modelId="{695A4620-E27E-46FB-9B68-E9A55ACBD2F6}" type="parTrans" cxnId="{129A387E-10AB-442F-9D59-3DC27A9F4C28}">
      <dgm:prSet/>
      <dgm:spPr/>
      <dgm:t>
        <a:bodyPr/>
        <a:lstStyle/>
        <a:p>
          <a:endParaRPr lang="sv-SE"/>
        </a:p>
      </dgm:t>
    </dgm:pt>
    <dgm:pt modelId="{1D6DF2BF-56EE-483E-8294-12F573BD2F79}" type="sibTrans" cxnId="{129A387E-10AB-442F-9D59-3DC27A9F4C28}">
      <dgm:prSet/>
      <dgm:spPr/>
      <dgm:t>
        <a:bodyPr/>
        <a:lstStyle/>
        <a:p>
          <a:endParaRPr lang="sv-SE"/>
        </a:p>
      </dgm:t>
    </dgm:pt>
    <dgm:pt modelId="{61D12EAE-0956-4394-AF80-B4F7C52AD627}">
      <dgm:prSet phldrT="[Text]"/>
      <dgm:spPr/>
      <dgm:t>
        <a:bodyPr/>
        <a:lstStyle/>
        <a:p>
          <a:r>
            <a:rPr lang="sv-SE" dirty="0"/>
            <a:t>AP2</a:t>
          </a:r>
        </a:p>
      </dgm:t>
    </dgm:pt>
    <dgm:pt modelId="{DBAAEDBD-1208-474F-87C2-EE06A048051B}" type="parTrans" cxnId="{7B473283-2C71-4DD3-A24B-86DF854505FA}">
      <dgm:prSet/>
      <dgm:spPr/>
      <dgm:t>
        <a:bodyPr/>
        <a:lstStyle/>
        <a:p>
          <a:endParaRPr lang="sv-SE"/>
        </a:p>
      </dgm:t>
    </dgm:pt>
    <dgm:pt modelId="{BB38B2AE-DBE8-4C6F-BD45-F9AD0E34A9E9}" type="sibTrans" cxnId="{7B473283-2C71-4DD3-A24B-86DF854505FA}">
      <dgm:prSet/>
      <dgm:spPr/>
      <dgm:t>
        <a:bodyPr/>
        <a:lstStyle/>
        <a:p>
          <a:endParaRPr lang="sv-SE"/>
        </a:p>
      </dgm:t>
    </dgm:pt>
    <dgm:pt modelId="{80F9BAF1-D7DC-476F-8A42-82555A3954A1}">
      <dgm:prSet phldrT="[Text]"/>
      <dgm:spPr/>
      <dgm:t>
        <a:bodyPr/>
        <a:lstStyle/>
        <a:p>
          <a:r>
            <a:rPr lang="sv-SE" dirty="0"/>
            <a:t>AP3</a:t>
          </a:r>
        </a:p>
      </dgm:t>
    </dgm:pt>
    <dgm:pt modelId="{DF309CC6-CA8A-4AA0-9A97-FB7BC04B75A8}" type="parTrans" cxnId="{032C3012-F7A8-45B0-8A2B-EE66F39002F8}">
      <dgm:prSet/>
      <dgm:spPr/>
      <dgm:t>
        <a:bodyPr/>
        <a:lstStyle/>
        <a:p>
          <a:endParaRPr lang="sv-SE"/>
        </a:p>
      </dgm:t>
    </dgm:pt>
    <dgm:pt modelId="{3EBA3EDF-9373-41E8-9BA6-ED8637906F1C}" type="sibTrans" cxnId="{032C3012-F7A8-45B0-8A2B-EE66F39002F8}">
      <dgm:prSet/>
      <dgm:spPr/>
      <dgm:t>
        <a:bodyPr/>
        <a:lstStyle/>
        <a:p>
          <a:endParaRPr lang="sv-SE"/>
        </a:p>
      </dgm:t>
    </dgm:pt>
    <dgm:pt modelId="{BAC25C05-ED18-494D-84AF-3403E7FC69E4}">
      <dgm:prSet phldrT="[Text]"/>
      <dgm:spPr/>
      <dgm:t>
        <a:bodyPr/>
        <a:lstStyle/>
        <a:p>
          <a:r>
            <a:rPr lang="sv-SE" dirty="0"/>
            <a:t>AP4</a:t>
          </a:r>
        </a:p>
      </dgm:t>
    </dgm:pt>
    <dgm:pt modelId="{AC2264F1-09AA-4A67-BD25-926974B7182B}" type="parTrans" cxnId="{3C331FC1-E492-4CFE-8E3D-B4299DF8494A}">
      <dgm:prSet/>
      <dgm:spPr/>
      <dgm:t>
        <a:bodyPr/>
        <a:lstStyle/>
        <a:p>
          <a:endParaRPr lang="sv-SE"/>
        </a:p>
      </dgm:t>
    </dgm:pt>
    <dgm:pt modelId="{4C298B7A-EBE6-41C7-8CC1-23DD430B2903}" type="sibTrans" cxnId="{3C331FC1-E492-4CFE-8E3D-B4299DF8494A}">
      <dgm:prSet/>
      <dgm:spPr/>
      <dgm:t>
        <a:bodyPr/>
        <a:lstStyle/>
        <a:p>
          <a:endParaRPr lang="sv-SE"/>
        </a:p>
      </dgm:t>
    </dgm:pt>
    <dgm:pt modelId="{3CB8A9B2-708C-4FEB-BC13-6438250ACE7A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sv-SE" sz="1600" dirty="0"/>
            <a:t>Inkludera hygien/ antibiotika-perspektiv i arbetet</a:t>
          </a:r>
        </a:p>
      </dgm:t>
    </dgm:pt>
    <dgm:pt modelId="{590C9A95-35B7-4783-863C-08A06098601B}" type="parTrans" cxnId="{A05C608E-DA07-43B0-AEFE-E55B74E09E27}">
      <dgm:prSet/>
      <dgm:spPr/>
      <dgm:t>
        <a:bodyPr/>
        <a:lstStyle/>
        <a:p>
          <a:endParaRPr lang="sv-SE"/>
        </a:p>
      </dgm:t>
    </dgm:pt>
    <dgm:pt modelId="{E1ABE24E-B605-4F8C-902D-750AF141DBCB}" type="sibTrans" cxnId="{A05C608E-DA07-43B0-AEFE-E55B74E09E27}">
      <dgm:prSet/>
      <dgm:spPr/>
      <dgm:t>
        <a:bodyPr/>
        <a:lstStyle/>
        <a:p>
          <a:endParaRPr lang="sv-SE"/>
        </a:p>
      </dgm:t>
    </dgm:pt>
    <dgm:pt modelId="{68C94F45-C1AE-4C91-9AB0-869DD5AF8B9B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sv-SE" sz="1600" dirty="0"/>
            <a:t>Koppla Antibiotika-smart ”tänk” till projekt, samarbeten, dialoger</a:t>
          </a:r>
        </a:p>
      </dgm:t>
    </dgm:pt>
    <dgm:pt modelId="{F9712A77-558F-4BD5-9090-D146D57CB0F0}" type="parTrans" cxnId="{AF6E4A0A-971E-444A-A9A0-07D1BEA56AC9}">
      <dgm:prSet/>
      <dgm:spPr/>
      <dgm:t>
        <a:bodyPr/>
        <a:lstStyle/>
        <a:p>
          <a:endParaRPr lang="sv-SE"/>
        </a:p>
      </dgm:t>
    </dgm:pt>
    <dgm:pt modelId="{D3D209BE-F370-4550-AAFF-F4CF95658AA5}" type="sibTrans" cxnId="{AF6E4A0A-971E-444A-A9A0-07D1BEA56AC9}">
      <dgm:prSet/>
      <dgm:spPr/>
      <dgm:t>
        <a:bodyPr/>
        <a:lstStyle/>
        <a:p>
          <a:endParaRPr lang="sv-SE"/>
        </a:p>
      </dgm:t>
    </dgm:pt>
    <dgm:pt modelId="{3B5129F6-A32C-470D-A262-2C98C40BF348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sv-SE" sz="1600" dirty="0"/>
            <a:t>Interagera med fler </a:t>
          </a:r>
          <a:r>
            <a:rPr lang="sv-SE" sz="1600" dirty="0" smtClean="0"/>
            <a:t>aktörer</a:t>
          </a:r>
          <a:endParaRPr lang="sv-SE" sz="1600" dirty="0"/>
        </a:p>
      </dgm:t>
    </dgm:pt>
    <dgm:pt modelId="{94EB16D9-764C-4D14-939E-0F4C6865207F}" type="parTrans" cxnId="{F1265A90-7862-47BE-85E2-6B924CE67DC7}">
      <dgm:prSet/>
      <dgm:spPr/>
      <dgm:t>
        <a:bodyPr/>
        <a:lstStyle/>
        <a:p>
          <a:endParaRPr lang="sv-SE"/>
        </a:p>
      </dgm:t>
    </dgm:pt>
    <dgm:pt modelId="{0970291F-12D8-4BFF-B2BE-D95E700642AA}" type="sibTrans" cxnId="{F1265A90-7862-47BE-85E2-6B924CE67DC7}">
      <dgm:prSet/>
      <dgm:spPr/>
      <dgm:t>
        <a:bodyPr/>
        <a:lstStyle/>
        <a:p>
          <a:endParaRPr lang="sv-SE"/>
        </a:p>
      </dgm:t>
    </dgm:pt>
    <dgm:pt modelId="{C407099B-C83E-49BF-8F65-F5221BFC996B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sv-SE" sz="1600" dirty="0"/>
            <a:t>Öka kunskap och stärka goda </a:t>
          </a:r>
          <a:r>
            <a:rPr lang="sv-SE" sz="1600" dirty="0" smtClean="0"/>
            <a:t>beteenden</a:t>
          </a:r>
          <a:endParaRPr lang="sv-SE" sz="1600" dirty="0"/>
        </a:p>
      </dgm:t>
    </dgm:pt>
    <dgm:pt modelId="{3EF57418-8D48-4561-A0B2-731099E8C8C2}" type="parTrans" cxnId="{174B8A4B-9621-4ECA-894B-3894294C842F}">
      <dgm:prSet/>
      <dgm:spPr/>
      <dgm:t>
        <a:bodyPr/>
        <a:lstStyle/>
        <a:p>
          <a:endParaRPr lang="sv-SE"/>
        </a:p>
      </dgm:t>
    </dgm:pt>
    <dgm:pt modelId="{A03CC4C7-8C5F-4B9D-A13F-EBF80B7F3535}" type="sibTrans" cxnId="{174B8A4B-9621-4ECA-894B-3894294C842F}">
      <dgm:prSet/>
      <dgm:spPr/>
      <dgm:t>
        <a:bodyPr/>
        <a:lstStyle/>
        <a:p>
          <a:endParaRPr lang="sv-SE"/>
        </a:p>
      </dgm:t>
    </dgm:pt>
    <dgm:pt modelId="{8A0BECC9-275E-4543-87CF-D508E3AAA567}">
      <dgm:prSet phldrT="[Text]" custT="1"/>
      <dgm:spPr/>
      <dgm:t>
        <a:bodyPr/>
        <a:lstStyle/>
        <a:p>
          <a:r>
            <a:rPr lang="sv-SE" sz="2000" b="1" dirty="0"/>
            <a:t>Invånare</a:t>
          </a:r>
        </a:p>
      </dgm:t>
    </dgm:pt>
    <dgm:pt modelId="{427A4814-AC0B-4A60-BBEA-6B3F0D9EEAD1}" type="sibTrans" cxnId="{8F4439A6-E1D5-4AEA-A759-8A38573AB048}">
      <dgm:prSet/>
      <dgm:spPr/>
      <dgm:t>
        <a:bodyPr/>
        <a:lstStyle/>
        <a:p>
          <a:endParaRPr lang="sv-SE"/>
        </a:p>
      </dgm:t>
    </dgm:pt>
    <dgm:pt modelId="{80CB795A-0D91-497B-BED8-8DFECFFC9A51}" type="parTrans" cxnId="{8F4439A6-E1D5-4AEA-A759-8A38573AB048}">
      <dgm:prSet/>
      <dgm:spPr/>
      <dgm:t>
        <a:bodyPr/>
        <a:lstStyle/>
        <a:p>
          <a:endParaRPr lang="sv-SE"/>
        </a:p>
      </dgm:t>
    </dgm:pt>
    <dgm:pt modelId="{1724F348-4B3C-4F70-A5B1-CB77B9A0ADDF}">
      <dgm:prSet phldrT="[Text]" custT="1"/>
      <dgm:spPr/>
      <dgm:t>
        <a:bodyPr/>
        <a:lstStyle/>
        <a:p>
          <a:r>
            <a:rPr lang="sv-SE" sz="2000" b="1" dirty="0" smtClean="0"/>
            <a:t>Kriterier kommuner </a:t>
          </a:r>
          <a:r>
            <a:rPr lang="sv-SE" sz="2000" b="1" dirty="0"/>
            <a:t>och regioner</a:t>
          </a:r>
        </a:p>
      </dgm:t>
    </dgm:pt>
    <dgm:pt modelId="{0BD4CAB2-3EB3-4A3D-B0FB-EB0F72435805}" type="sibTrans" cxnId="{48A18B6C-4687-469E-B278-0B8E52EF5FEF}">
      <dgm:prSet/>
      <dgm:spPr/>
      <dgm:t>
        <a:bodyPr/>
        <a:lstStyle/>
        <a:p>
          <a:endParaRPr lang="sv-SE"/>
        </a:p>
      </dgm:t>
    </dgm:pt>
    <dgm:pt modelId="{33E94451-4DC2-4B70-9F6E-AE5E54057E35}" type="parTrans" cxnId="{48A18B6C-4687-469E-B278-0B8E52EF5FEF}">
      <dgm:prSet/>
      <dgm:spPr/>
      <dgm:t>
        <a:bodyPr/>
        <a:lstStyle/>
        <a:p>
          <a:endParaRPr lang="sv-SE"/>
        </a:p>
      </dgm:t>
    </dgm:pt>
    <dgm:pt modelId="{66053D41-F615-42B3-AE83-6FA5141ADD2D}">
      <dgm:prSet phldrT="[Text]" custT="1"/>
      <dgm:spPr/>
      <dgm:t>
        <a:bodyPr/>
        <a:lstStyle/>
        <a:p>
          <a:r>
            <a:rPr lang="sv-SE" sz="2000" b="1" dirty="0"/>
            <a:t>Internationell uppkoppling</a:t>
          </a:r>
        </a:p>
      </dgm:t>
    </dgm:pt>
    <dgm:pt modelId="{21870324-A5E6-455E-8F53-8BFA72B6DE33}" type="sibTrans" cxnId="{0D284D27-DAA7-4575-BB5E-615538894804}">
      <dgm:prSet/>
      <dgm:spPr/>
      <dgm:t>
        <a:bodyPr/>
        <a:lstStyle/>
        <a:p>
          <a:endParaRPr lang="sv-SE"/>
        </a:p>
      </dgm:t>
    </dgm:pt>
    <dgm:pt modelId="{8F0B9F40-A0AF-4193-ACBF-F494557DABBF}" type="parTrans" cxnId="{0D284D27-DAA7-4575-BB5E-615538894804}">
      <dgm:prSet/>
      <dgm:spPr/>
      <dgm:t>
        <a:bodyPr/>
        <a:lstStyle/>
        <a:p>
          <a:endParaRPr lang="sv-SE"/>
        </a:p>
      </dgm:t>
    </dgm:pt>
    <dgm:pt modelId="{B36A99A9-F12E-42E3-A9B9-D5CE1616CA48}">
      <dgm:prSet phldrT="[Text]" custT="1"/>
      <dgm:spPr/>
      <dgm:t>
        <a:bodyPr/>
        <a:lstStyle/>
        <a:p>
          <a:r>
            <a:rPr lang="sv-SE" sz="2000" b="1" dirty="0" smtClean="0"/>
            <a:t>Plattform bred samverkan</a:t>
          </a:r>
          <a:endParaRPr lang="sv-SE" sz="2000" b="1" dirty="0"/>
        </a:p>
      </dgm:t>
    </dgm:pt>
    <dgm:pt modelId="{C2C72BF7-7477-46DE-B375-06FAADB26B84}" type="sibTrans" cxnId="{69791904-9793-420B-AAD3-3C5F396DBB23}">
      <dgm:prSet/>
      <dgm:spPr/>
      <dgm:t>
        <a:bodyPr/>
        <a:lstStyle/>
        <a:p>
          <a:endParaRPr lang="sv-SE"/>
        </a:p>
      </dgm:t>
    </dgm:pt>
    <dgm:pt modelId="{F82112EB-34C4-4933-A872-4EA5072D9FDF}" type="parTrans" cxnId="{69791904-9793-420B-AAD3-3C5F396DBB23}">
      <dgm:prSet/>
      <dgm:spPr/>
      <dgm:t>
        <a:bodyPr/>
        <a:lstStyle/>
        <a:p>
          <a:endParaRPr lang="sv-SE"/>
        </a:p>
      </dgm:t>
    </dgm:pt>
    <dgm:pt modelId="{942868B4-C529-479A-9A05-6357E63F754F}" type="pres">
      <dgm:prSet presAssocID="{736C12AF-4576-4849-A412-3833C528EBA4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sv-SE"/>
        </a:p>
      </dgm:t>
    </dgm:pt>
    <dgm:pt modelId="{DAAD8845-7F8D-49AC-86A8-9361CD7D6227}" type="pres">
      <dgm:prSet presAssocID="{7F142169-FED3-47EC-9CF0-091D7042A4E5}" presName="posSpace" presStyleCnt="0"/>
      <dgm:spPr/>
    </dgm:pt>
    <dgm:pt modelId="{387FD270-93FF-47CF-91D2-8C9CE7C68D58}" type="pres">
      <dgm:prSet presAssocID="{7F142169-FED3-47EC-9CF0-091D7042A4E5}" presName="vertFlow" presStyleCnt="0"/>
      <dgm:spPr/>
    </dgm:pt>
    <dgm:pt modelId="{543B55E4-551C-4E9B-896D-E89FAFF241E3}" type="pres">
      <dgm:prSet presAssocID="{7F142169-FED3-47EC-9CF0-091D7042A4E5}" presName="topSpace" presStyleCnt="0"/>
      <dgm:spPr/>
    </dgm:pt>
    <dgm:pt modelId="{8BCCD0C7-3BEE-4B02-AA91-F99AAE117CDA}" type="pres">
      <dgm:prSet presAssocID="{7F142169-FED3-47EC-9CF0-091D7042A4E5}" presName="firstComp" presStyleCnt="0"/>
      <dgm:spPr/>
    </dgm:pt>
    <dgm:pt modelId="{0C5108E9-4E38-41E6-83A4-5B68EAABCFC8}" type="pres">
      <dgm:prSet presAssocID="{7F142169-FED3-47EC-9CF0-091D7042A4E5}" presName="firstChild" presStyleLbl="bgAccFollowNode1" presStyleIdx="0" presStyleCnt="8" custScaleX="135658" custScaleY="134550" custLinFactNeighborX="48487" custLinFactNeighborY="359"/>
      <dgm:spPr/>
      <dgm:t>
        <a:bodyPr/>
        <a:lstStyle/>
        <a:p>
          <a:endParaRPr lang="sv-SE"/>
        </a:p>
      </dgm:t>
    </dgm:pt>
    <dgm:pt modelId="{F48AD923-AEF4-4A85-B1E6-9566C0F0D355}" type="pres">
      <dgm:prSet presAssocID="{7F142169-FED3-47EC-9CF0-091D7042A4E5}" presName="firstChildTx" presStyleLbl="bgAccFollowNode1" presStyleIdx="0" presStyleCnt="8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53A7F08B-AD2A-4EC6-8D42-1DB76983CBF4}" type="pres">
      <dgm:prSet presAssocID="{C407099B-C83E-49BF-8F65-F5221BFC996B}" presName="comp" presStyleCnt="0"/>
      <dgm:spPr/>
    </dgm:pt>
    <dgm:pt modelId="{19CFD6BD-27B2-483D-B33B-BD28E60D0478}" type="pres">
      <dgm:prSet presAssocID="{C407099B-C83E-49BF-8F65-F5221BFC996B}" presName="child" presStyleLbl="bgAccFollowNode1" presStyleIdx="1" presStyleCnt="8" custScaleX="135658" custScaleY="134550" custLinFactNeighborX="48487" custLinFactNeighborY="359"/>
      <dgm:spPr/>
      <dgm:t>
        <a:bodyPr/>
        <a:lstStyle/>
        <a:p>
          <a:endParaRPr lang="sv-SE"/>
        </a:p>
      </dgm:t>
    </dgm:pt>
    <dgm:pt modelId="{7FB5524C-4BF2-45D5-84F3-5F2F87B97111}" type="pres">
      <dgm:prSet presAssocID="{C407099B-C83E-49BF-8F65-F5221BFC996B}" presName="childTx" presStyleLbl="bgAccFollowNode1" presStyleIdx="1" presStyleCnt="8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7E692B24-E945-47F4-8024-115A650D6604}" type="pres">
      <dgm:prSet presAssocID="{7F142169-FED3-47EC-9CF0-091D7042A4E5}" presName="negSpace" presStyleCnt="0"/>
      <dgm:spPr/>
    </dgm:pt>
    <dgm:pt modelId="{55AED004-3E59-4B54-AB74-093C84F26542}" type="pres">
      <dgm:prSet presAssocID="{7F142169-FED3-47EC-9CF0-091D7042A4E5}" presName="circle" presStyleLbl="node1" presStyleIdx="0" presStyleCnt="4" custScaleX="153549" custScaleY="142062" custLinFactNeighborX="10637" custLinFactNeighborY="-76320"/>
      <dgm:spPr/>
      <dgm:t>
        <a:bodyPr/>
        <a:lstStyle/>
        <a:p>
          <a:endParaRPr lang="sv-SE"/>
        </a:p>
      </dgm:t>
    </dgm:pt>
    <dgm:pt modelId="{E7461343-230D-47EB-9968-057F30746A05}" type="pres">
      <dgm:prSet presAssocID="{1D6DF2BF-56EE-483E-8294-12F573BD2F79}" presName="transSpace" presStyleCnt="0"/>
      <dgm:spPr/>
    </dgm:pt>
    <dgm:pt modelId="{832B7F1C-AC25-403B-A826-6F90D1395995}" type="pres">
      <dgm:prSet presAssocID="{61D12EAE-0956-4394-AF80-B4F7C52AD627}" presName="posSpace" presStyleCnt="0"/>
      <dgm:spPr/>
    </dgm:pt>
    <dgm:pt modelId="{80DF03A4-3237-473F-A925-055995DAE292}" type="pres">
      <dgm:prSet presAssocID="{61D12EAE-0956-4394-AF80-B4F7C52AD627}" presName="vertFlow" presStyleCnt="0"/>
      <dgm:spPr/>
    </dgm:pt>
    <dgm:pt modelId="{2260C493-53D0-4A78-8FD1-C3877C3B23E3}" type="pres">
      <dgm:prSet presAssocID="{61D12EAE-0956-4394-AF80-B4F7C52AD627}" presName="topSpace" presStyleCnt="0"/>
      <dgm:spPr/>
    </dgm:pt>
    <dgm:pt modelId="{2006B408-6860-467B-A1DF-EA84201C8A69}" type="pres">
      <dgm:prSet presAssocID="{61D12EAE-0956-4394-AF80-B4F7C52AD627}" presName="firstComp" presStyleCnt="0"/>
      <dgm:spPr/>
    </dgm:pt>
    <dgm:pt modelId="{5001821A-DF64-4348-9FA1-472E5832AEE3}" type="pres">
      <dgm:prSet presAssocID="{61D12EAE-0956-4394-AF80-B4F7C52AD627}" presName="firstChild" presStyleLbl="bgAccFollowNode1" presStyleIdx="2" presStyleCnt="8" custScaleX="135658" custScaleY="134550"/>
      <dgm:spPr/>
      <dgm:t>
        <a:bodyPr/>
        <a:lstStyle/>
        <a:p>
          <a:endParaRPr lang="sv-SE"/>
        </a:p>
      </dgm:t>
    </dgm:pt>
    <dgm:pt modelId="{319EF1A0-4957-4D46-B057-F281B55D9545}" type="pres">
      <dgm:prSet presAssocID="{61D12EAE-0956-4394-AF80-B4F7C52AD627}" presName="firstChildTx" presStyleLbl="bgAccFollowNode1" presStyleIdx="2" presStyleCnt="8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C3D72798-7F23-4CE8-89D3-7243A7E35678}" type="pres">
      <dgm:prSet presAssocID="{3CB8A9B2-708C-4FEB-BC13-6438250ACE7A}" presName="comp" presStyleCnt="0"/>
      <dgm:spPr/>
    </dgm:pt>
    <dgm:pt modelId="{29039F08-6D52-4EB1-893F-3A16570A1B57}" type="pres">
      <dgm:prSet presAssocID="{3CB8A9B2-708C-4FEB-BC13-6438250ACE7A}" presName="child" presStyleLbl="bgAccFollowNode1" presStyleIdx="3" presStyleCnt="8" custScaleX="135658" custScaleY="134550"/>
      <dgm:spPr/>
      <dgm:t>
        <a:bodyPr/>
        <a:lstStyle/>
        <a:p>
          <a:endParaRPr lang="sv-SE"/>
        </a:p>
      </dgm:t>
    </dgm:pt>
    <dgm:pt modelId="{711371F2-3194-4DC8-81E3-691714E3B5F0}" type="pres">
      <dgm:prSet presAssocID="{3CB8A9B2-708C-4FEB-BC13-6438250ACE7A}" presName="childTx" presStyleLbl="bgAccFollowNode1" presStyleIdx="3" presStyleCnt="8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C4AD3EA3-0B97-400B-8B73-6FAF639D149E}" type="pres">
      <dgm:prSet presAssocID="{61D12EAE-0956-4394-AF80-B4F7C52AD627}" presName="negSpace" presStyleCnt="0"/>
      <dgm:spPr/>
    </dgm:pt>
    <dgm:pt modelId="{866E0C82-04CE-4BF8-A618-DBA93970136E}" type="pres">
      <dgm:prSet presAssocID="{61D12EAE-0956-4394-AF80-B4F7C52AD627}" presName="circle" presStyleLbl="node1" presStyleIdx="1" presStyleCnt="4" custScaleX="153549" custScaleY="142062" custLinFactNeighborX="-62547" custLinFactNeighborY="-74210"/>
      <dgm:spPr/>
      <dgm:t>
        <a:bodyPr/>
        <a:lstStyle/>
        <a:p>
          <a:endParaRPr lang="sv-SE"/>
        </a:p>
      </dgm:t>
    </dgm:pt>
    <dgm:pt modelId="{2C9E31E4-E87A-4748-B0EC-C3D016745655}" type="pres">
      <dgm:prSet presAssocID="{BB38B2AE-DBE8-4C6F-BD45-F9AD0E34A9E9}" presName="transSpace" presStyleCnt="0"/>
      <dgm:spPr/>
    </dgm:pt>
    <dgm:pt modelId="{D69E8C0A-B22D-48EA-A275-24D33FF5BA83}" type="pres">
      <dgm:prSet presAssocID="{80F9BAF1-D7DC-476F-8A42-82555A3954A1}" presName="posSpace" presStyleCnt="0"/>
      <dgm:spPr/>
    </dgm:pt>
    <dgm:pt modelId="{172BAA7B-F212-4F45-B1BF-CC764C2CF882}" type="pres">
      <dgm:prSet presAssocID="{80F9BAF1-D7DC-476F-8A42-82555A3954A1}" presName="vertFlow" presStyleCnt="0"/>
      <dgm:spPr/>
    </dgm:pt>
    <dgm:pt modelId="{69073C6E-0D60-440B-9B28-279A18F54AA5}" type="pres">
      <dgm:prSet presAssocID="{80F9BAF1-D7DC-476F-8A42-82555A3954A1}" presName="topSpace" presStyleCnt="0"/>
      <dgm:spPr/>
    </dgm:pt>
    <dgm:pt modelId="{ECB021A0-53A2-4193-A010-88AF15DCE2B9}" type="pres">
      <dgm:prSet presAssocID="{80F9BAF1-D7DC-476F-8A42-82555A3954A1}" presName="firstComp" presStyleCnt="0"/>
      <dgm:spPr/>
    </dgm:pt>
    <dgm:pt modelId="{F2C3B5F2-B6B3-4562-B56A-A43FA580334A}" type="pres">
      <dgm:prSet presAssocID="{80F9BAF1-D7DC-476F-8A42-82555A3954A1}" presName="firstChild" presStyleLbl="bgAccFollowNode1" presStyleIdx="4" presStyleCnt="8" custScaleX="135658" custScaleY="134550" custLinFactNeighborX="-47927" custLinFactNeighborY="1379"/>
      <dgm:spPr/>
      <dgm:t>
        <a:bodyPr/>
        <a:lstStyle/>
        <a:p>
          <a:endParaRPr lang="sv-SE"/>
        </a:p>
      </dgm:t>
    </dgm:pt>
    <dgm:pt modelId="{D55D7CC0-A15A-4BE9-BA1B-23ED71FFD25C}" type="pres">
      <dgm:prSet presAssocID="{80F9BAF1-D7DC-476F-8A42-82555A3954A1}" presName="firstChildTx" presStyleLbl="bgAccFollowNode1" presStyleIdx="4" presStyleCnt="8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5692D295-A86C-4BCE-AC7D-0A03DE43516E}" type="pres">
      <dgm:prSet presAssocID="{68C94F45-C1AE-4C91-9AB0-869DD5AF8B9B}" presName="comp" presStyleCnt="0"/>
      <dgm:spPr/>
    </dgm:pt>
    <dgm:pt modelId="{AD8B958E-3AFE-4BF1-9A64-AF6F5F1F8546}" type="pres">
      <dgm:prSet presAssocID="{68C94F45-C1AE-4C91-9AB0-869DD5AF8B9B}" presName="child" presStyleLbl="bgAccFollowNode1" presStyleIdx="5" presStyleCnt="8" custScaleX="135658" custScaleY="134550" custLinFactNeighborX="-47927" custLinFactNeighborY="-3622"/>
      <dgm:spPr/>
      <dgm:t>
        <a:bodyPr/>
        <a:lstStyle/>
        <a:p>
          <a:endParaRPr lang="sv-SE"/>
        </a:p>
      </dgm:t>
    </dgm:pt>
    <dgm:pt modelId="{5811C543-BA84-4C97-8F43-415F1F9D7760}" type="pres">
      <dgm:prSet presAssocID="{68C94F45-C1AE-4C91-9AB0-869DD5AF8B9B}" presName="childTx" presStyleLbl="bgAccFollowNode1" presStyleIdx="5" presStyleCnt="8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F16F5F60-A48E-46BF-8CAB-D6637B6FD56F}" type="pres">
      <dgm:prSet presAssocID="{80F9BAF1-D7DC-476F-8A42-82555A3954A1}" presName="negSpace" presStyleCnt="0"/>
      <dgm:spPr/>
    </dgm:pt>
    <dgm:pt modelId="{984EF63A-0569-48E1-B3EA-704418A4D677}" type="pres">
      <dgm:prSet presAssocID="{80F9BAF1-D7DC-476F-8A42-82555A3954A1}" presName="circle" presStyleLbl="node1" presStyleIdx="2" presStyleCnt="4" custScaleX="153549" custScaleY="142062" custLinFactX="-50465" custLinFactNeighborX="-100000" custLinFactNeighborY="-76320"/>
      <dgm:spPr/>
      <dgm:t>
        <a:bodyPr/>
        <a:lstStyle/>
        <a:p>
          <a:endParaRPr lang="sv-SE"/>
        </a:p>
      </dgm:t>
    </dgm:pt>
    <dgm:pt modelId="{D62F60A5-2894-43FB-9C4D-599B514E74D6}" type="pres">
      <dgm:prSet presAssocID="{3EBA3EDF-9373-41E8-9BA6-ED8637906F1C}" presName="transSpace" presStyleCnt="0"/>
      <dgm:spPr/>
    </dgm:pt>
    <dgm:pt modelId="{4657C21A-15A6-4537-BA8D-B56A9AC37D1F}" type="pres">
      <dgm:prSet presAssocID="{BAC25C05-ED18-494D-84AF-3403E7FC69E4}" presName="posSpace" presStyleCnt="0"/>
      <dgm:spPr/>
    </dgm:pt>
    <dgm:pt modelId="{B2624BEE-95C1-4689-96DD-CAC716990A02}" type="pres">
      <dgm:prSet presAssocID="{BAC25C05-ED18-494D-84AF-3403E7FC69E4}" presName="vertFlow" presStyleCnt="0"/>
      <dgm:spPr/>
    </dgm:pt>
    <dgm:pt modelId="{A6762843-34A8-4CAF-BC4A-6F36F0F987B2}" type="pres">
      <dgm:prSet presAssocID="{BAC25C05-ED18-494D-84AF-3403E7FC69E4}" presName="topSpace" presStyleCnt="0"/>
      <dgm:spPr/>
    </dgm:pt>
    <dgm:pt modelId="{749EA612-AC2D-4DE2-B824-9786242E2DDD}" type="pres">
      <dgm:prSet presAssocID="{BAC25C05-ED18-494D-84AF-3403E7FC69E4}" presName="firstComp" presStyleCnt="0"/>
      <dgm:spPr/>
    </dgm:pt>
    <dgm:pt modelId="{35033B02-E39D-4BB5-B0B4-3A863ADBB5FF}" type="pres">
      <dgm:prSet presAssocID="{BAC25C05-ED18-494D-84AF-3403E7FC69E4}" presName="firstChild" presStyleLbl="bgAccFollowNode1" presStyleIdx="6" presStyleCnt="8" custScaleX="144713" custScaleY="134550" custLinFactNeighborX="-99397" custLinFactNeighborY="-284"/>
      <dgm:spPr/>
      <dgm:t>
        <a:bodyPr/>
        <a:lstStyle/>
        <a:p>
          <a:endParaRPr lang="sv-SE"/>
        </a:p>
      </dgm:t>
    </dgm:pt>
    <dgm:pt modelId="{75A6D10E-EA7C-432A-8055-0667480FBC3F}" type="pres">
      <dgm:prSet presAssocID="{BAC25C05-ED18-494D-84AF-3403E7FC69E4}" presName="firstChildTx" presStyleLbl="bgAccFollowNode1" presStyleIdx="6" presStyleCnt="8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5F188F39-71F6-4E3E-B977-7703F8738378}" type="pres">
      <dgm:prSet presAssocID="{3B5129F6-A32C-470D-A262-2C98C40BF348}" presName="comp" presStyleCnt="0"/>
      <dgm:spPr/>
    </dgm:pt>
    <dgm:pt modelId="{17B33337-3A7D-42EF-BD14-3FBC384BBC1C}" type="pres">
      <dgm:prSet presAssocID="{3B5129F6-A32C-470D-A262-2C98C40BF348}" presName="child" presStyleLbl="bgAccFollowNode1" presStyleIdx="7" presStyleCnt="8" custScaleX="143726" custScaleY="134550" custLinFactNeighborX="-99397" custLinFactNeighborY="-284"/>
      <dgm:spPr/>
      <dgm:t>
        <a:bodyPr/>
        <a:lstStyle/>
        <a:p>
          <a:endParaRPr lang="sv-SE"/>
        </a:p>
      </dgm:t>
    </dgm:pt>
    <dgm:pt modelId="{E24D8A62-034D-4943-9A36-56FC752D0165}" type="pres">
      <dgm:prSet presAssocID="{3B5129F6-A32C-470D-A262-2C98C40BF348}" presName="childTx" presStyleLbl="bgAccFollowNode1" presStyleIdx="7" presStyleCnt="8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321D502C-AB8F-43C4-9087-EE6EBBC5EF96}" type="pres">
      <dgm:prSet presAssocID="{BAC25C05-ED18-494D-84AF-3403E7FC69E4}" presName="negSpace" presStyleCnt="0"/>
      <dgm:spPr/>
    </dgm:pt>
    <dgm:pt modelId="{B7EA7EAA-17B8-46ED-903D-87A4A6D3DCCA}" type="pres">
      <dgm:prSet presAssocID="{BAC25C05-ED18-494D-84AF-3403E7FC69E4}" presName="circle" presStyleLbl="node1" presStyleIdx="3" presStyleCnt="4" custScaleX="153549" custScaleY="142062" custLinFactX="-72136" custLinFactNeighborX="-100000" custLinFactNeighborY="-76320"/>
      <dgm:spPr/>
      <dgm:t>
        <a:bodyPr/>
        <a:lstStyle/>
        <a:p>
          <a:endParaRPr lang="sv-SE"/>
        </a:p>
      </dgm:t>
    </dgm:pt>
  </dgm:ptLst>
  <dgm:cxnLst>
    <dgm:cxn modelId="{DA1013E3-C813-4861-8C6D-074AF59170C1}" type="presOf" srcId="{61D12EAE-0956-4394-AF80-B4F7C52AD627}" destId="{866E0C82-04CE-4BF8-A618-DBA93970136E}" srcOrd="0" destOrd="0" presId="urn:microsoft.com/office/officeart/2005/8/layout/hList9"/>
    <dgm:cxn modelId="{323EB80F-9E94-49D5-9785-E701830237CC}" type="presOf" srcId="{3CB8A9B2-708C-4FEB-BC13-6438250ACE7A}" destId="{29039F08-6D52-4EB1-893F-3A16570A1B57}" srcOrd="0" destOrd="0" presId="urn:microsoft.com/office/officeart/2005/8/layout/hList9"/>
    <dgm:cxn modelId="{0D4EF9F0-72EA-40E7-970B-DF79B629421A}" type="presOf" srcId="{B36A99A9-F12E-42E3-A9B9-D5CE1616CA48}" destId="{75A6D10E-EA7C-432A-8055-0667480FBC3F}" srcOrd="1" destOrd="0" presId="urn:microsoft.com/office/officeart/2005/8/layout/hList9"/>
    <dgm:cxn modelId="{73CE516F-F3E4-4F02-BCA4-E5E7219AD6F5}" type="presOf" srcId="{1724F348-4B3C-4F70-A5B1-CB77B9A0ADDF}" destId="{319EF1A0-4957-4D46-B057-F281B55D9545}" srcOrd="1" destOrd="0" presId="urn:microsoft.com/office/officeart/2005/8/layout/hList9"/>
    <dgm:cxn modelId="{F1265A90-7862-47BE-85E2-6B924CE67DC7}" srcId="{BAC25C05-ED18-494D-84AF-3403E7FC69E4}" destId="{3B5129F6-A32C-470D-A262-2C98C40BF348}" srcOrd="1" destOrd="0" parTransId="{94EB16D9-764C-4D14-939E-0F4C6865207F}" sibTransId="{0970291F-12D8-4BFF-B2BE-D95E700642AA}"/>
    <dgm:cxn modelId="{603BB4A1-536A-4A30-8942-076E1A1FBD16}" type="presOf" srcId="{3CB8A9B2-708C-4FEB-BC13-6438250ACE7A}" destId="{711371F2-3194-4DC8-81E3-691714E3B5F0}" srcOrd="1" destOrd="0" presId="urn:microsoft.com/office/officeart/2005/8/layout/hList9"/>
    <dgm:cxn modelId="{657253C3-EEF6-4762-93C1-78D02E912A28}" type="presOf" srcId="{B36A99A9-F12E-42E3-A9B9-D5CE1616CA48}" destId="{35033B02-E39D-4BB5-B0B4-3A863ADBB5FF}" srcOrd="0" destOrd="0" presId="urn:microsoft.com/office/officeart/2005/8/layout/hList9"/>
    <dgm:cxn modelId="{7E1E1B29-217D-4085-8B93-79AB957A07C4}" type="presOf" srcId="{1724F348-4B3C-4F70-A5B1-CB77B9A0ADDF}" destId="{5001821A-DF64-4348-9FA1-472E5832AEE3}" srcOrd="0" destOrd="0" presId="urn:microsoft.com/office/officeart/2005/8/layout/hList9"/>
    <dgm:cxn modelId="{0D284D27-DAA7-4575-BB5E-615538894804}" srcId="{80F9BAF1-D7DC-476F-8A42-82555A3954A1}" destId="{66053D41-F615-42B3-AE83-6FA5141ADD2D}" srcOrd="0" destOrd="0" parTransId="{8F0B9F40-A0AF-4193-ACBF-F494557DABBF}" sibTransId="{21870324-A5E6-455E-8F53-8BFA72B6DE33}"/>
    <dgm:cxn modelId="{129A387E-10AB-442F-9D59-3DC27A9F4C28}" srcId="{736C12AF-4576-4849-A412-3833C528EBA4}" destId="{7F142169-FED3-47EC-9CF0-091D7042A4E5}" srcOrd="0" destOrd="0" parTransId="{695A4620-E27E-46FB-9B68-E9A55ACBD2F6}" sibTransId="{1D6DF2BF-56EE-483E-8294-12F573BD2F79}"/>
    <dgm:cxn modelId="{BDCC5DDA-5CC8-4A2E-A6D5-6CDF778343B9}" type="presOf" srcId="{68C94F45-C1AE-4C91-9AB0-869DD5AF8B9B}" destId="{5811C543-BA84-4C97-8F43-415F1F9D7760}" srcOrd="1" destOrd="0" presId="urn:microsoft.com/office/officeart/2005/8/layout/hList9"/>
    <dgm:cxn modelId="{48A18B6C-4687-469E-B278-0B8E52EF5FEF}" srcId="{61D12EAE-0956-4394-AF80-B4F7C52AD627}" destId="{1724F348-4B3C-4F70-A5B1-CB77B9A0ADDF}" srcOrd="0" destOrd="0" parTransId="{33E94451-4DC2-4B70-9F6E-AE5E54057E35}" sibTransId="{0BD4CAB2-3EB3-4A3D-B0FB-EB0F72435805}"/>
    <dgm:cxn modelId="{1FEECB8F-2800-4A1F-8B58-9261C8A1EE52}" type="presOf" srcId="{66053D41-F615-42B3-AE83-6FA5141ADD2D}" destId="{F2C3B5F2-B6B3-4562-B56A-A43FA580334A}" srcOrd="0" destOrd="0" presId="urn:microsoft.com/office/officeart/2005/8/layout/hList9"/>
    <dgm:cxn modelId="{3C331FC1-E492-4CFE-8E3D-B4299DF8494A}" srcId="{736C12AF-4576-4849-A412-3833C528EBA4}" destId="{BAC25C05-ED18-494D-84AF-3403E7FC69E4}" srcOrd="3" destOrd="0" parTransId="{AC2264F1-09AA-4A67-BD25-926974B7182B}" sibTransId="{4C298B7A-EBE6-41C7-8CC1-23DD430B2903}"/>
    <dgm:cxn modelId="{03A5AD7A-EEAB-42C4-878F-014BF84FEE51}" type="presOf" srcId="{BAC25C05-ED18-494D-84AF-3403E7FC69E4}" destId="{B7EA7EAA-17B8-46ED-903D-87A4A6D3DCCA}" srcOrd="0" destOrd="0" presId="urn:microsoft.com/office/officeart/2005/8/layout/hList9"/>
    <dgm:cxn modelId="{7D292B88-F69D-46A1-975A-9B24BCAACE05}" type="presOf" srcId="{3B5129F6-A32C-470D-A262-2C98C40BF348}" destId="{17B33337-3A7D-42EF-BD14-3FBC384BBC1C}" srcOrd="0" destOrd="0" presId="urn:microsoft.com/office/officeart/2005/8/layout/hList9"/>
    <dgm:cxn modelId="{A05C608E-DA07-43B0-AEFE-E55B74E09E27}" srcId="{61D12EAE-0956-4394-AF80-B4F7C52AD627}" destId="{3CB8A9B2-708C-4FEB-BC13-6438250ACE7A}" srcOrd="1" destOrd="0" parTransId="{590C9A95-35B7-4783-863C-08A06098601B}" sibTransId="{E1ABE24E-B605-4F8C-902D-750AF141DBCB}"/>
    <dgm:cxn modelId="{62D1097B-715F-4893-89FA-D801151B23FC}" type="presOf" srcId="{8A0BECC9-275E-4543-87CF-D508E3AAA567}" destId="{F48AD923-AEF4-4A85-B1E6-9566C0F0D355}" srcOrd="1" destOrd="0" presId="urn:microsoft.com/office/officeart/2005/8/layout/hList9"/>
    <dgm:cxn modelId="{AF6E4A0A-971E-444A-A9A0-07D1BEA56AC9}" srcId="{80F9BAF1-D7DC-476F-8A42-82555A3954A1}" destId="{68C94F45-C1AE-4C91-9AB0-869DD5AF8B9B}" srcOrd="1" destOrd="0" parTransId="{F9712A77-558F-4BD5-9090-D146D57CB0F0}" sibTransId="{D3D209BE-F370-4550-AAFF-F4CF95658AA5}"/>
    <dgm:cxn modelId="{64ED7450-919F-4424-88C3-66C259138410}" type="presOf" srcId="{66053D41-F615-42B3-AE83-6FA5141ADD2D}" destId="{D55D7CC0-A15A-4BE9-BA1B-23ED71FFD25C}" srcOrd="1" destOrd="0" presId="urn:microsoft.com/office/officeart/2005/8/layout/hList9"/>
    <dgm:cxn modelId="{9904B8A3-2802-49AF-83BB-D789A4138BF4}" type="presOf" srcId="{C407099B-C83E-49BF-8F65-F5221BFC996B}" destId="{7FB5524C-4BF2-45D5-84F3-5F2F87B97111}" srcOrd="1" destOrd="0" presId="urn:microsoft.com/office/officeart/2005/8/layout/hList9"/>
    <dgm:cxn modelId="{E636B5BC-05ED-4614-9438-F2A218B42D78}" type="presOf" srcId="{80F9BAF1-D7DC-476F-8A42-82555A3954A1}" destId="{984EF63A-0569-48E1-B3EA-704418A4D677}" srcOrd="0" destOrd="0" presId="urn:microsoft.com/office/officeart/2005/8/layout/hList9"/>
    <dgm:cxn modelId="{032C3012-F7A8-45B0-8A2B-EE66F39002F8}" srcId="{736C12AF-4576-4849-A412-3833C528EBA4}" destId="{80F9BAF1-D7DC-476F-8A42-82555A3954A1}" srcOrd="2" destOrd="0" parTransId="{DF309CC6-CA8A-4AA0-9A97-FB7BC04B75A8}" sibTransId="{3EBA3EDF-9373-41E8-9BA6-ED8637906F1C}"/>
    <dgm:cxn modelId="{73E9C556-049C-4F2F-9E08-54EC901ADC8F}" type="presOf" srcId="{736C12AF-4576-4849-A412-3833C528EBA4}" destId="{942868B4-C529-479A-9A05-6357E63F754F}" srcOrd="0" destOrd="0" presId="urn:microsoft.com/office/officeart/2005/8/layout/hList9"/>
    <dgm:cxn modelId="{C35A95F0-22DF-4CC2-A576-E91B5FFAA444}" type="presOf" srcId="{7F142169-FED3-47EC-9CF0-091D7042A4E5}" destId="{55AED004-3E59-4B54-AB74-093C84F26542}" srcOrd="0" destOrd="0" presId="urn:microsoft.com/office/officeart/2005/8/layout/hList9"/>
    <dgm:cxn modelId="{2FAC824C-3F04-4938-A84C-0BA83BEB5F70}" type="presOf" srcId="{8A0BECC9-275E-4543-87CF-D508E3AAA567}" destId="{0C5108E9-4E38-41E6-83A4-5B68EAABCFC8}" srcOrd="0" destOrd="0" presId="urn:microsoft.com/office/officeart/2005/8/layout/hList9"/>
    <dgm:cxn modelId="{9932AFC3-05DD-4A60-A718-1009FE21EF02}" type="presOf" srcId="{C407099B-C83E-49BF-8F65-F5221BFC996B}" destId="{19CFD6BD-27B2-483D-B33B-BD28E60D0478}" srcOrd="0" destOrd="0" presId="urn:microsoft.com/office/officeart/2005/8/layout/hList9"/>
    <dgm:cxn modelId="{DC5E1880-F87D-4E9F-B621-9E9869CE3836}" type="presOf" srcId="{68C94F45-C1AE-4C91-9AB0-869DD5AF8B9B}" destId="{AD8B958E-3AFE-4BF1-9A64-AF6F5F1F8546}" srcOrd="0" destOrd="0" presId="urn:microsoft.com/office/officeart/2005/8/layout/hList9"/>
    <dgm:cxn modelId="{8F4439A6-E1D5-4AEA-A759-8A38573AB048}" srcId="{7F142169-FED3-47EC-9CF0-091D7042A4E5}" destId="{8A0BECC9-275E-4543-87CF-D508E3AAA567}" srcOrd="0" destOrd="0" parTransId="{80CB795A-0D91-497B-BED8-8DFECFFC9A51}" sibTransId="{427A4814-AC0B-4A60-BBEA-6B3F0D9EEAD1}"/>
    <dgm:cxn modelId="{174B8A4B-9621-4ECA-894B-3894294C842F}" srcId="{7F142169-FED3-47EC-9CF0-091D7042A4E5}" destId="{C407099B-C83E-49BF-8F65-F5221BFC996B}" srcOrd="1" destOrd="0" parTransId="{3EF57418-8D48-4561-A0B2-731099E8C8C2}" sibTransId="{A03CC4C7-8C5F-4B9D-A13F-EBF80B7F3535}"/>
    <dgm:cxn modelId="{69791904-9793-420B-AAD3-3C5F396DBB23}" srcId="{BAC25C05-ED18-494D-84AF-3403E7FC69E4}" destId="{B36A99A9-F12E-42E3-A9B9-D5CE1616CA48}" srcOrd="0" destOrd="0" parTransId="{F82112EB-34C4-4933-A872-4EA5072D9FDF}" sibTransId="{C2C72BF7-7477-46DE-B375-06FAADB26B84}"/>
    <dgm:cxn modelId="{7B473283-2C71-4DD3-A24B-86DF854505FA}" srcId="{736C12AF-4576-4849-A412-3833C528EBA4}" destId="{61D12EAE-0956-4394-AF80-B4F7C52AD627}" srcOrd="1" destOrd="0" parTransId="{DBAAEDBD-1208-474F-87C2-EE06A048051B}" sibTransId="{BB38B2AE-DBE8-4C6F-BD45-F9AD0E34A9E9}"/>
    <dgm:cxn modelId="{852FDFCA-2A38-4199-9E9D-C2FF58B1FA9D}" type="presOf" srcId="{3B5129F6-A32C-470D-A262-2C98C40BF348}" destId="{E24D8A62-034D-4943-9A36-56FC752D0165}" srcOrd="1" destOrd="0" presId="urn:microsoft.com/office/officeart/2005/8/layout/hList9"/>
    <dgm:cxn modelId="{2EFCD56C-3BF6-4985-886D-C9AE41B52611}" type="presParOf" srcId="{942868B4-C529-479A-9A05-6357E63F754F}" destId="{DAAD8845-7F8D-49AC-86A8-9361CD7D6227}" srcOrd="0" destOrd="0" presId="urn:microsoft.com/office/officeart/2005/8/layout/hList9"/>
    <dgm:cxn modelId="{99620F2E-A6CB-4AFC-8362-9B4725193437}" type="presParOf" srcId="{942868B4-C529-479A-9A05-6357E63F754F}" destId="{387FD270-93FF-47CF-91D2-8C9CE7C68D58}" srcOrd="1" destOrd="0" presId="urn:microsoft.com/office/officeart/2005/8/layout/hList9"/>
    <dgm:cxn modelId="{52EBA960-5432-4066-BA5C-E177C251962A}" type="presParOf" srcId="{387FD270-93FF-47CF-91D2-8C9CE7C68D58}" destId="{543B55E4-551C-4E9B-896D-E89FAFF241E3}" srcOrd="0" destOrd="0" presId="urn:microsoft.com/office/officeart/2005/8/layout/hList9"/>
    <dgm:cxn modelId="{BB1A8B8C-2AEA-4D8D-AE1C-B466F45E6E5D}" type="presParOf" srcId="{387FD270-93FF-47CF-91D2-8C9CE7C68D58}" destId="{8BCCD0C7-3BEE-4B02-AA91-F99AAE117CDA}" srcOrd="1" destOrd="0" presId="urn:microsoft.com/office/officeart/2005/8/layout/hList9"/>
    <dgm:cxn modelId="{021C5F4F-CFAC-42E8-90E1-3A650483B111}" type="presParOf" srcId="{8BCCD0C7-3BEE-4B02-AA91-F99AAE117CDA}" destId="{0C5108E9-4E38-41E6-83A4-5B68EAABCFC8}" srcOrd="0" destOrd="0" presId="urn:microsoft.com/office/officeart/2005/8/layout/hList9"/>
    <dgm:cxn modelId="{995FC5D7-E7DF-4D43-A86F-D8CA8AE2F969}" type="presParOf" srcId="{8BCCD0C7-3BEE-4B02-AA91-F99AAE117CDA}" destId="{F48AD923-AEF4-4A85-B1E6-9566C0F0D355}" srcOrd="1" destOrd="0" presId="urn:microsoft.com/office/officeart/2005/8/layout/hList9"/>
    <dgm:cxn modelId="{0865508E-14CB-4BBF-8E25-F1792BC6AA57}" type="presParOf" srcId="{387FD270-93FF-47CF-91D2-8C9CE7C68D58}" destId="{53A7F08B-AD2A-4EC6-8D42-1DB76983CBF4}" srcOrd="2" destOrd="0" presId="urn:microsoft.com/office/officeart/2005/8/layout/hList9"/>
    <dgm:cxn modelId="{38FB54C0-93D1-4BC7-A526-C28457B2A759}" type="presParOf" srcId="{53A7F08B-AD2A-4EC6-8D42-1DB76983CBF4}" destId="{19CFD6BD-27B2-483D-B33B-BD28E60D0478}" srcOrd="0" destOrd="0" presId="urn:microsoft.com/office/officeart/2005/8/layout/hList9"/>
    <dgm:cxn modelId="{945FD904-D5B6-4CB9-AD7F-6439D4922031}" type="presParOf" srcId="{53A7F08B-AD2A-4EC6-8D42-1DB76983CBF4}" destId="{7FB5524C-4BF2-45D5-84F3-5F2F87B97111}" srcOrd="1" destOrd="0" presId="urn:microsoft.com/office/officeart/2005/8/layout/hList9"/>
    <dgm:cxn modelId="{EB8A4BB3-425F-4C65-9A13-F6360781084F}" type="presParOf" srcId="{942868B4-C529-479A-9A05-6357E63F754F}" destId="{7E692B24-E945-47F4-8024-115A650D6604}" srcOrd="2" destOrd="0" presId="urn:microsoft.com/office/officeart/2005/8/layout/hList9"/>
    <dgm:cxn modelId="{E2C7A520-59E6-4934-B48C-8126CF12935B}" type="presParOf" srcId="{942868B4-C529-479A-9A05-6357E63F754F}" destId="{55AED004-3E59-4B54-AB74-093C84F26542}" srcOrd="3" destOrd="0" presId="urn:microsoft.com/office/officeart/2005/8/layout/hList9"/>
    <dgm:cxn modelId="{0F9B6CFD-0FAD-4F7E-9041-AC12F20850B3}" type="presParOf" srcId="{942868B4-C529-479A-9A05-6357E63F754F}" destId="{E7461343-230D-47EB-9968-057F30746A05}" srcOrd="4" destOrd="0" presId="urn:microsoft.com/office/officeart/2005/8/layout/hList9"/>
    <dgm:cxn modelId="{5D62D386-0B2C-480B-BABB-DC629F3E3A58}" type="presParOf" srcId="{942868B4-C529-479A-9A05-6357E63F754F}" destId="{832B7F1C-AC25-403B-A826-6F90D1395995}" srcOrd="5" destOrd="0" presId="urn:microsoft.com/office/officeart/2005/8/layout/hList9"/>
    <dgm:cxn modelId="{056B95BA-CA6D-4E55-A852-704EA985CC42}" type="presParOf" srcId="{942868B4-C529-479A-9A05-6357E63F754F}" destId="{80DF03A4-3237-473F-A925-055995DAE292}" srcOrd="6" destOrd="0" presId="urn:microsoft.com/office/officeart/2005/8/layout/hList9"/>
    <dgm:cxn modelId="{F50687DE-BD63-4FA5-BC7B-AC33B7DC4EFD}" type="presParOf" srcId="{80DF03A4-3237-473F-A925-055995DAE292}" destId="{2260C493-53D0-4A78-8FD1-C3877C3B23E3}" srcOrd="0" destOrd="0" presId="urn:microsoft.com/office/officeart/2005/8/layout/hList9"/>
    <dgm:cxn modelId="{825DB3F3-E044-452C-9AD9-4BF6DF36D909}" type="presParOf" srcId="{80DF03A4-3237-473F-A925-055995DAE292}" destId="{2006B408-6860-467B-A1DF-EA84201C8A69}" srcOrd="1" destOrd="0" presId="urn:microsoft.com/office/officeart/2005/8/layout/hList9"/>
    <dgm:cxn modelId="{64AD7415-C002-422B-B9CD-E2EBEB657B2C}" type="presParOf" srcId="{2006B408-6860-467B-A1DF-EA84201C8A69}" destId="{5001821A-DF64-4348-9FA1-472E5832AEE3}" srcOrd="0" destOrd="0" presId="urn:microsoft.com/office/officeart/2005/8/layout/hList9"/>
    <dgm:cxn modelId="{6E844BCD-83AC-4CE8-864C-37CDDA251AAC}" type="presParOf" srcId="{2006B408-6860-467B-A1DF-EA84201C8A69}" destId="{319EF1A0-4957-4D46-B057-F281B55D9545}" srcOrd="1" destOrd="0" presId="urn:microsoft.com/office/officeart/2005/8/layout/hList9"/>
    <dgm:cxn modelId="{66800AB8-FEB8-477C-A470-96464066E241}" type="presParOf" srcId="{80DF03A4-3237-473F-A925-055995DAE292}" destId="{C3D72798-7F23-4CE8-89D3-7243A7E35678}" srcOrd="2" destOrd="0" presId="urn:microsoft.com/office/officeart/2005/8/layout/hList9"/>
    <dgm:cxn modelId="{08C83A60-D809-4851-9AFD-7437108EBD58}" type="presParOf" srcId="{C3D72798-7F23-4CE8-89D3-7243A7E35678}" destId="{29039F08-6D52-4EB1-893F-3A16570A1B57}" srcOrd="0" destOrd="0" presId="urn:microsoft.com/office/officeart/2005/8/layout/hList9"/>
    <dgm:cxn modelId="{667486D6-8949-4C81-9E64-1B7BCF976B2C}" type="presParOf" srcId="{C3D72798-7F23-4CE8-89D3-7243A7E35678}" destId="{711371F2-3194-4DC8-81E3-691714E3B5F0}" srcOrd="1" destOrd="0" presId="urn:microsoft.com/office/officeart/2005/8/layout/hList9"/>
    <dgm:cxn modelId="{ADB15475-04C2-49AF-9528-EFB1915D5926}" type="presParOf" srcId="{942868B4-C529-479A-9A05-6357E63F754F}" destId="{C4AD3EA3-0B97-400B-8B73-6FAF639D149E}" srcOrd="7" destOrd="0" presId="urn:microsoft.com/office/officeart/2005/8/layout/hList9"/>
    <dgm:cxn modelId="{F5030BD0-F962-44C1-8CBE-CDA390228A91}" type="presParOf" srcId="{942868B4-C529-479A-9A05-6357E63F754F}" destId="{866E0C82-04CE-4BF8-A618-DBA93970136E}" srcOrd="8" destOrd="0" presId="urn:microsoft.com/office/officeart/2005/8/layout/hList9"/>
    <dgm:cxn modelId="{05697EC8-47E1-43F2-9E49-F7091FA7C665}" type="presParOf" srcId="{942868B4-C529-479A-9A05-6357E63F754F}" destId="{2C9E31E4-E87A-4748-B0EC-C3D016745655}" srcOrd="9" destOrd="0" presId="urn:microsoft.com/office/officeart/2005/8/layout/hList9"/>
    <dgm:cxn modelId="{768F879D-7FF5-4B2A-9BAB-A3309D01AC05}" type="presParOf" srcId="{942868B4-C529-479A-9A05-6357E63F754F}" destId="{D69E8C0A-B22D-48EA-A275-24D33FF5BA83}" srcOrd="10" destOrd="0" presId="urn:microsoft.com/office/officeart/2005/8/layout/hList9"/>
    <dgm:cxn modelId="{59FCE54C-F35C-405E-8A63-1C75C166212C}" type="presParOf" srcId="{942868B4-C529-479A-9A05-6357E63F754F}" destId="{172BAA7B-F212-4F45-B1BF-CC764C2CF882}" srcOrd="11" destOrd="0" presId="urn:microsoft.com/office/officeart/2005/8/layout/hList9"/>
    <dgm:cxn modelId="{C3F6F905-6731-4966-A15C-9EB59FC69E09}" type="presParOf" srcId="{172BAA7B-F212-4F45-B1BF-CC764C2CF882}" destId="{69073C6E-0D60-440B-9B28-279A18F54AA5}" srcOrd="0" destOrd="0" presId="urn:microsoft.com/office/officeart/2005/8/layout/hList9"/>
    <dgm:cxn modelId="{98AE5A11-EBC5-4C64-A7FE-5725A1E14580}" type="presParOf" srcId="{172BAA7B-F212-4F45-B1BF-CC764C2CF882}" destId="{ECB021A0-53A2-4193-A010-88AF15DCE2B9}" srcOrd="1" destOrd="0" presId="urn:microsoft.com/office/officeart/2005/8/layout/hList9"/>
    <dgm:cxn modelId="{1D120ABC-84D8-4743-94AD-58FAF9007007}" type="presParOf" srcId="{ECB021A0-53A2-4193-A010-88AF15DCE2B9}" destId="{F2C3B5F2-B6B3-4562-B56A-A43FA580334A}" srcOrd="0" destOrd="0" presId="urn:microsoft.com/office/officeart/2005/8/layout/hList9"/>
    <dgm:cxn modelId="{329E7BD0-823B-4A51-A7DB-251D79E11066}" type="presParOf" srcId="{ECB021A0-53A2-4193-A010-88AF15DCE2B9}" destId="{D55D7CC0-A15A-4BE9-BA1B-23ED71FFD25C}" srcOrd="1" destOrd="0" presId="urn:microsoft.com/office/officeart/2005/8/layout/hList9"/>
    <dgm:cxn modelId="{6A75E280-64AC-4FE0-9A78-3B673372F731}" type="presParOf" srcId="{172BAA7B-F212-4F45-B1BF-CC764C2CF882}" destId="{5692D295-A86C-4BCE-AC7D-0A03DE43516E}" srcOrd="2" destOrd="0" presId="urn:microsoft.com/office/officeart/2005/8/layout/hList9"/>
    <dgm:cxn modelId="{B1B59376-FEF2-4D77-9FF8-0A015B7A89BA}" type="presParOf" srcId="{5692D295-A86C-4BCE-AC7D-0A03DE43516E}" destId="{AD8B958E-3AFE-4BF1-9A64-AF6F5F1F8546}" srcOrd="0" destOrd="0" presId="urn:microsoft.com/office/officeart/2005/8/layout/hList9"/>
    <dgm:cxn modelId="{9866376F-EEBE-4F28-81E3-1B9E6427F402}" type="presParOf" srcId="{5692D295-A86C-4BCE-AC7D-0A03DE43516E}" destId="{5811C543-BA84-4C97-8F43-415F1F9D7760}" srcOrd="1" destOrd="0" presId="urn:microsoft.com/office/officeart/2005/8/layout/hList9"/>
    <dgm:cxn modelId="{AC4024A0-AA30-4B0B-91FB-809C1C439154}" type="presParOf" srcId="{942868B4-C529-479A-9A05-6357E63F754F}" destId="{F16F5F60-A48E-46BF-8CAB-D6637B6FD56F}" srcOrd="12" destOrd="0" presId="urn:microsoft.com/office/officeart/2005/8/layout/hList9"/>
    <dgm:cxn modelId="{0AC1F8BA-D818-4D1C-9858-EBFD6A4929E4}" type="presParOf" srcId="{942868B4-C529-479A-9A05-6357E63F754F}" destId="{984EF63A-0569-48E1-B3EA-704418A4D677}" srcOrd="13" destOrd="0" presId="urn:microsoft.com/office/officeart/2005/8/layout/hList9"/>
    <dgm:cxn modelId="{77B50C48-FF96-4F34-B076-18302BE6F55E}" type="presParOf" srcId="{942868B4-C529-479A-9A05-6357E63F754F}" destId="{D62F60A5-2894-43FB-9C4D-599B514E74D6}" srcOrd="14" destOrd="0" presId="urn:microsoft.com/office/officeart/2005/8/layout/hList9"/>
    <dgm:cxn modelId="{D8D0D5C6-1B69-478F-AEE9-8A1C95D69361}" type="presParOf" srcId="{942868B4-C529-479A-9A05-6357E63F754F}" destId="{4657C21A-15A6-4537-BA8D-B56A9AC37D1F}" srcOrd="15" destOrd="0" presId="urn:microsoft.com/office/officeart/2005/8/layout/hList9"/>
    <dgm:cxn modelId="{1027FD5E-3F12-4CE3-A653-9F4714D3DC4E}" type="presParOf" srcId="{942868B4-C529-479A-9A05-6357E63F754F}" destId="{B2624BEE-95C1-4689-96DD-CAC716990A02}" srcOrd="16" destOrd="0" presId="urn:microsoft.com/office/officeart/2005/8/layout/hList9"/>
    <dgm:cxn modelId="{4E6C0C99-29A8-4F1D-9762-C8C17EDFACB6}" type="presParOf" srcId="{B2624BEE-95C1-4689-96DD-CAC716990A02}" destId="{A6762843-34A8-4CAF-BC4A-6F36F0F987B2}" srcOrd="0" destOrd="0" presId="urn:microsoft.com/office/officeart/2005/8/layout/hList9"/>
    <dgm:cxn modelId="{FB268BE2-941E-4378-9F68-66455E22E063}" type="presParOf" srcId="{B2624BEE-95C1-4689-96DD-CAC716990A02}" destId="{749EA612-AC2D-4DE2-B824-9786242E2DDD}" srcOrd="1" destOrd="0" presId="urn:microsoft.com/office/officeart/2005/8/layout/hList9"/>
    <dgm:cxn modelId="{BD7FEC49-3CD2-4495-9B9D-61CEB9DD0C3A}" type="presParOf" srcId="{749EA612-AC2D-4DE2-B824-9786242E2DDD}" destId="{35033B02-E39D-4BB5-B0B4-3A863ADBB5FF}" srcOrd="0" destOrd="0" presId="urn:microsoft.com/office/officeart/2005/8/layout/hList9"/>
    <dgm:cxn modelId="{B5C2F311-5CCD-4451-B5F8-60A5A002CD9C}" type="presParOf" srcId="{749EA612-AC2D-4DE2-B824-9786242E2DDD}" destId="{75A6D10E-EA7C-432A-8055-0667480FBC3F}" srcOrd="1" destOrd="0" presId="urn:microsoft.com/office/officeart/2005/8/layout/hList9"/>
    <dgm:cxn modelId="{4C556274-519A-4C0A-845D-888289C19D98}" type="presParOf" srcId="{B2624BEE-95C1-4689-96DD-CAC716990A02}" destId="{5F188F39-71F6-4E3E-B977-7703F8738378}" srcOrd="2" destOrd="0" presId="urn:microsoft.com/office/officeart/2005/8/layout/hList9"/>
    <dgm:cxn modelId="{FC1F75DB-5077-4A82-B787-CF1E5182EBA4}" type="presParOf" srcId="{5F188F39-71F6-4E3E-B977-7703F8738378}" destId="{17B33337-3A7D-42EF-BD14-3FBC384BBC1C}" srcOrd="0" destOrd="0" presId="urn:microsoft.com/office/officeart/2005/8/layout/hList9"/>
    <dgm:cxn modelId="{838C4691-FB2C-445D-A7C8-8838AD51EFFD}" type="presParOf" srcId="{5F188F39-71F6-4E3E-B977-7703F8738378}" destId="{E24D8A62-034D-4943-9A36-56FC752D0165}" srcOrd="1" destOrd="0" presId="urn:microsoft.com/office/officeart/2005/8/layout/hList9"/>
    <dgm:cxn modelId="{1D4A7B82-9A47-42AC-BAEB-5A0AE9A6A1DF}" type="presParOf" srcId="{942868B4-C529-479A-9A05-6357E63F754F}" destId="{321D502C-AB8F-43C4-9087-EE6EBBC5EF96}" srcOrd="17" destOrd="0" presId="urn:microsoft.com/office/officeart/2005/8/layout/hList9"/>
    <dgm:cxn modelId="{8D6B635C-8182-41E3-8348-A4D7FF418871}" type="presParOf" srcId="{942868B4-C529-479A-9A05-6357E63F754F}" destId="{B7EA7EAA-17B8-46ED-903D-87A4A6D3DCCA}" srcOrd="1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1EE2843-8B89-4B6C-9C62-AF5D68A17C6A}" type="doc">
      <dgm:prSet loTypeId="urn:microsoft.com/office/officeart/2005/8/layout/cycle6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sv-SE"/>
        </a:p>
      </dgm:t>
    </dgm:pt>
    <dgm:pt modelId="{FDACF7ED-005E-42AF-93D7-E41CD363A2B6}">
      <dgm:prSet phldrT="[Text]" custT="1"/>
      <dgm:spPr/>
      <dgm:t>
        <a:bodyPr/>
        <a:lstStyle/>
        <a:p>
          <a:r>
            <a:rPr lang="sv-SE" sz="1800" dirty="0">
              <a:solidFill>
                <a:schemeClr val="tx1"/>
              </a:solidFill>
            </a:rPr>
            <a:t>Övergripande kommunnivå</a:t>
          </a:r>
          <a:endParaRPr lang="sv-SE" sz="1800" dirty="0"/>
        </a:p>
      </dgm:t>
    </dgm:pt>
    <dgm:pt modelId="{5E9F8C1D-0967-4930-9DCF-04E9F10CF929}" type="parTrans" cxnId="{0B9D72E2-DB95-45FC-922C-7166733B46C8}">
      <dgm:prSet/>
      <dgm:spPr/>
      <dgm:t>
        <a:bodyPr/>
        <a:lstStyle/>
        <a:p>
          <a:endParaRPr lang="sv-SE" sz="1800"/>
        </a:p>
      </dgm:t>
    </dgm:pt>
    <dgm:pt modelId="{8717637D-84EA-42F9-B6AE-7F8BDCEB6D62}" type="sibTrans" cxnId="{0B9D72E2-DB95-45FC-922C-7166733B46C8}">
      <dgm:prSet/>
      <dgm:spPr/>
      <dgm:t>
        <a:bodyPr/>
        <a:lstStyle/>
        <a:p>
          <a:endParaRPr lang="sv-SE" sz="1800"/>
        </a:p>
      </dgm:t>
    </dgm:pt>
    <dgm:pt modelId="{DAC9D05E-E1E0-4425-A370-BC470E4C016B}">
      <dgm:prSet phldrT="[Text]" custT="1"/>
      <dgm:spPr/>
      <dgm:t>
        <a:bodyPr/>
        <a:lstStyle/>
        <a:p>
          <a:r>
            <a:rPr lang="sv-SE" sz="2000" dirty="0"/>
            <a:t>Region</a:t>
          </a:r>
        </a:p>
      </dgm:t>
    </dgm:pt>
    <dgm:pt modelId="{CE52B175-34D9-4437-8D6E-23CFCBF4AB0C}" type="parTrans" cxnId="{DC3B3018-E3A4-4D8B-B5AB-4E485345F977}">
      <dgm:prSet/>
      <dgm:spPr/>
      <dgm:t>
        <a:bodyPr/>
        <a:lstStyle/>
        <a:p>
          <a:endParaRPr lang="sv-SE" sz="1800"/>
        </a:p>
      </dgm:t>
    </dgm:pt>
    <dgm:pt modelId="{3F74D692-E8ED-48F7-8D15-35B4A0780911}" type="sibTrans" cxnId="{DC3B3018-E3A4-4D8B-B5AB-4E485345F977}">
      <dgm:prSet/>
      <dgm:spPr/>
      <dgm:t>
        <a:bodyPr/>
        <a:lstStyle/>
        <a:p>
          <a:endParaRPr lang="sv-SE" sz="1800"/>
        </a:p>
      </dgm:t>
    </dgm:pt>
    <dgm:pt modelId="{D0F83B71-0769-4878-8CD6-99966C1684F8}">
      <dgm:prSet custT="1"/>
      <dgm:spPr/>
      <dgm:t>
        <a:bodyPr/>
        <a:lstStyle/>
        <a:p>
          <a:r>
            <a:rPr lang="sv-SE" sz="1800" dirty="0">
              <a:solidFill>
                <a:schemeClr val="tx1"/>
              </a:solidFill>
            </a:rPr>
            <a:t>Förskola</a:t>
          </a:r>
        </a:p>
      </dgm:t>
    </dgm:pt>
    <dgm:pt modelId="{A5F4A2A0-E430-45E7-ADDE-16140CFBDD82}" type="parTrans" cxnId="{09688399-97FB-435B-81A0-299F0D9D7A5C}">
      <dgm:prSet/>
      <dgm:spPr/>
      <dgm:t>
        <a:bodyPr/>
        <a:lstStyle/>
        <a:p>
          <a:endParaRPr lang="sv-SE" sz="1800"/>
        </a:p>
      </dgm:t>
    </dgm:pt>
    <dgm:pt modelId="{6F5645B4-432E-4505-BDDE-9D38053D7E9D}" type="sibTrans" cxnId="{09688399-97FB-435B-81A0-299F0D9D7A5C}">
      <dgm:prSet/>
      <dgm:spPr/>
      <dgm:t>
        <a:bodyPr/>
        <a:lstStyle/>
        <a:p>
          <a:endParaRPr lang="sv-SE" sz="1800"/>
        </a:p>
      </dgm:t>
    </dgm:pt>
    <dgm:pt modelId="{1D376711-1CD3-4D21-AD13-5EDFC9A96D3E}">
      <dgm:prSet custT="1"/>
      <dgm:spPr/>
      <dgm:t>
        <a:bodyPr/>
        <a:lstStyle/>
        <a:p>
          <a:r>
            <a:rPr lang="sv-SE" sz="1800" dirty="0">
              <a:solidFill>
                <a:schemeClr val="tx1"/>
              </a:solidFill>
            </a:rPr>
            <a:t>Äldre- och funktionshinderomsorg</a:t>
          </a:r>
        </a:p>
      </dgm:t>
    </dgm:pt>
    <dgm:pt modelId="{6058254B-F795-47E1-9092-F42BF0D52E9F}" type="parTrans" cxnId="{77458961-4E25-4571-A874-1999E92CDE68}">
      <dgm:prSet/>
      <dgm:spPr/>
      <dgm:t>
        <a:bodyPr/>
        <a:lstStyle/>
        <a:p>
          <a:endParaRPr lang="sv-SE" sz="1800"/>
        </a:p>
      </dgm:t>
    </dgm:pt>
    <dgm:pt modelId="{77CCF612-503C-40EC-BBF2-D3BFF3F667AF}" type="sibTrans" cxnId="{77458961-4E25-4571-A874-1999E92CDE68}">
      <dgm:prSet/>
      <dgm:spPr/>
      <dgm:t>
        <a:bodyPr/>
        <a:lstStyle/>
        <a:p>
          <a:endParaRPr lang="sv-SE" sz="1800"/>
        </a:p>
      </dgm:t>
    </dgm:pt>
    <dgm:pt modelId="{F3CE86A3-5D1A-4331-8CB3-59C549B5FDEB}">
      <dgm:prSet custT="1"/>
      <dgm:spPr/>
      <dgm:t>
        <a:bodyPr/>
        <a:lstStyle/>
        <a:p>
          <a:r>
            <a:rPr lang="sv-SE" sz="1800">
              <a:solidFill>
                <a:schemeClr val="tx1"/>
              </a:solidFill>
            </a:rPr>
            <a:t>Vatten/avlopp</a:t>
          </a:r>
          <a:endParaRPr lang="sv-SE" sz="1800" dirty="0">
            <a:solidFill>
              <a:schemeClr val="tx1"/>
            </a:solidFill>
          </a:endParaRPr>
        </a:p>
      </dgm:t>
    </dgm:pt>
    <dgm:pt modelId="{AA70806F-D1C6-4E32-B392-006018B0F3E3}" type="parTrans" cxnId="{CD0C3C79-BB86-4A54-B494-C059492FF378}">
      <dgm:prSet/>
      <dgm:spPr/>
      <dgm:t>
        <a:bodyPr/>
        <a:lstStyle/>
        <a:p>
          <a:endParaRPr lang="sv-SE" sz="1800"/>
        </a:p>
      </dgm:t>
    </dgm:pt>
    <dgm:pt modelId="{BF37262E-7F3D-4847-8250-E6F5DE9364B7}" type="sibTrans" cxnId="{CD0C3C79-BB86-4A54-B494-C059492FF378}">
      <dgm:prSet/>
      <dgm:spPr/>
      <dgm:t>
        <a:bodyPr/>
        <a:lstStyle/>
        <a:p>
          <a:endParaRPr lang="sv-SE" sz="1800"/>
        </a:p>
      </dgm:t>
    </dgm:pt>
    <dgm:pt modelId="{73394FB8-F940-4A91-B802-825AE9D0992D}">
      <dgm:prSet phldrT="[Text]" custT="1"/>
      <dgm:spPr/>
      <dgm:t>
        <a:bodyPr/>
        <a:lstStyle/>
        <a:p>
          <a:r>
            <a:rPr lang="sv-SE" sz="1800" dirty="0">
              <a:solidFill>
                <a:schemeClr val="tx1"/>
              </a:solidFill>
            </a:rPr>
            <a:t>Övergripande regionnivå</a:t>
          </a:r>
          <a:endParaRPr lang="sv-SE" sz="1800" dirty="0"/>
        </a:p>
      </dgm:t>
    </dgm:pt>
    <dgm:pt modelId="{11BFE58D-E885-4EAB-823C-0BEDC3E019A0}" type="parTrans" cxnId="{A9226E8B-B24E-41BF-8A60-7BAA2A0D27A4}">
      <dgm:prSet/>
      <dgm:spPr/>
      <dgm:t>
        <a:bodyPr/>
        <a:lstStyle/>
        <a:p>
          <a:endParaRPr lang="sv-SE" sz="1800"/>
        </a:p>
      </dgm:t>
    </dgm:pt>
    <dgm:pt modelId="{DA69F330-056B-492B-ACC8-92822A8CBCC8}" type="sibTrans" cxnId="{A9226E8B-B24E-41BF-8A60-7BAA2A0D27A4}">
      <dgm:prSet/>
      <dgm:spPr/>
      <dgm:t>
        <a:bodyPr/>
        <a:lstStyle/>
        <a:p>
          <a:endParaRPr lang="sv-SE" sz="1800"/>
        </a:p>
      </dgm:t>
    </dgm:pt>
    <dgm:pt modelId="{8A4C53BA-9410-4643-9718-D945370664A4}">
      <dgm:prSet custT="1"/>
      <dgm:spPr/>
      <dgm:t>
        <a:bodyPr/>
        <a:lstStyle/>
        <a:p>
          <a:r>
            <a:rPr lang="sv-SE" sz="1800" dirty="0">
              <a:solidFill>
                <a:schemeClr val="tx1"/>
              </a:solidFill>
            </a:rPr>
            <a:t>Primärvård</a:t>
          </a:r>
        </a:p>
      </dgm:t>
    </dgm:pt>
    <dgm:pt modelId="{6DBB51A0-1B32-4475-9B50-5B3AA367992C}" type="parTrans" cxnId="{5624175B-446F-4E68-A27D-5FDC520AA260}">
      <dgm:prSet/>
      <dgm:spPr/>
      <dgm:t>
        <a:bodyPr/>
        <a:lstStyle/>
        <a:p>
          <a:endParaRPr lang="sv-SE" sz="1800"/>
        </a:p>
      </dgm:t>
    </dgm:pt>
    <dgm:pt modelId="{8548E142-A16D-4C91-8452-D2698110B977}" type="sibTrans" cxnId="{5624175B-446F-4E68-A27D-5FDC520AA260}">
      <dgm:prSet/>
      <dgm:spPr/>
      <dgm:t>
        <a:bodyPr/>
        <a:lstStyle/>
        <a:p>
          <a:endParaRPr lang="sv-SE" sz="1800"/>
        </a:p>
      </dgm:t>
    </dgm:pt>
    <dgm:pt modelId="{D15FA397-5865-4B71-9359-737F2895771E}">
      <dgm:prSet phldrT="[Text]" custT="1"/>
      <dgm:spPr/>
      <dgm:t>
        <a:bodyPr/>
        <a:lstStyle/>
        <a:p>
          <a:r>
            <a:rPr lang="sv-SE" sz="2000" dirty="0"/>
            <a:t>Kommun</a:t>
          </a:r>
        </a:p>
      </dgm:t>
    </dgm:pt>
    <dgm:pt modelId="{445553E6-A11D-48E2-830D-BB5D33E2925D}" type="sibTrans" cxnId="{565A8D9D-E56D-4E76-B930-BAF7A7C2B409}">
      <dgm:prSet/>
      <dgm:spPr/>
      <dgm:t>
        <a:bodyPr/>
        <a:lstStyle/>
        <a:p>
          <a:endParaRPr lang="sv-SE" sz="1800"/>
        </a:p>
      </dgm:t>
    </dgm:pt>
    <dgm:pt modelId="{D1860025-87A6-4239-A0F7-BD64C49C2B74}" type="parTrans" cxnId="{565A8D9D-E56D-4E76-B930-BAF7A7C2B409}">
      <dgm:prSet/>
      <dgm:spPr/>
      <dgm:t>
        <a:bodyPr/>
        <a:lstStyle/>
        <a:p>
          <a:endParaRPr lang="sv-SE" sz="1800"/>
        </a:p>
      </dgm:t>
    </dgm:pt>
    <dgm:pt modelId="{B605C2FE-EC2B-4793-B4E6-49EFBBA3A9F1}">
      <dgm:prSet phldrT="[Text]" custT="1"/>
      <dgm:spPr/>
      <dgm:t>
        <a:bodyPr/>
        <a:lstStyle/>
        <a:p>
          <a:r>
            <a:rPr lang="sv-SE" sz="1800" dirty="0">
              <a:solidFill>
                <a:schemeClr val="tx1"/>
              </a:solidFill>
            </a:rPr>
            <a:t>Skola</a:t>
          </a:r>
          <a:endParaRPr lang="sv-SE" sz="1800" dirty="0"/>
        </a:p>
      </dgm:t>
    </dgm:pt>
    <dgm:pt modelId="{2D642B57-B57F-4AAA-889C-04762D71F5AD}" type="parTrans" cxnId="{CEC5B0BE-B4E5-466E-B5A8-09999EC08163}">
      <dgm:prSet/>
      <dgm:spPr/>
      <dgm:t>
        <a:bodyPr/>
        <a:lstStyle/>
        <a:p>
          <a:endParaRPr lang="sv-SE"/>
        </a:p>
      </dgm:t>
    </dgm:pt>
    <dgm:pt modelId="{E21C846C-5C02-48A9-B340-70C9C1EDD28C}" type="sibTrans" cxnId="{CEC5B0BE-B4E5-466E-B5A8-09999EC08163}">
      <dgm:prSet/>
      <dgm:spPr/>
      <dgm:t>
        <a:bodyPr/>
        <a:lstStyle/>
        <a:p>
          <a:endParaRPr lang="sv-SE"/>
        </a:p>
      </dgm:t>
    </dgm:pt>
    <dgm:pt modelId="{E2E84BCD-733C-4B5F-BD2C-7D87A41B7093}">
      <dgm:prSet phldrT="[Text]" custT="1"/>
      <dgm:spPr/>
      <dgm:t>
        <a:bodyPr/>
        <a:lstStyle/>
        <a:p>
          <a:r>
            <a:rPr lang="sv-SE" sz="1800" dirty="0">
              <a:solidFill>
                <a:schemeClr val="tx1"/>
              </a:solidFill>
            </a:rPr>
            <a:t>Sjukhus</a:t>
          </a:r>
          <a:endParaRPr lang="sv-SE" sz="1800" dirty="0"/>
        </a:p>
      </dgm:t>
    </dgm:pt>
    <dgm:pt modelId="{148B2F1D-7357-41DD-A245-DC5419A798C5}" type="parTrans" cxnId="{23BCF873-060C-4742-8B6F-FD4ECFEEC583}">
      <dgm:prSet/>
      <dgm:spPr/>
      <dgm:t>
        <a:bodyPr/>
        <a:lstStyle/>
        <a:p>
          <a:endParaRPr lang="sv-SE"/>
        </a:p>
      </dgm:t>
    </dgm:pt>
    <dgm:pt modelId="{B3B70AE7-65A1-4624-8B48-7DCA564781A0}" type="sibTrans" cxnId="{23BCF873-060C-4742-8B6F-FD4ECFEEC583}">
      <dgm:prSet/>
      <dgm:spPr/>
      <dgm:t>
        <a:bodyPr/>
        <a:lstStyle/>
        <a:p>
          <a:endParaRPr lang="sv-SE"/>
        </a:p>
      </dgm:t>
    </dgm:pt>
    <dgm:pt modelId="{CA19FA1F-3AE0-493D-914B-9525FACFCA8B}" type="pres">
      <dgm:prSet presAssocID="{F1EE2843-8B89-4B6C-9C62-AF5D68A17C6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v-SE"/>
        </a:p>
      </dgm:t>
    </dgm:pt>
    <dgm:pt modelId="{FC0A55AA-1565-4A49-AB88-9E98906E0383}" type="pres">
      <dgm:prSet presAssocID="{D15FA397-5865-4B71-9359-737F2895771E}" presName="node" presStyleLbl="node1" presStyleIdx="0" presStyleCnt="2" custScaleX="102844" custScaleY="113333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841B4F63-3762-4079-BA7E-12E5D987FE56}" type="pres">
      <dgm:prSet presAssocID="{D15FA397-5865-4B71-9359-737F2895771E}" presName="spNode" presStyleCnt="0"/>
      <dgm:spPr/>
    </dgm:pt>
    <dgm:pt modelId="{E46A9AD0-ECA5-4211-9620-D870139E245D}" type="pres">
      <dgm:prSet presAssocID="{445553E6-A11D-48E2-830D-BB5D33E2925D}" presName="sibTrans" presStyleLbl="sibTrans1D1" presStyleIdx="0" presStyleCnt="2"/>
      <dgm:spPr/>
      <dgm:t>
        <a:bodyPr/>
        <a:lstStyle/>
        <a:p>
          <a:endParaRPr lang="sv-SE"/>
        </a:p>
      </dgm:t>
    </dgm:pt>
    <dgm:pt modelId="{DFE096D2-7BAF-4117-A2D8-B520A3E3593B}" type="pres">
      <dgm:prSet presAssocID="{DAC9D05E-E1E0-4425-A370-BC470E4C016B}" presName="node" presStyleLbl="node1" presStyleIdx="1" presStyleCnt="2" custScaleX="102844" custScaleY="113378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6F3A812C-0679-48A9-9487-1DB736D824D3}" type="pres">
      <dgm:prSet presAssocID="{DAC9D05E-E1E0-4425-A370-BC470E4C016B}" presName="spNode" presStyleCnt="0"/>
      <dgm:spPr/>
    </dgm:pt>
    <dgm:pt modelId="{1706BB59-3D77-4224-9C23-74DFD8802D29}" type="pres">
      <dgm:prSet presAssocID="{3F74D692-E8ED-48F7-8D15-35B4A0780911}" presName="sibTrans" presStyleLbl="sibTrans1D1" presStyleIdx="1" presStyleCnt="2"/>
      <dgm:spPr/>
      <dgm:t>
        <a:bodyPr/>
        <a:lstStyle/>
        <a:p>
          <a:endParaRPr lang="sv-SE"/>
        </a:p>
      </dgm:t>
    </dgm:pt>
  </dgm:ptLst>
  <dgm:cxnLst>
    <dgm:cxn modelId="{0F4AF24B-83E1-40DA-A71E-7C78687B058D}" type="presOf" srcId="{1D376711-1CD3-4D21-AD13-5EDFC9A96D3E}" destId="{FC0A55AA-1565-4A49-AB88-9E98906E0383}" srcOrd="0" destOrd="4" presId="urn:microsoft.com/office/officeart/2005/8/layout/cycle6"/>
    <dgm:cxn modelId="{05F4F693-22BD-42AD-8AD9-F98D7C843340}" type="presOf" srcId="{FDACF7ED-005E-42AF-93D7-E41CD363A2B6}" destId="{FC0A55AA-1565-4A49-AB88-9E98906E0383}" srcOrd="0" destOrd="1" presId="urn:microsoft.com/office/officeart/2005/8/layout/cycle6"/>
    <dgm:cxn modelId="{A64BF971-8FDE-4649-A67C-9C548DBA3D2C}" type="presOf" srcId="{D15FA397-5865-4B71-9359-737F2895771E}" destId="{FC0A55AA-1565-4A49-AB88-9E98906E0383}" srcOrd="0" destOrd="0" presId="urn:microsoft.com/office/officeart/2005/8/layout/cycle6"/>
    <dgm:cxn modelId="{89747046-E67B-499F-BBF5-9814C53FF33A}" type="presOf" srcId="{73394FB8-F940-4A91-B802-825AE9D0992D}" destId="{DFE096D2-7BAF-4117-A2D8-B520A3E3593B}" srcOrd="0" destOrd="1" presId="urn:microsoft.com/office/officeart/2005/8/layout/cycle6"/>
    <dgm:cxn modelId="{77458961-4E25-4571-A874-1999E92CDE68}" srcId="{D15FA397-5865-4B71-9359-737F2895771E}" destId="{1D376711-1CD3-4D21-AD13-5EDFC9A96D3E}" srcOrd="3" destOrd="0" parTransId="{6058254B-F795-47E1-9092-F42BF0D52E9F}" sibTransId="{77CCF612-503C-40EC-BBF2-D3BFF3F667AF}"/>
    <dgm:cxn modelId="{C44F7B7A-4EF2-4AA9-9B23-19DB286FEEA0}" type="presOf" srcId="{F1EE2843-8B89-4B6C-9C62-AF5D68A17C6A}" destId="{CA19FA1F-3AE0-493D-914B-9525FACFCA8B}" srcOrd="0" destOrd="0" presId="urn:microsoft.com/office/officeart/2005/8/layout/cycle6"/>
    <dgm:cxn modelId="{52162B96-5729-4ABC-8727-5B2A91D812AC}" type="presOf" srcId="{B605C2FE-EC2B-4793-B4E6-49EFBBA3A9F1}" destId="{FC0A55AA-1565-4A49-AB88-9E98906E0383}" srcOrd="0" destOrd="2" presId="urn:microsoft.com/office/officeart/2005/8/layout/cycle6"/>
    <dgm:cxn modelId="{CEC5B0BE-B4E5-466E-B5A8-09999EC08163}" srcId="{D15FA397-5865-4B71-9359-737F2895771E}" destId="{B605C2FE-EC2B-4793-B4E6-49EFBBA3A9F1}" srcOrd="1" destOrd="0" parTransId="{2D642B57-B57F-4AAA-889C-04762D71F5AD}" sibTransId="{E21C846C-5C02-48A9-B340-70C9C1EDD28C}"/>
    <dgm:cxn modelId="{BBC67525-2DBC-430E-8137-B81FD0159D40}" type="presOf" srcId="{D0F83B71-0769-4878-8CD6-99966C1684F8}" destId="{FC0A55AA-1565-4A49-AB88-9E98906E0383}" srcOrd="0" destOrd="3" presId="urn:microsoft.com/office/officeart/2005/8/layout/cycle6"/>
    <dgm:cxn modelId="{8C0CCF95-FB0D-4C74-91B9-807FDDA198BD}" type="presOf" srcId="{E2E84BCD-733C-4B5F-BD2C-7D87A41B7093}" destId="{DFE096D2-7BAF-4117-A2D8-B520A3E3593B}" srcOrd="0" destOrd="2" presId="urn:microsoft.com/office/officeart/2005/8/layout/cycle6"/>
    <dgm:cxn modelId="{A9226E8B-B24E-41BF-8A60-7BAA2A0D27A4}" srcId="{DAC9D05E-E1E0-4425-A370-BC470E4C016B}" destId="{73394FB8-F940-4A91-B802-825AE9D0992D}" srcOrd="0" destOrd="0" parTransId="{11BFE58D-E885-4EAB-823C-0BEDC3E019A0}" sibTransId="{DA69F330-056B-492B-ACC8-92822A8CBCC8}"/>
    <dgm:cxn modelId="{DC3B3018-E3A4-4D8B-B5AB-4E485345F977}" srcId="{F1EE2843-8B89-4B6C-9C62-AF5D68A17C6A}" destId="{DAC9D05E-E1E0-4425-A370-BC470E4C016B}" srcOrd="1" destOrd="0" parTransId="{CE52B175-34D9-4437-8D6E-23CFCBF4AB0C}" sibTransId="{3F74D692-E8ED-48F7-8D15-35B4A0780911}"/>
    <dgm:cxn modelId="{0B9D72E2-DB95-45FC-922C-7166733B46C8}" srcId="{D15FA397-5865-4B71-9359-737F2895771E}" destId="{FDACF7ED-005E-42AF-93D7-E41CD363A2B6}" srcOrd="0" destOrd="0" parTransId="{5E9F8C1D-0967-4930-9DCF-04E9F10CF929}" sibTransId="{8717637D-84EA-42F9-B6AE-7F8BDCEB6D62}"/>
    <dgm:cxn modelId="{AF6F01AB-D380-4349-BE85-FE1C94008D0B}" type="presOf" srcId="{DAC9D05E-E1E0-4425-A370-BC470E4C016B}" destId="{DFE096D2-7BAF-4117-A2D8-B520A3E3593B}" srcOrd="0" destOrd="0" presId="urn:microsoft.com/office/officeart/2005/8/layout/cycle6"/>
    <dgm:cxn modelId="{565A8D9D-E56D-4E76-B930-BAF7A7C2B409}" srcId="{F1EE2843-8B89-4B6C-9C62-AF5D68A17C6A}" destId="{D15FA397-5865-4B71-9359-737F2895771E}" srcOrd="0" destOrd="0" parTransId="{D1860025-87A6-4239-A0F7-BD64C49C2B74}" sibTransId="{445553E6-A11D-48E2-830D-BB5D33E2925D}"/>
    <dgm:cxn modelId="{CD0C3C79-BB86-4A54-B494-C059492FF378}" srcId="{D15FA397-5865-4B71-9359-737F2895771E}" destId="{F3CE86A3-5D1A-4331-8CB3-59C549B5FDEB}" srcOrd="4" destOrd="0" parTransId="{AA70806F-D1C6-4E32-B392-006018B0F3E3}" sibTransId="{BF37262E-7F3D-4847-8250-E6F5DE9364B7}"/>
    <dgm:cxn modelId="{39CC2F35-A1F3-4242-87E8-C42A9F594C12}" type="presOf" srcId="{8A4C53BA-9410-4643-9718-D945370664A4}" destId="{DFE096D2-7BAF-4117-A2D8-B520A3E3593B}" srcOrd="0" destOrd="3" presId="urn:microsoft.com/office/officeart/2005/8/layout/cycle6"/>
    <dgm:cxn modelId="{E99D5A34-C692-4EC5-B3E6-A92A7EE1D6B4}" type="presOf" srcId="{445553E6-A11D-48E2-830D-BB5D33E2925D}" destId="{E46A9AD0-ECA5-4211-9620-D870139E245D}" srcOrd="0" destOrd="0" presId="urn:microsoft.com/office/officeart/2005/8/layout/cycle6"/>
    <dgm:cxn modelId="{09688399-97FB-435B-81A0-299F0D9D7A5C}" srcId="{D15FA397-5865-4B71-9359-737F2895771E}" destId="{D0F83B71-0769-4878-8CD6-99966C1684F8}" srcOrd="2" destOrd="0" parTransId="{A5F4A2A0-E430-45E7-ADDE-16140CFBDD82}" sibTransId="{6F5645B4-432E-4505-BDDE-9D38053D7E9D}"/>
    <dgm:cxn modelId="{5624175B-446F-4E68-A27D-5FDC520AA260}" srcId="{DAC9D05E-E1E0-4425-A370-BC470E4C016B}" destId="{8A4C53BA-9410-4643-9718-D945370664A4}" srcOrd="2" destOrd="0" parTransId="{6DBB51A0-1B32-4475-9B50-5B3AA367992C}" sibTransId="{8548E142-A16D-4C91-8452-D2698110B977}"/>
    <dgm:cxn modelId="{FA038D6A-3D6F-4AB0-8095-7BBAC57ADFCE}" type="presOf" srcId="{F3CE86A3-5D1A-4331-8CB3-59C549B5FDEB}" destId="{FC0A55AA-1565-4A49-AB88-9E98906E0383}" srcOrd="0" destOrd="5" presId="urn:microsoft.com/office/officeart/2005/8/layout/cycle6"/>
    <dgm:cxn modelId="{66C8B147-70FB-48FC-8FFE-43320B89F30D}" type="presOf" srcId="{3F74D692-E8ED-48F7-8D15-35B4A0780911}" destId="{1706BB59-3D77-4224-9C23-74DFD8802D29}" srcOrd="0" destOrd="0" presId="urn:microsoft.com/office/officeart/2005/8/layout/cycle6"/>
    <dgm:cxn modelId="{23BCF873-060C-4742-8B6F-FD4ECFEEC583}" srcId="{DAC9D05E-E1E0-4425-A370-BC470E4C016B}" destId="{E2E84BCD-733C-4B5F-BD2C-7D87A41B7093}" srcOrd="1" destOrd="0" parTransId="{148B2F1D-7357-41DD-A245-DC5419A798C5}" sibTransId="{B3B70AE7-65A1-4624-8B48-7DCA564781A0}"/>
    <dgm:cxn modelId="{6036943A-1A89-4AA3-872D-785DF63F3C75}" type="presParOf" srcId="{CA19FA1F-3AE0-493D-914B-9525FACFCA8B}" destId="{FC0A55AA-1565-4A49-AB88-9E98906E0383}" srcOrd="0" destOrd="0" presId="urn:microsoft.com/office/officeart/2005/8/layout/cycle6"/>
    <dgm:cxn modelId="{99C9299E-4F9C-48CA-9064-6FF8F3F4E5F1}" type="presParOf" srcId="{CA19FA1F-3AE0-493D-914B-9525FACFCA8B}" destId="{841B4F63-3762-4079-BA7E-12E5D987FE56}" srcOrd="1" destOrd="0" presId="urn:microsoft.com/office/officeart/2005/8/layout/cycle6"/>
    <dgm:cxn modelId="{9DF7161C-C622-45AC-809F-59E7769F6691}" type="presParOf" srcId="{CA19FA1F-3AE0-493D-914B-9525FACFCA8B}" destId="{E46A9AD0-ECA5-4211-9620-D870139E245D}" srcOrd="2" destOrd="0" presId="urn:microsoft.com/office/officeart/2005/8/layout/cycle6"/>
    <dgm:cxn modelId="{F8F0F541-FE77-485E-BE4A-9ECCC380B686}" type="presParOf" srcId="{CA19FA1F-3AE0-493D-914B-9525FACFCA8B}" destId="{DFE096D2-7BAF-4117-A2D8-B520A3E3593B}" srcOrd="3" destOrd="0" presId="urn:microsoft.com/office/officeart/2005/8/layout/cycle6"/>
    <dgm:cxn modelId="{76F91476-5677-456C-89A6-1522418F7366}" type="presParOf" srcId="{CA19FA1F-3AE0-493D-914B-9525FACFCA8B}" destId="{6F3A812C-0679-48A9-9487-1DB736D824D3}" srcOrd="4" destOrd="0" presId="urn:microsoft.com/office/officeart/2005/8/layout/cycle6"/>
    <dgm:cxn modelId="{1E6101D2-30E5-4067-A9C6-E3A9DBA18DE7}" type="presParOf" srcId="{CA19FA1F-3AE0-493D-914B-9525FACFCA8B}" destId="{1706BB59-3D77-4224-9C23-74DFD8802D29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1F55A9-9EB6-4311-BE8E-99C3EC2A9F61}">
      <dsp:nvSpPr>
        <dsp:cNvPr id="0" name=""/>
        <dsp:cNvSpPr/>
      </dsp:nvSpPr>
      <dsp:spPr>
        <a:xfrm>
          <a:off x="81744" y="1212913"/>
          <a:ext cx="3638741" cy="3638741"/>
        </a:xfrm>
        <a:prstGeom prst="ellipse">
          <a:avLst/>
        </a:prstGeom>
        <a:solidFill>
          <a:schemeClr val="accent2">
            <a:hueOff val="-3494716"/>
            <a:satOff val="41801"/>
            <a:lumOff val="1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B99AF1-0E86-4819-B6FA-81D72321E1CC}">
      <dsp:nvSpPr>
        <dsp:cNvPr id="0" name=""/>
        <dsp:cNvSpPr/>
      </dsp:nvSpPr>
      <dsp:spPr>
        <a:xfrm>
          <a:off x="601780" y="1732950"/>
          <a:ext cx="2598667" cy="2598667"/>
        </a:xfrm>
        <a:prstGeom prst="ellipse">
          <a:avLst/>
        </a:prstGeom>
        <a:solidFill>
          <a:schemeClr val="accent2">
            <a:hueOff val="-2329811"/>
            <a:satOff val="27867"/>
            <a:lumOff val="81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5E8FF5-B46B-43A4-965A-AE3B32C89F15}">
      <dsp:nvSpPr>
        <dsp:cNvPr id="0" name=""/>
        <dsp:cNvSpPr/>
      </dsp:nvSpPr>
      <dsp:spPr>
        <a:xfrm>
          <a:off x="1121514" y="2252684"/>
          <a:ext cx="1559200" cy="1559200"/>
        </a:xfrm>
        <a:prstGeom prst="ellipse">
          <a:avLst/>
        </a:prstGeom>
        <a:solidFill>
          <a:schemeClr val="accent2">
            <a:hueOff val="-1164905"/>
            <a:satOff val="13934"/>
            <a:lumOff val="40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220F34-0045-43A7-8DA4-2C6766AF625F}">
      <dsp:nvSpPr>
        <dsp:cNvPr id="0" name=""/>
        <dsp:cNvSpPr/>
      </dsp:nvSpPr>
      <dsp:spPr>
        <a:xfrm>
          <a:off x="1641247" y="2772417"/>
          <a:ext cx="519733" cy="5197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5EF07A-2978-4D73-B6F5-18A6D7D05968}">
      <dsp:nvSpPr>
        <dsp:cNvPr id="0" name=""/>
        <dsp:cNvSpPr/>
      </dsp:nvSpPr>
      <dsp:spPr>
        <a:xfrm>
          <a:off x="4287498" y="0"/>
          <a:ext cx="1819370" cy="870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/>
            <a:t>Projektledning</a:t>
          </a:r>
        </a:p>
      </dsp:txBody>
      <dsp:txXfrm>
        <a:off x="4287498" y="0"/>
        <a:ext cx="1819370" cy="870265"/>
      </dsp:txXfrm>
    </dsp:sp>
    <dsp:sp modelId="{7B08DA1B-86E2-424B-A552-EA3FF5E71BED}">
      <dsp:nvSpPr>
        <dsp:cNvPr id="0" name=""/>
        <dsp:cNvSpPr/>
      </dsp:nvSpPr>
      <dsp:spPr>
        <a:xfrm>
          <a:off x="3872099" y="435132"/>
          <a:ext cx="45484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9C2697-3668-409C-A196-1FB4337529CB}">
      <dsp:nvSpPr>
        <dsp:cNvPr id="0" name=""/>
        <dsp:cNvSpPr/>
      </dsp:nvSpPr>
      <dsp:spPr>
        <a:xfrm rot="5400000">
          <a:off x="1585757" y="721683"/>
          <a:ext cx="2571377" cy="2001307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EFF3C5-D21D-4170-8BEE-DFCCA8B70E11}">
      <dsp:nvSpPr>
        <dsp:cNvPr id="0" name=""/>
        <dsp:cNvSpPr/>
      </dsp:nvSpPr>
      <dsp:spPr>
        <a:xfrm>
          <a:off x="4326942" y="870265"/>
          <a:ext cx="1819370" cy="870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/>
            <a:t>Kärnteam</a:t>
          </a:r>
        </a:p>
      </dsp:txBody>
      <dsp:txXfrm>
        <a:off x="4326942" y="870265"/>
        <a:ext cx="1819370" cy="870265"/>
      </dsp:txXfrm>
    </dsp:sp>
    <dsp:sp modelId="{40D2255D-BB8E-485B-8008-C7C108E0362E}">
      <dsp:nvSpPr>
        <dsp:cNvPr id="0" name=""/>
        <dsp:cNvSpPr/>
      </dsp:nvSpPr>
      <dsp:spPr>
        <a:xfrm>
          <a:off x="3872099" y="1305398"/>
          <a:ext cx="45484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E30E82-EF65-4713-9726-AD685716D7C7}">
      <dsp:nvSpPr>
        <dsp:cNvPr id="0" name=""/>
        <dsp:cNvSpPr/>
      </dsp:nvSpPr>
      <dsp:spPr>
        <a:xfrm rot="5400000">
          <a:off x="2030896" y="1577697"/>
          <a:ext cx="2111682" cy="1567691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AC1071-857D-4E51-BD79-A190948A3E4B}">
      <dsp:nvSpPr>
        <dsp:cNvPr id="0" name=""/>
        <dsp:cNvSpPr/>
      </dsp:nvSpPr>
      <dsp:spPr>
        <a:xfrm>
          <a:off x="4326942" y="1740531"/>
          <a:ext cx="1819370" cy="870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/>
            <a:t>Partners</a:t>
          </a:r>
        </a:p>
      </dsp:txBody>
      <dsp:txXfrm>
        <a:off x="4326942" y="1740531"/>
        <a:ext cx="1819370" cy="870265"/>
      </dsp:txXfrm>
    </dsp:sp>
    <dsp:sp modelId="{16F6F236-CEF4-4848-B639-6FA2BBC6009F}">
      <dsp:nvSpPr>
        <dsp:cNvPr id="0" name=""/>
        <dsp:cNvSpPr/>
      </dsp:nvSpPr>
      <dsp:spPr>
        <a:xfrm>
          <a:off x="3872099" y="2175664"/>
          <a:ext cx="45484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65F57F-7B39-4037-B4C7-C0375202DB16}">
      <dsp:nvSpPr>
        <dsp:cNvPr id="0" name=""/>
        <dsp:cNvSpPr/>
      </dsp:nvSpPr>
      <dsp:spPr>
        <a:xfrm rot="5400000">
          <a:off x="2461784" y="2375491"/>
          <a:ext cx="1610749" cy="1209881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5AB9A1-14BE-4D0B-A9B4-4BE249926785}">
      <dsp:nvSpPr>
        <dsp:cNvPr id="0" name=""/>
        <dsp:cNvSpPr/>
      </dsp:nvSpPr>
      <dsp:spPr>
        <a:xfrm>
          <a:off x="4287498" y="3189497"/>
          <a:ext cx="1819370" cy="870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/>
            <a:t>Många övriga </a:t>
          </a:r>
          <a:r>
            <a:rPr lang="sv-SE" sz="1600" kern="1200" dirty="0" smtClean="0"/>
            <a:t>samarbetsaktörer</a:t>
          </a:r>
          <a:br>
            <a:rPr lang="sv-SE" sz="1600" kern="1200" dirty="0" smtClean="0"/>
          </a:br>
          <a:r>
            <a:rPr lang="sv-SE" sz="1600" kern="1200" dirty="0" smtClean="0"/>
            <a:t>t.ex.</a:t>
          </a:r>
        </a:p>
      </dsp:txBody>
      <dsp:txXfrm>
        <a:off x="4287498" y="3189497"/>
        <a:ext cx="1819370" cy="870265"/>
      </dsp:txXfrm>
    </dsp:sp>
    <dsp:sp modelId="{5B74ED22-6336-4C1C-8103-A6B2B590594D}">
      <dsp:nvSpPr>
        <dsp:cNvPr id="0" name=""/>
        <dsp:cNvSpPr/>
      </dsp:nvSpPr>
      <dsp:spPr>
        <a:xfrm>
          <a:off x="3822849" y="3420398"/>
          <a:ext cx="45484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368A77-3C56-4F5D-A1FF-658FC15751EE}">
      <dsp:nvSpPr>
        <dsp:cNvPr id="0" name=""/>
        <dsp:cNvSpPr/>
      </dsp:nvSpPr>
      <dsp:spPr>
        <a:xfrm rot="5400000">
          <a:off x="2844897" y="3566531"/>
          <a:ext cx="1107147" cy="84540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B9F03A-6AC5-437A-AAFE-3B521ECB5074}">
      <dsp:nvSpPr>
        <dsp:cNvPr id="0" name=""/>
        <dsp:cNvSpPr/>
      </dsp:nvSpPr>
      <dsp:spPr>
        <a:xfrm>
          <a:off x="2269200" y="1425"/>
          <a:ext cx="2044209" cy="10221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800" kern="1200" dirty="0"/>
            <a:t>Samhället/</a:t>
          </a:r>
          <a:br>
            <a:rPr lang="sv-SE" sz="1800" kern="1200" dirty="0"/>
          </a:br>
          <a:r>
            <a:rPr lang="sv-SE" sz="1800" kern="1200" dirty="0"/>
            <a:t>hållbar utveckling</a:t>
          </a:r>
        </a:p>
      </dsp:txBody>
      <dsp:txXfrm>
        <a:off x="2299136" y="31361"/>
        <a:ext cx="1984337" cy="962232"/>
      </dsp:txXfrm>
    </dsp:sp>
    <dsp:sp modelId="{ACBB1755-9090-4930-A97D-918B997CA6FA}">
      <dsp:nvSpPr>
        <dsp:cNvPr id="0" name=""/>
        <dsp:cNvSpPr/>
      </dsp:nvSpPr>
      <dsp:spPr>
        <a:xfrm rot="3600000">
          <a:off x="3602335" y="1796194"/>
          <a:ext cx="1066787" cy="35773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600" kern="1200"/>
        </a:p>
      </dsp:txBody>
      <dsp:txXfrm>
        <a:off x="3709656" y="1867741"/>
        <a:ext cx="852145" cy="214642"/>
      </dsp:txXfrm>
    </dsp:sp>
    <dsp:sp modelId="{235A95BF-3FB5-4B22-A72E-D82D3C9FBC8E}">
      <dsp:nvSpPr>
        <dsp:cNvPr id="0" name=""/>
        <dsp:cNvSpPr/>
      </dsp:nvSpPr>
      <dsp:spPr>
        <a:xfrm>
          <a:off x="3958047" y="2926594"/>
          <a:ext cx="2044209" cy="10221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800" kern="1200" dirty="0"/>
            <a:t>Djurens hälsa</a:t>
          </a:r>
        </a:p>
      </dsp:txBody>
      <dsp:txXfrm>
        <a:off x="3987983" y="2956530"/>
        <a:ext cx="1984337" cy="962232"/>
      </dsp:txXfrm>
    </dsp:sp>
    <dsp:sp modelId="{20CCC1C8-6173-4CEE-8B98-361F5323C442}">
      <dsp:nvSpPr>
        <dsp:cNvPr id="0" name=""/>
        <dsp:cNvSpPr/>
      </dsp:nvSpPr>
      <dsp:spPr>
        <a:xfrm rot="10800000">
          <a:off x="2757911" y="3258778"/>
          <a:ext cx="1066787" cy="35773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600" kern="1200"/>
        </a:p>
      </dsp:txBody>
      <dsp:txXfrm rot="10800000">
        <a:off x="2865232" y="3330325"/>
        <a:ext cx="852145" cy="214642"/>
      </dsp:txXfrm>
    </dsp:sp>
    <dsp:sp modelId="{A9E031A7-F9AD-4C29-8D9E-7ED47773FA9A}">
      <dsp:nvSpPr>
        <dsp:cNvPr id="0" name=""/>
        <dsp:cNvSpPr/>
      </dsp:nvSpPr>
      <dsp:spPr>
        <a:xfrm>
          <a:off x="580353" y="2926594"/>
          <a:ext cx="2044209" cy="10221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800" kern="1200" dirty="0"/>
            <a:t>Människors hälsa/</a:t>
          </a:r>
          <a:br>
            <a:rPr lang="sv-SE" sz="1800" kern="1200" dirty="0"/>
          </a:br>
          <a:r>
            <a:rPr lang="sv-SE" sz="1800" kern="1200" dirty="0"/>
            <a:t>modern medicin</a:t>
          </a:r>
        </a:p>
      </dsp:txBody>
      <dsp:txXfrm>
        <a:off x="610289" y="2956530"/>
        <a:ext cx="1984337" cy="962232"/>
      </dsp:txXfrm>
    </dsp:sp>
    <dsp:sp modelId="{61B9CFD4-4B7B-4C96-B365-5334B060F07B}">
      <dsp:nvSpPr>
        <dsp:cNvPr id="0" name=""/>
        <dsp:cNvSpPr/>
      </dsp:nvSpPr>
      <dsp:spPr>
        <a:xfrm rot="18000000">
          <a:off x="1913488" y="1796194"/>
          <a:ext cx="1066787" cy="35773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600" kern="1200"/>
        </a:p>
      </dsp:txBody>
      <dsp:txXfrm>
        <a:off x="2020809" y="1867741"/>
        <a:ext cx="852145" cy="2146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9BC64-67B7-4C11-B01D-126DDCE10325}">
      <dsp:nvSpPr>
        <dsp:cNvPr id="0" name=""/>
        <dsp:cNvSpPr/>
      </dsp:nvSpPr>
      <dsp:spPr>
        <a:xfrm rot="5400000">
          <a:off x="4225515" y="125130"/>
          <a:ext cx="1877176" cy="1633143"/>
        </a:xfrm>
        <a:prstGeom prst="hexagon">
          <a:avLst>
            <a:gd name="adj" fmla="val 25000"/>
            <a:gd name="vf" fmla="val 115470"/>
          </a:avLst>
        </a:prstGeom>
        <a:solidFill>
          <a:srgbClr val="2458A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b="1" kern="1200" dirty="0">
              <a:solidFill>
                <a:schemeClr val="tx1"/>
              </a:solidFill>
            </a:rPr>
            <a:t>Invånare</a:t>
          </a:r>
          <a:endParaRPr lang="sv-SE" sz="1500" kern="1200" dirty="0">
            <a:solidFill>
              <a:schemeClr val="tx1"/>
            </a:solidFill>
          </a:endParaRPr>
        </a:p>
      </dsp:txBody>
      <dsp:txXfrm rot="-5400000">
        <a:off x="4602029" y="295641"/>
        <a:ext cx="1124147" cy="1292122"/>
      </dsp:txXfrm>
    </dsp:sp>
    <dsp:sp modelId="{4C95F2BC-4BA8-4DE5-A1CC-04C3200000F7}">
      <dsp:nvSpPr>
        <dsp:cNvPr id="0" name=""/>
        <dsp:cNvSpPr/>
      </dsp:nvSpPr>
      <dsp:spPr>
        <a:xfrm>
          <a:off x="6030233" y="378548"/>
          <a:ext cx="2094929" cy="1126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905B2D-3E8B-4A17-974F-7B732716C4D6}">
      <dsp:nvSpPr>
        <dsp:cNvPr id="0" name=""/>
        <dsp:cNvSpPr/>
      </dsp:nvSpPr>
      <dsp:spPr>
        <a:xfrm rot="5400000">
          <a:off x="2461720" y="125130"/>
          <a:ext cx="1877176" cy="1633143"/>
        </a:xfrm>
        <a:prstGeom prst="hexagon">
          <a:avLst>
            <a:gd name="adj" fmla="val 25000"/>
            <a:gd name="vf" fmla="val 115470"/>
          </a:avLst>
        </a:prstGeom>
        <a:solidFill>
          <a:srgbClr val="B0D461">
            <a:alpha val="4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500" kern="1200">
            <a:solidFill>
              <a:schemeClr val="tx1"/>
            </a:solidFill>
          </a:endParaRPr>
        </a:p>
      </dsp:txBody>
      <dsp:txXfrm rot="-5400000">
        <a:off x="2838234" y="295641"/>
        <a:ext cx="1124147" cy="1292122"/>
      </dsp:txXfrm>
    </dsp:sp>
    <dsp:sp modelId="{772418DD-53BE-4300-9416-06450E170CB0}">
      <dsp:nvSpPr>
        <dsp:cNvPr id="0" name=""/>
        <dsp:cNvSpPr/>
      </dsp:nvSpPr>
      <dsp:spPr>
        <a:xfrm rot="5400000">
          <a:off x="3341919" y="1699011"/>
          <a:ext cx="1877176" cy="1633143"/>
        </a:xfrm>
        <a:prstGeom prst="hexagon">
          <a:avLst>
            <a:gd name="adj" fmla="val 25000"/>
            <a:gd name="vf" fmla="val 115470"/>
          </a:avLst>
        </a:prstGeom>
        <a:solidFill>
          <a:srgbClr val="998CC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b="1" kern="1200" dirty="0">
              <a:solidFill>
                <a:schemeClr val="tx1"/>
              </a:solidFill>
            </a:rPr>
            <a:t>Kommuner</a:t>
          </a:r>
          <a:endParaRPr lang="sv-SE" sz="1500" kern="1200" dirty="0">
            <a:solidFill>
              <a:schemeClr val="tx1"/>
            </a:solidFill>
          </a:endParaRPr>
        </a:p>
      </dsp:txBody>
      <dsp:txXfrm rot="-5400000">
        <a:off x="3718433" y="1869522"/>
        <a:ext cx="1124147" cy="1292122"/>
      </dsp:txXfrm>
    </dsp:sp>
    <dsp:sp modelId="{C80C8AF6-C809-4ABD-84CB-216ADBBE9AAC}">
      <dsp:nvSpPr>
        <dsp:cNvPr id="0" name=""/>
        <dsp:cNvSpPr/>
      </dsp:nvSpPr>
      <dsp:spPr>
        <a:xfrm>
          <a:off x="444106" y="1897515"/>
          <a:ext cx="2734430" cy="1126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>
              <a:solidFill>
                <a:schemeClr val="tx1"/>
              </a:solidFill>
            </a:rPr>
            <a:t>kommunledning</a:t>
          </a:r>
        </a:p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>
              <a:solidFill>
                <a:schemeClr val="tx1"/>
              </a:solidFill>
            </a:rPr>
            <a:t>förskola</a:t>
          </a:r>
        </a:p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>
              <a:solidFill>
                <a:schemeClr val="tx1"/>
              </a:solidFill>
            </a:rPr>
            <a:t>skola</a:t>
          </a:r>
        </a:p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>
              <a:solidFill>
                <a:schemeClr val="tx1"/>
              </a:solidFill>
            </a:rPr>
            <a:t>äldre- funktionshinderomsorg</a:t>
          </a:r>
        </a:p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>
              <a:solidFill>
                <a:schemeClr val="tx1"/>
              </a:solidFill>
            </a:rPr>
            <a:t>vatten/avlopp</a:t>
          </a:r>
        </a:p>
      </dsp:txBody>
      <dsp:txXfrm>
        <a:off x="444106" y="1897515"/>
        <a:ext cx="2734430" cy="1126306"/>
      </dsp:txXfrm>
    </dsp:sp>
    <dsp:sp modelId="{67D1E034-BFB7-4A93-80D3-9F3EABBA90F4}">
      <dsp:nvSpPr>
        <dsp:cNvPr id="0" name=""/>
        <dsp:cNvSpPr/>
      </dsp:nvSpPr>
      <dsp:spPr>
        <a:xfrm rot="5400000">
          <a:off x="5162793" y="1734170"/>
          <a:ext cx="1877176" cy="1633143"/>
        </a:xfrm>
        <a:prstGeom prst="hexagon">
          <a:avLst>
            <a:gd name="adj" fmla="val 25000"/>
            <a:gd name="vf" fmla="val 115470"/>
          </a:avLst>
        </a:prstGeom>
        <a:solidFill>
          <a:srgbClr val="FAC07E">
            <a:alpha val="4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500" kern="1200">
            <a:solidFill>
              <a:schemeClr val="tx1"/>
            </a:solidFill>
          </a:endParaRPr>
        </a:p>
      </dsp:txBody>
      <dsp:txXfrm rot="-5400000">
        <a:off x="5539307" y="1904681"/>
        <a:ext cx="1124147" cy="1292122"/>
      </dsp:txXfrm>
    </dsp:sp>
    <dsp:sp modelId="{5C601FE5-765B-4670-BF73-6AD369185D50}">
      <dsp:nvSpPr>
        <dsp:cNvPr id="0" name=""/>
        <dsp:cNvSpPr/>
      </dsp:nvSpPr>
      <dsp:spPr>
        <a:xfrm rot="5400000">
          <a:off x="4225515" y="3311825"/>
          <a:ext cx="1877176" cy="1633143"/>
        </a:xfrm>
        <a:prstGeom prst="hexagon">
          <a:avLst>
            <a:gd name="adj" fmla="val 25000"/>
            <a:gd name="vf" fmla="val 115470"/>
          </a:avLst>
        </a:prstGeom>
        <a:solidFill>
          <a:srgbClr val="698D7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b="1" kern="1200" dirty="0">
              <a:solidFill>
                <a:schemeClr val="tx1"/>
              </a:solidFill>
            </a:rPr>
            <a:t>Regioner</a:t>
          </a:r>
          <a:endParaRPr lang="sv-SE" sz="1500" kern="1200" dirty="0">
            <a:solidFill>
              <a:schemeClr val="tx1"/>
            </a:solidFill>
          </a:endParaRPr>
        </a:p>
      </dsp:txBody>
      <dsp:txXfrm rot="-5400000">
        <a:off x="4602029" y="3482336"/>
        <a:ext cx="1124147" cy="1292122"/>
      </dsp:txXfrm>
    </dsp:sp>
    <dsp:sp modelId="{3B256930-44DC-431F-B2AF-B2F0AD180583}">
      <dsp:nvSpPr>
        <dsp:cNvPr id="0" name=""/>
        <dsp:cNvSpPr/>
      </dsp:nvSpPr>
      <dsp:spPr>
        <a:xfrm>
          <a:off x="6019339" y="3422011"/>
          <a:ext cx="2094929" cy="1126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>
              <a:solidFill>
                <a:schemeClr val="tx1"/>
              </a:solidFill>
            </a:rPr>
            <a:t>regionledning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>
              <a:solidFill>
                <a:schemeClr val="tx1"/>
              </a:solidFill>
            </a:rPr>
            <a:t>primärvård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>
              <a:solidFill>
                <a:schemeClr val="tx1"/>
              </a:solidFill>
            </a:rPr>
            <a:t>sjukhus </a:t>
          </a:r>
        </a:p>
      </dsp:txBody>
      <dsp:txXfrm>
        <a:off x="6019339" y="3422011"/>
        <a:ext cx="2094929" cy="1126306"/>
      </dsp:txXfrm>
    </dsp:sp>
    <dsp:sp modelId="{92BF0E06-E0CC-43E9-AFF5-9F4A7856B09A}">
      <dsp:nvSpPr>
        <dsp:cNvPr id="0" name=""/>
        <dsp:cNvSpPr/>
      </dsp:nvSpPr>
      <dsp:spPr>
        <a:xfrm rot="5400000">
          <a:off x="2461720" y="3311825"/>
          <a:ext cx="1877176" cy="1633143"/>
        </a:xfrm>
        <a:prstGeom prst="hexagon">
          <a:avLst>
            <a:gd name="adj" fmla="val 25000"/>
            <a:gd name="vf" fmla="val 115470"/>
          </a:avLst>
        </a:prstGeom>
        <a:solidFill>
          <a:srgbClr val="1A3838">
            <a:alpha val="4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500" kern="1200">
            <a:solidFill>
              <a:schemeClr val="tx1"/>
            </a:solidFill>
          </a:endParaRPr>
        </a:p>
      </dsp:txBody>
      <dsp:txXfrm rot="-5400000">
        <a:off x="2838234" y="3482336"/>
        <a:ext cx="1124147" cy="1292122"/>
      </dsp:txXfrm>
    </dsp:sp>
    <dsp:sp modelId="{442084AA-6578-40FC-B1BB-05BA6BC0B26F}">
      <dsp:nvSpPr>
        <dsp:cNvPr id="0" name=""/>
        <dsp:cNvSpPr/>
      </dsp:nvSpPr>
      <dsp:spPr>
        <a:xfrm rot="5400000">
          <a:off x="3340239" y="4905173"/>
          <a:ext cx="1877176" cy="1633143"/>
        </a:xfrm>
        <a:prstGeom prst="hexagon">
          <a:avLst>
            <a:gd name="adj" fmla="val 25000"/>
            <a:gd name="vf" fmla="val 115470"/>
          </a:avLst>
        </a:prstGeom>
        <a:solidFill>
          <a:srgbClr val="3E87C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b="1" kern="1200" dirty="0">
              <a:solidFill>
                <a:schemeClr val="tx1"/>
              </a:solidFill>
            </a:rPr>
            <a:t>Internat. aktörer</a:t>
          </a:r>
          <a:endParaRPr lang="sv-SE" sz="1500" kern="1200" dirty="0">
            <a:solidFill>
              <a:schemeClr val="tx1"/>
            </a:solidFill>
          </a:endParaRPr>
        </a:p>
      </dsp:txBody>
      <dsp:txXfrm rot="-5400000">
        <a:off x="3716753" y="5075684"/>
        <a:ext cx="1124147" cy="1292122"/>
      </dsp:txXfrm>
    </dsp:sp>
    <dsp:sp modelId="{DB4461AF-C326-48FF-BE56-E85D8559059F}">
      <dsp:nvSpPr>
        <dsp:cNvPr id="0" name=""/>
        <dsp:cNvSpPr/>
      </dsp:nvSpPr>
      <dsp:spPr>
        <a:xfrm>
          <a:off x="1367326" y="5158591"/>
          <a:ext cx="2027350" cy="11263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953C0-B3E4-4EEA-AD98-054CD28935A3}">
      <dsp:nvSpPr>
        <dsp:cNvPr id="0" name=""/>
        <dsp:cNvSpPr/>
      </dsp:nvSpPr>
      <dsp:spPr>
        <a:xfrm rot="5400000">
          <a:off x="5104034" y="4905173"/>
          <a:ext cx="1877176" cy="1633143"/>
        </a:xfrm>
        <a:prstGeom prst="hexagon">
          <a:avLst>
            <a:gd name="adj" fmla="val 25000"/>
            <a:gd name="vf" fmla="val 115470"/>
          </a:avLst>
        </a:prstGeom>
        <a:solidFill>
          <a:srgbClr val="8DD2F1">
            <a:alpha val="4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sv-SE" sz="1500" kern="1200">
            <a:solidFill>
              <a:schemeClr val="tx1"/>
            </a:solidFill>
          </a:endParaRPr>
        </a:p>
      </dsp:txBody>
      <dsp:txXfrm rot="-5400000">
        <a:off x="5480548" y="5075684"/>
        <a:ext cx="1124147" cy="12921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108E9-4E38-41E6-83A4-5B68EAABCFC8}">
      <dsp:nvSpPr>
        <dsp:cNvPr id="0" name=""/>
        <dsp:cNvSpPr/>
      </dsp:nvSpPr>
      <dsp:spPr>
        <a:xfrm>
          <a:off x="191500" y="1616006"/>
          <a:ext cx="2385774" cy="1163451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b="1" kern="1200" dirty="0"/>
            <a:t>Invånare</a:t>
          </a:r>
        </a:p>
      </dsp:txBody>
      <dsp:txXfrm>
        <a:off x="573224" y="1616006"/>
        <a:ext cx="2004050" cy="1163451"/>
      </dsp:txXfrm>
    </dsp:sp>
    <dsp:sp modelId="{19CFD6BD-27B2-483D-B33B-BD28E60D0478}">
      <dsp:nvSpPr>
        <dsp:cNvPr id="0" name=""/>
        <dsp:cNvSpPr/>
      </dsp:nvSpPr>
      <dsp:spPr>
        <a:xfrm>
          <a:off x="191500" y="2779457"/>
          <a:ext cx="2385774" cy="1163451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/>
            <a:t>Öka kunskap och stärka goda </a:t>
          </a:r>
          <a:r>
            <a:rPr lang="sv-SE" sz="1600" kern="1200" dirty="0" smtClean="0"/>
            <a:t>beteenden</a:t>
          </a:r>
          <a:endParaRPr lang="sv-SE" sz="1600" kern="1200" dirty="0"/>
        </a:p>
      </dsp:txBody>
      <dsp:txXfrm>
        <a:off x="573224" y="2779457"/>
        <a:ext cx="2004050" cy="1163451"/>
      </dsp:txXfrm>
    </dsp:sp>
    <dsp:sp modelId="{55AED004-3E59-4B54-AB74-093C84F26542}">
      <dsp:nvSpPr>
        <dsp:cNvPr id="0" name=""/>
        <dsp:cNvSpPr/>
      </dsp:nvSpPr>
      <dsp:spPr>
        <a:xfrm>
          <a:off x="-125363" y="607587"/>
          <a:ext cx="1327071" cy="1227793"/>
        </a:xfrm>
        <a:prstGeom prst="ellipse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3900" kern="1200" dirty="0"/>
            <a:t>AP1</a:t>
          </a:r>
        </a:p>
      </dsp:txBody>
      <dsp:txXfrm>
        <a:off x="68982" y="787393"/>
        <a:ext cx="938381" cy="868181"/>
      </dsp:txXfrm>
    </dsp:sp>
    <dsp:sp modelId="{5001821A-DF64-4348-9FA1-472E5832AEE3}">
      <dsp:nvSpPr>
        <dsp:cNvPr id="0" name=""/>
        <dsp:cNvSpPr/>
      </dsp:nvSpPr>
      <dsp:spPr>
        <a:xfrm>
          <a:off x="3051621" y="1612902"/>
          <a:ext cx="2385774" cy="1163451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b="1" kern="1200" dirty="0" smtClean="0"/>
            <a:t>Kriterier kommuner </a:t>
          </a:r>
          <a:r>
            <a:rPr lang="sv-SE" sz="2000" b="1" kern="1200" dirty="0"/>
            <a:t>och regioner</a:t>
          </a:r>
        </a:p>
      </dsp:txBody>
      <dsp:txXfrm>
        <a:off x="3433345" y="1612902"/>
        <a:ext cx="2004050" cy="1163451"/>
      </dsp:txXfrm>
    </dsp:sp>
    <dsp:sp modelId="{29039F08-6D52-4EB1-893F-3A16570A1B57}">
      <dsp:nvSpPr>
        <dsp:cNvPr id="0" name=""/>
        <dsp:cNvSpPr/>
      </dsp:nvSpPr>
      <dsp:spPr>
        <a:xfrm>
          <a:off x="3051621" y="2776353"/>
          <a:ext cx="2385774" cy="1163451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/>
            <a:t>Inkludera hygien/ antibiotika-perspektiv i arbetet</a:t>
          </a:r>
        </a:p>
      </dsp:txBody>
      <dsp:txXfrm>
        <a:off x="3433345" y="2776353"/>
        <a:ext cx="2004050" cy="1163451"/>
      </dsp:txXfrm>
    </dsp:sp>
    <dsp:sp modelId="{866E0C82-04CE-4BF8-A618-DBA93970136E}">
      <dsp:nvSpPr>
        <dsp:cNvPr id="0" name=""/>
        <dsp:cNvSpPr/>
      </dsp:nvSpPr>
      <dsp:spPr>
        <a:xfrm>
          <a:off x="2638725" y="625824"/>
          <a:ext cx="1327071" cy="1227793"/>
        </a:xfrm>
        <a:prstGeom prst="ellipse">
          <a:avLst/>
        </a:prstGeom>
        <a:solidFill>
          <a:schemeClr val="accent6">
            <a:shade val="80000"/>
            <a:hueOff val="-68252"/>
            <a:satOff val="7808"/>
            <a:lumOff val="61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3900" kern="1200" dirty="0"/>
            <a:t>AP2</a:t>
          </a:r>
        </a:p>
      </dsp:txBody>
      <dsp:txXfrm>
        <a:off x="2833070" y="805630"/>
        <a:ext cx="938381" cy="868181"/>
      </dsp:txXfrm>
    </dsp:sp>
    <dsp:sp modelId="{F2C3B5F2-B6B3-4562-B56A-A43FA580334A}">
      <dsp:nvSpPr>
        <dsp:cNvPr id="0" name=""/>
        <dsp:cNvSpPr/>
      </dsp:nvSpPr>
      <dsp:spPr>
        <a:xfrm>
          <a:off x="5921590" y="1624826"/>
          <a:ext cx="2385774" cy="1163451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b="1" kern="1200" dirty="0"/>
            <a:t>Internationell uppkoppling</a:t>
          </a:r>
        </a:p>
      </dsp:txBody>
      <dsp:txXfrm>
        <a:off x="6303314" y="1624826"/>
        <a:ext cx="2004050" cy="1163451"/>
      </dsp:txXfrm>
    </dsp:sp>
    <dsp:sp modelId="{AD8B958E-3AFE-4BF1-9A64-AF6F5F1F8546}">
      <dsp:nvSpPr>
        <dsp:cNvPr id="0" name=""/>
        <dsp:cNvSpPr/>
      </dsp:nvSpPr>
      <dsp:spPr>
        <a:xfrm>
          <a:off x="5921590" y="2745033"/>
          <a:ext cx="2385774" cy="1163451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/>
            <a:t>Koppla Antibiotika-smart ”tänk” till projekt, samarbeten, dialoger</a:t>
          </a:r>
        </a:p>
      </dsp:txBody>
      <dsp:txXfrm>
        <a:off x="6303314" y="2745033"/>
        <a:ext cx="2004050" cy="1163451"/>
      </dsp:txXfrm>
    </dsp:sp>
    <dsp:sp modelId="{984EF63A-0569-48E1-B3EA-704418A4D677}">
      <dsp:nvSpPr>
        <dsp:cNvPr id="0" name=""/>
        <dsp:cNvSpPr/>
      </dsp:nvSpPr>
      <dsp:spPr>
        <a:xfrm>
          <a:off x="5429880" y="607587"/>
          <a:ext cx="1327071" cy="1227793"/>
        </a:xfrm>
        <a:prstGeom prst="ellipse">
          <a:avLst/>
        </a:prstGeom>
        <a:solidFill>
          <a:schemeClr val="accent6">
            <a:shade val="80000"/>
            <a:hueOff val="-136504"/>
            <a:satOff val="15617"/>
            <a:lumOff val="12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3900" kern="1200" dirty="0"/>
            <a:t>AP3</a:t>
          </a:r>
        </a:p>
      </dsp:txBody>
      <dsp:txXfrm>
        <a:off x="5624225" y="787393"/>
        <a:ext cx="938381" cy="868181"/>
      </dsp:txXfrm>
    </dsp:sp>
    <dsp:sp modelId="{35033B02-E39D-4BB5-B0B4-3A863ADBB5FF}">
      <dsp:nvSpPr>
        <dsp:cNvPr id="0" name=""/>
        <dsp:cNvSpPr/>
      </dsp:nvSpPr>
      <dsp:spPr>
        <a:xfrm>
          <a:off x="8612568" y="1610446"/>
          <a:ext cx="2714899" cy="1163451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b="1" kern="1200" dirty="0" smtClean="0"/>
            <a:t>Plattform bred samverkan</a:t>
          </a:r>
          <a:endParaRPr lang="sv-SE" sz="2000" b="1" kern="1200" dirty="0"/>
        </a:p>
      </dsp:txBody>
      <dsp:txXfrm>
        <a:off x="9046952" y="1610446"/>
        <a:ext cx="2280515" cy="1163451"/>
      </dsp:txXfrm>
    </dsp:sp>
    <dsp:sp modelId="{17B33337-3A7D-42EF-BD14-3FBC384BBC1C}">
      <dsp:nvSpPr>
        <dsp:cNvPr id="0" name=""/>
        <dsp:cNvSpPr/>
      </dsp:nvSpPr>
      <dsp:spPr>
        <a:xfrm>
          <a:off x="8621827" y="2773897"/>
          <a:ext cx="2696382" cy="1163451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/>
            <a:t>Interagera med fler </a:t>
          </a:r>
          <a:r>
            <a:rPr lang="sv-SE" sz="1600" kern="1200" dirty="0" smtClean="0"/>
            <a:t>aktörer</a:t>
          </a:r>
          <a:endParaRPr lang="sv-SE" sz="1600" kern="1200" dirty="0"/>
        </a:p>
      </dsp:txBody>
      <dsp:txXfrm>
        <a:off x="9053248" y="2773897"/>
        <a:ext cx="2264961" cy="1163451"/>
      </dsp:txXfrm>
    </dsp:sp>
    <dsp:sp modelId="{B7EA7EAA-17B8-46ED-903D-87A4A6D3DCCA}">
      <dsp:nvSpPr>
        <dsp:cNvPr id="0" name=""/>
        <dsp:cNvSpPr/>
      </dsp:nvSpPr>
      <dsp:spPr>
        <a:xfrm>
          <a:off x="8593143" y="607587"/>
          <a:ext cx="1327071" cy="1227793"/>
        </a:xfrm>
        <a:prstGeom prst="ellipse">
          <a:avLst/>
        </a:prstGeom>
        <a:solidFill>
          <a:schemeClr val="accent6">
            <a:shade val="80000"/>
            <a:hueOff val="-204756"/>
            <a:satOff val="23425"/>
            <a:lumOff val="185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3900" kern="1200" dirty="0"/>
            <a:t>AP4</a:t>
          </a:r>
        </a:p>
      </dsp:txBody>
      <dsp:txXfrm>
        <a:off x="8787488" y="787393"/>
        <a:ext cx="938381" cy="8681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108E9-4E38-41E6-83A4-5B68EAABCFC8}">
      <dsp:nvSpPr>
        <dsp:cNvPr id="0" name=""/>
        <dsp:cNvSpPr/>
      </dsp:nvSpPr>
      <dsp:spPr>
        <a:xfrm>
          <a:off x="191500" y="1616006"/>
          <a:ext cx="2385774" cy="1163451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b="1" kern="1200" dirty="0"/>
            <a:t>Invånare</a:t>
          </a:r>
        </a:p>
      </dsp:txBody>
      <dsp:txXfrm>
        <a:off x="573224" y="1616006"/>
        <a:ext cx="2004050" cy="1163451"/>
      </dsp:txXfrm>
    </dsp:sp>
    <dsp:sp modelId="{19CFD6BD-27B2-483D-B33B-BD28E60D0478}">
      <dsp:nvSpPr>
        <dsp:cNvPr id="0" name=""/>
        <dsp:cNvSpPr/>
      </dsp:nvSpPr>
      <dsp:spPr>
        <a:xfrm>
          <a:off x="191500" y="2779457"/>
          <a:ext cx="2385774" cy="1163451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/>
            <a:t>Öka kunskap och stärka goda </a:t>
          </a:r>
          <a:r>
            <a:rPr lang="sv-SE" sz="1600" kern="1200" dirty="0" smtClean="0"/>
            <a:t>beteenden</a:t>
          </a:r>
          <a:endParaRPr lang="sv-SE" sz="1600" kern="1200" dirty="0"/>
        </a:p>
      </dsp:txBody>
      <dsp:txXfrm>
        <a:off x="573224" y="2779457"/>
        <a:ext cx="2004050" cy="1163451"/>
      </dsp:txXfrm>
    </dsp:sp>
    <dsp:sp modelId="{55AED004-3E59-4B54-AB74-093C84F26542}">
      <dsp:nvSpPr>
        <dsp:cNvPr id="0" name=""/>
        <dsp:cNvSpPr/>
      </dsp:nvSpPr>
      <dsp:spPr>
        <a:xfrm>
          <a:off x="-125363" y="607587"/>
          <a:ext cx="1327071" cy="1227793"/>
        </a:xfrm>
        <a:prstGeom prst="ellipse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3900" kern="1200" dirty="0"/>
            <a:t>AP1</a:t>
          </a:r>
        </a:p>
      </dsp:txBody>
      <dsp:txXfrm>
        <a:off x="68982" y="787393"/>
        <a:ext cx="938381" cy="868181"/>
      </dsp:txXfrm>
    </dsp:sp>
    <dsp:sp modelId="{5001821A-DF64-4348-9FA1-472E5832AEE3}">
      <dsp:nvSpPr>
        <dsp:cNvPr id="0" name=""/>
        <dsp:cNvSpPr/>
      </dsp:nvSpPr>
      <dsp:spPr>
        <a:xfrm>
          <a:off x="3051621" y="1612902"/>
          <a:ext cx="2385774" cy="1163451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b="1" kern="1200" dirty="0" smtClean="0"/>
            <a:t>Kriterier kommuner </a:t>
          </a:r>
          <a:r>
            <a:rPr lang="sv-SE" sz="2000" b="1" kern="1200" dirty="0"/>
            <a:t>och regioner</a:t>
          </a:r>
        </a:p>
      </dsp:txBody>
      <dsp:txXfrm>
        <a:off x="3433345" y="1612902"/>
        <a:ext cx="2004050" cy="1163451"/>
      </dsp:txXfrm>
    </dsp:sp>
    <dsp:sp modelId="{29039F08-6D52-4EB1-893F-3A16570A1B57}">
      <dsp:nvSpPr>
        <dsp:cNvPr id="0" name=""/>
        <dsp:cNvSpPr/>
      </dsp:nvSpPr>
      <dsp:spPr>
        <a:xfrm>
          <a:off x="3051621" y="2776353"/>
          <a:ext cx="2385774" cy="1163451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/>
            <a:t>Inkludera hygien/ antibiotika-perspektiv i arbetet</a:t>
          </a:r>
        </a:p>
      </dsp:txBody>
      <dsp:txXfrm>
        <a:off x="3433345" y="2776353"/>
        <a:ext cx="2004050" cy="1163451"/>
      </dsp:txXfrm>
    </dsp:sp>
    <dsp:sp modelId="{866E0C82-04CE-4BF8-A618-DBA93970136E}">
      <dsp:nvSpPr>
        <dsp:cNvPr id="0" name=""/>
        <dsp:cNvSpPr/>
      </dsp:nvSpPr>
      <dsp:spPr>
        <a:xfrm>
          <a:off x="2638725" y="625824"/>
          <a:ext cx="1327071" cy="1227793"/>
        </a:xfrm>
        <a:prstGeom prst="ellipse">
          <a:avLst/>
        </a:prstGeom>
        <a:solidFill>
          <a:schemeClr val="accent6">
            <a:shade val="80000"/>
            <a:hueOff val="-68252"/>
            <a:satOff val="7808"/>
            <a:lumOff val="61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3900" kern="1200" dirty="0"/>
            <a:t>AP2</a:t>
          </a:r>
        </a:p>
      </dsp:txBody>
      <dsp:txXfrm>
        <a:off x="2833070" y="805630"/>
        <a:ext cx="938381" cy="868181"/>
      </dsp:txXfrm>
    </dsp:sp>
    <dsp:sp modelId="{F2C3B5F2-B6B3-4562-B56A-A43FA580334A}">
      <dsp:nvSpPr>
        <dsp:cNvPr id="0" name=""/>
        <dsp:cNvSpPr/>
      </dsp:nvSpPr>
      <dsp:spPr>
        <a:xfrm>
          <a:off x="5921590" y="1624826"/>
          <a:ext cx="2385774" cy="1163451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b="1" kern="1200" dirty="0"/>
            <a:t>Internationell uppkoppling</a:t>
          </a:r>
        </a:p>
      </dsp:txBody>
      <dsp:txXfrm>
        <a:off x="6303314" y="1624826"/>
        <a:ext cx="2004050" cy="1163451"/>
      </dsp:txXfrm>
    </dsp:sp>
    <dsp:sp modelId="{AD8B958E-3AFE-4BF1-9A64-AF6F5F1F8546}">
      <dsp:nvSpPr>
        <dsp:cNvPr id="0" name=""/>
        <dsp:cNvSpPr/>
      </dsp:nvSpPr>
      <dsp:spPr>
        <a:xfrm>
          <a:off x="5921590" y="2745033"/>
          <a:ext cx="2385774" cy="1163451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/>
            <a:t>Koppla Antibiotika-smart ”tänk” till projekt, samarbeten, dialoger</a:t>
          </a:r>
        </a:p>
      </dsp:txBody>
      <dsp:txXfrm>
        <a:off x="6303314" y="2745033"/>
        <a:ext cx="2004050" cy="1163451"/>
      </dsp:txXfrm>
    </dsp:sp>
    <dsp:sp modelId="{984EF63A-0569-48E1-B3EA-704418A4D677}">
      <dsp:nvSpPr>
        <dsp:cNvPr id="0" name=""/>
        <dsp:cNvSpPr/>
      </dsp:nvSpPr>
      <dsp:spPr>
        <a:xfrm>
          <a:off x="5429880" y="607587"/>
          <a:ext cx="1327071" cy="1227793"/>
        </a:xfrm>
        <a:prstGeom prst="ellipse">
          <a:avLst/>
        </a:prstGeom>
        <a:solidFill>
          <a:schemeClr val="accent6">
            <a:shade val="80000"/>
            <a:hueOff val="-136504"/>
            <a:satOff val="15617"/>
            <a:lumOff val="12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3900" kern="1200" dirty="0"/>
            <a:t>AP3</a:t>
          </a:r>
        </a:p>
      </dsp:txBody>
      <dsp:txXfrm>
        <a:off x="5624225" y="787393"/>
        <a:ext cx="938381" cy="868181"/>
      </dsp:txXfrm>
    </dsp:sp>
    <dsp:sp modelId="{35033B02-E39D-4BB5-B0B4-3A863ADBB5FF}">
      <dsp:nvSpPr>
        <dsp:cNvPr id="0" name=""/>
        <dsp:cNvSpPr/>
      </dsp:nvSpPr>
      <dsp:spPr>
        <a:xfrm>
          <a:off x="8612568" y="1610446"/>
          <a:ext cx="2714899" cy="1163451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b="1" kern="1200" dirty="0" smtClean="0"/>
            <a:t>Plattform bred samverkan</a:t>
          </a:r>
          <a:endParaRPr lang="sv-SE" sz="2000" b="1" kern="1200" dirty="0"/>
        </a:p>
      </dsp:txBody>
      <dsp:txXfrm>
        <a:off x="9046952" y="1610446"/>
        <a:ext cx="2280515" cy="1163451"/>
      </dsp:txXfrm>
    </dsp:sp>
    <dsp:sp modelId="{17B33337-3A7D-42EF-BD14-3FBC384BBC1C}">
      <dsp:nvSpPr>
        <dsp:cNvPr id="0" name=""/>
        <dsp:cNvSpPr/>
      </dsp:nvSpPr>
      <dsp:spPr>
        <a:xfrm>
          <a:off x="8621827" y="2773897"/>
          <a:ext cx="2696382" cy="1163451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/>
            <a:t>Interagera med fler </a:t>
          </a:r>
          <a:r>
            <a:rPr lang="sv-SE" sz="1600" kern="1200" dirty="0" smtClean="0"/>
            <a:t>aktörer</a:t>
          </a:r>
          <a:endParaRPr lang="sv-SE" sz="1600" kern="1200" dirty="0"/>
        </a:p>
      </dsp:txBody>
      <dsp:txXfrm>
        <a:off x="9053248" y="2773897"/>
        <a:ext cx="2264961" cy="1163451"/>
      </dsp:txXfrm>
    </dsp:sp>
    <dsp:sp modelId="{B7EA7EAA-17B8-46ED-903D-87A4A6D3DCCA}">
      <dsp:nvSpPr>
        <dsp:cNvPr id="0" name=""/>
        <dsp:cNvSpPr/>
      </dsp:nvSpPr>
      <dsp:spPr>
        <a:xfrm>
          <a:off x="8593143" y="607587"/>
          <a:ext cx="1327071" cy="1227793"/>
        </a:xfrm>
        <a:prstGeom prst="ellipse">
          <a:avLst/>
        </a:prstGeom>
        <a:solidFill>
          <a:schemeClr val="accent6">
            <a:shade val="80000"/>
            <a:hueOff val="-204756"/>
            <a:satOff val="23425"/>
            <a:lumOff val="185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3900" kern="1200" dirty="0"/>
            <a:t>AP4</a:t>
          </a:r>
        </a:p>
      </dsp:txBody>
      <dsp:txXfrm>
        <a:off x="8787488" y="787393"/>
        <a:ext cx="938381" cy="8681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0A55AA-1565-4A49-AB88-9E98906E0383}">
      <dsp:nvSpPr>
        <dsp:cNvPr id="0" name=""/>
        <dsp:cNvSpPr/>
      </dsp:nvSpPr>
      <dsp:spPr>
        <a:xfrm>
          <a:off x="598524" y="994116"/>
          <a:ext cx="3366007" cy="241104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kern="1200" dirty="0"/>
            <a:t>Kommun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800" kern="1200" dirty="0">
              <a:solidFill>
                <a:schemeClr val="tx1"/>
              </a:solidFill>
            </a:rPr>
            <a:t>Övergripande kommunnivå</a:t>
          </a:r>
          <a:endParaRPr lang="sv-SE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800" kern="1200" dirty="0">
              <a:solidFill>
                <a:schemeClr val="tx1"/>
              </a:solidFill>
            </a:rPr>
            <a:t>Skola</a:t>
          </a:r>
          <a:endParaRPr lang="sv-SE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800" kern="1200" dirty="0">
              <a:solidFill>
                <a:schemeClr val="tx1"/>
              </a:solidFill>
            </a:rPr>
            <a:t>Förskola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800" kern="1200" dirty="0">
              <a:solidFill>
                <a:schemeClr val="tx1"/>
              </a:solidFill>
            </a:rPr>
            <a:t>Äldre- och funktionshinderomsorg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800" kern="1200">
              <a:solidFill>
                <a:schemeClr val="tx1"/>
              </a:solidFill>
            </a:rPr>
            <a:t>Vatten/avlopp</a:t>
          </a:r>
          <a:endParaRPr lang="sv-SE" sz="1800" kern="1200" dirty="0">
            <a:solidFill>
              <a:schemeClr val="tx1"/>
            </a:solidFill>
          </a:endParaRPr>
        </a:p>
      </dsp:txBody>
      <dsp:txXfrm>
        <a:off x="716222" y="1111814"/>
        <a:ext cx="3130611" cy="2175651"/>
      </dsp:txXfrm>
    </dsp:sp>
    <dsp:sp modelId="{E46A9AD0-ECA5-4211-9620-D870139E245D}">
      <dsp:nvSpPr>
        <dsp:cNvPr id="0" name=""/>
        <dsp:cNvSpPr/>
      </dsp:nvSpPr>
      <dsp:spPr>
        <a:xfrm>
          <a:off x="2281527" y="394002"/>
          <a:ext cx="3611274" cy="3611274"/>
        </a:xfrm>
        <a:custGeom>
          <a:avLst/>
          <a:gdLst/>
          <a:ahLst/>
          <a:cxnLst/>
          <a:rect l="0" t="0" r="0" b="0"/>
          <a:pathLst>
            <a:path>
              <a:moveTo>
                <a:pt x="479471" y="580235"/>
              </a:moveTo>
              <a:arcTo wR="1805637" hR="1805637" stAng="13364311" swAng="5670155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E096D2-7BAF-4117-A2D8-B520A3E3593B}">
      <dsp:nvSpPr>
        <dsp:cNvPr id="0" name=""/>
        <dsp:cNvSpPr/>
      </dsp:nvSpPr>
      <dsp:spPr>
        <a:xfrm>
          <a:off x="4209798" y="993637"/>
          <a:ext cx="3366007" cy="2412005"/>
        </a:xfrm>
        <a:prstGeom prst="roundRect">
          <a:avLst/>
        </a:prstGeom>
        <a:solidFill>
          <a:schemeClr val="accent2">
            <a:hueOff val="-3494716"/>
            <a:satOff val="41801"/>
            <a:lumOff val="1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000" kern="1200" dirty="0"/>
            <a:t>Region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800" kern="1200" dirty="0">
              <a:solidFill>
                <a:schemeClr val="tx1"/>
              </a:solidFill>
            </a:rPr>
            <a:t>Övergripande regionnivå</a:t>
          </a:r>
          <a:endParaRPr lang="sv-SE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800" kern="1200" dirty="0">
              <a:solidFill>
                <a:schemeClr val="tx1"/>
              </a:solidFill>
            </a:rPr>
            <a:t>Sjukhus</a:t>
          </a:r>
          <a:endParaRPr lang="sv-SE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v-SE" sz="1800" kern="1200" dirty="0">
              <a:solidFill>
                <a:schemeClr val="tx1"/>
              </a:solidFill>
            </a:rPr>
            <a:t>Primärvård</a:t>
          </a:r>
        </a:p>
      </dsp:txBody>
      <dsp:txXfrm>
        <a:off x="4327542" y="1111381"/>
        <a:ext cx="3130519" cy="2176517"/>
      </dsp:txXfrm>
    </dsp:sp>
    <dsp:sp modelId="{1706BB59-3D77-4224-9C23-74DFD8802D29}">
      <dsp:nvSpPr>
        <dsp:cNvPr id="0" name=""/>
        <dsp:cNvSpPr/>
      </dsp:nvSpPr>
      <dsp:spPr>
        <a:xfrm>
          <a:off x="2281527" y="394002"/>
          <a:ext cx="3611274" cy="3611274"/>
        </a:xfrm>
        <a:custGeom>
          <a:avLst/>
          <a:gdLst/>
          <a:ahLst/>
          <a:cxnLst/>
          <a:rect l="0" t="0" r="0" b="0"/>
          <a:pathLst>
            <a:path>
              <a:moveTo>
                <a:pt x="3131366" y="3031511"/>
              </a:moveTo>
              <a:arcTo wR="1805637" hR="1805637" stAng="2565535" swAng="5670155"/>
            </a:path>
          </a:pathLst>
        </a:custGeom>
        <a:noFill/>
        <a:ln w="6350" cap="flat" cmpd="sng" algn="ctr">
          <a:solidFill>
            <a:schemeClr val="accent2">
              <a:hueOff val="-3494716"/>
              <a:satOff val="41801"/>
              <a:lumOff val="1215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8674DC6E-0FB4-420F-B8B1-F32FC120B5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71633F4-132B-43B8-86B2-FA3323B847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73B8C-85B9-475B-BF01-B2E60486B0BC}" type="datetimeFigureOut">
              <a:rPr lang="sv-SE" smtClean="0"/>
              <a:t>2023-04-13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E3F5887-F25A-4FE5-89DF-562E6DB429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9E0BA64-6C06-4B4B-B393-841E69D4CC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57165-0C2A-492E-844C-782CC142269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595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A754C-90E3-40A2-AF04-F39A087DF676}" type="datetimeFigureOut">
              <a:rPr lang="sv-SE" smtClean="0"/>
              <a:t>2023-04-13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81268-6712-4385-B82D-6F2B4F18925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5122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Planerar att bredda och tydligare inkludera ett </a:t>
            </a:r>
            <a:r>
              <a:rPr lang="sv-SE" dirty="0" err="1"/>
              <a:t>One</a:t>
            </a:r>
            <a:r>
              <a:rPr lang="sv-SE" dirty="0"/>
              <a:t> Health perspektiv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F3C060-264C-44FA-89A5-4B386F58D95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023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Planerar att bredda och tydligare inkludera ett </a:t>
            </a:r>
            <a:r>
              <a:rPr lang="sv-SE" dirty="0" err="1"/>
              <a:t>One</a:t>
            </a:r>
            <a:r>
              <a:rPr lang="sv-SE" dirty="0"/>
              <a:t> Health perspektiv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3C060-264C-44FA-89A5-4B386F58D95B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4969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Planerar att bredda och tydligare inkludera ett </a:t>
            </a:r>
            <a:r>
              <a:rPr lang="sv-SE" dirty="0" err="1"/>
              <a:t>One</a:t>
            </a:r>
            <a:r>
              <a:rPr lang="sv-SE" dirty="0"/>
              <a:t> Health perspektiv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3C060-264C-44FA-89A5-4B386F58D95B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9157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Inga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F3C060-264C-44FA-89A5-4B386F58D95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251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93AEF8-A861-4255-9327-DFFCF4B436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2654598"/>
            <a:ext cx="9829800" cy="747897"/>
          </a:xfr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54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Presentationstitel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288A740-D0F0-4974-BFC7-CB6E07F9EA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552568"/>
            <a:ext cx="9829800" cy="36512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Presentationsundertitel</a:t>
            </a: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3CBC5BA0-C991-4F51-ADE2-754D4FD510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38200" y="616720"/>
            <a:ext cx="2743200" cy="647272"/>
          </a:xfrm>
          <a:prstGeom prst="rect">
            <a:avLst/>
          </a:prstGeom>
        </p:spPr>
      </p:pic>
      <p:grpSp>
        <p:nvGrpSpPr>
          <p:cNvPr id="8" name="Bild 9">
            <a:extLst>
              <a:ext uri="{FF2B5EF4-FFF2-40B4-BE49-F238E27FC236}">
                <a16:creationId xmlns:a16="http://schemas.microsoft.com/office/drawing/2014/main" id="{4E8DDB87-3AF7-40A3-878B-9856CD6320F3}"/>
              </a:ext>
            </a:extLst>
          </p:cNvPr>
          <p:cNvGrpSpPr/>
          <p:nvPr userDrawn="1"/>
        </p:nvGrpSpPr>
        <p:grpSpPr>
          <a:xfrm>
            <a:off x="6246342" y="914400"/>
            <a:ext cx="5942196" cy="5943600"/>
            <a:chOff x="6246342" y="914400"/>
            <a:chExt cx="5990958" cy="5992374"/>
          </a:xfrm>
          <a:solidFill>
            <a:schemeClr val="accent3"/>
          </a:solidFill>
        </p:grpSpPr>
        <p:sp>
          <p:nvSpPr>
            <p:cNvPr id="9" name="Frihandsfigur 8">
              <a:extLst>
                <a:ext uri="{FF2B5EF4-FFF2-40B4-BE49-F238E27FC236}">
                  <a16:creationId xmlns:a16="http://schemas.microsoft.com/office/drawing/2014/main" id="{41612BEF-72C3-43CD-BE89-7D91494E8AB0}"/>
                </a:ext>
              </a:extLst>
            </p:cNvPr>
            <p:cNvSpPr/>
            <p:nvPr/>
          </p:nvSpPr>
          <p:spPr>
            <a:xfrm>
              <a:off x="7422732" y="2093622"/>
              <a:ext cx="3860431" cy="3859015"/>
            </a:xfrm>
            <a:custGeom>
              <a:avLst/>
              <a:gdLst>
                <a:gd name="connsiteX0" fmla="*/ 2182906 w 3860431"/>
                <a:gd name="connsiteY0" fmla="*/ 3420169 h 3859015"/>
                <a:gd name="connsiteX1" fmla="*/ 2511333 w 3860431"/>
                <a:gd name="connsiteY1" fmla="*/ 3857600 h 3859015"/>
                <a:gd name="connsiteX2" fmla="*/ 2512748 w 3860431"/>
                <a:gd name="connsiteY2" fmla="*/ 3857600 h 3859015"/>
                <a:gd name="connsiteX3" fmla="*/ 2512748 w 3860431"/>
                <a:gd name="connsiteY3" fmla="*/ 3859015 h 3859015"/>
                <a:gd name="connsiteX4" fmla="*/ 3860431 w 3860431"/>
                <a:gd name="connsiteY4" fmla="*/ 2511333 h 3859015"/>
                <a:gd name="connsiteX5" fmla="*/ 3859015 w 3860431"/>
                <a:gd name="connsiteY5" fmla="*/ 2511333 h 3859015"/>
                <a:gd name="connsiteX6" fmla="*/ 3859015 w 3860431"/>
                <a:gd name="connsiteY6" fmla="*/ 2509917 h 3859015"/>
                <a:gd name="connsiteX7" fmla="*/ 3421585 w 3860431"/>
                <a:gd name="connsiteY7" fmla="*/ 2181490 h 3859015"/>
                <a:gd name="connsiteX8" fmla="*/ 2921866 w 3860431"/>
                <a:gd name="connsiteY8" fmla="*/ 246320 h 3859015"/>
                <a:gd name="connsiteX9" fmla="*/ 1967730 w 3860431"/>
                <a:gd name="connsiteY9" fmla="*/ 0 h 3859015"/>
                <a:gd name="connsiteX10" fmla="*/ 0 w 3860431"/>
                <a:gd name="connsiteY10" fmla="*/ 1967730 h 3859015"/>
                <a:gd name="connsiteX11" fmla="*/ 246320 w 3860431"/>
                <a:gd name="connsiteY11" fmla="*/ 2920451 h 3859015"/>
                <a:gd name="connsiteX12" fmla="*/ 2182906 w 3860431"/>
                <a:gd name="connsiteY12" fmla="*/ 3420169 h 385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0431" h="3859015">
                  <a:moveTo>
                    <a:pt x="2182906" y="3420169"/>
                  </a:moveTo>
                  <a:cubicBezTo>
                    <a:pt x="2315975" y="3553239"/>
                    <a:pt x="2426395" y="3700465"/>
                    <a:pt x="2511333" y="3857600"/>
                  </a:cubicBezTo>
                  <a:cubicBezTo>
                    <a:pt x="2511333" y="3857600"/>
                    <a:pt x="2511333" y="3857600"/>
                    <a:pt x="2512748" y="3857600"/>
                  </a:cubicBezTo>
                  <a:cubicBezTo>
                    <a:pt x="2512748" y="3857600"/>
                    <a:pt x="2512748" y="3859015"/>
                    <a:pt x="2512748" y="3859015"/>
                  </a:cubicBezTo>
                  <a:cubicBezTo>
                    <a:pt x="3162524" y="3672152"/>
                    <a:pt x="3673567" y="3161108"/>
                    <a:pt x="3860431" y="2511333"/>
                  </a:cubicBezTo>
                  <a:cubicBezTo>
                    <a:pt x="3860431" y="2511333"/>
                    <a:pt x="3859015" y="2511333"/>
                    <a:pt x="3859015" y="2511333"/>
                  </a:cubicBezTo>
                  <a:cubicBezTo>
                    <a:pt x="3859015" y="2511333"/>
                    <a:pt x="3859015" y="2511333"/>
                    <a:pt x="3859015" y="2509917"/>
                  </a:cubicBezTo>
                  <a:cubicBezTo>
                    <a:pt x="3701880" y="2422148"/>
                    <a:pt x="3556070" y="2313144"/>
                    <a:pt x="3421585" y="2181490"/>
                  </a:cubicBezTo>
                  <a:cubicBezTo>
                    <a:pt x="2897801" y="1657706"/>
                    <a:pt x="2730756" y="911668"/>
                    <a:pt x="2921866" y="246320"/>
                  </a:cubicBezTo>
                  <a:cubicBezTo>
                    <a:pt x="2638740" y="89185"/>
                    <a:pt x="2314560" y="0"/>
                    <a:pt x="1967730" y="0"/>
                  </a:cubicBezTo>
                  <a:cubicBezTo>
                    <a:pt x="880524" y="0"/>
                    <a:pt x="0" y="880524"/>
                    <a:pt x="0" y="1967730"/>
                  </a:cubicBezTo>
                  <a:cubicBezTo>
                    <a:pt x="0" y="2313144"/>
                    <a:pt x="89185" y="2638740"/>
                    <a:pt x="246320" y="2920451"/>
                  </a:cubicBezTo>
                  <a:cubicBezTo>
                    <a:pt x="913083" y="2729340"/>
                    <a:pt x="1657706" y="2894969"/>
                    <a:pt x="2182906" y="3420169"/>
                  </a:cubicBezTo>
                  <a:close/>
                </a:path>
              </a:pathLst>
            </a:custGeom>
            <a:grpFill/>
            <a:ln w="141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  <p:sp>
          <p:nvSpPr>
            <p:cNvPr id="10" name="Frihandsfigur 10">
              <a:extLst>
                <a:ext uri="{FF2B5EF4-FFF2-40B4-BE49-F238E27FC236}">
                  <a16:creationId xmlns:a16="http://schemas.microsoft.com/office/drawing/2014/main" id="{359137D2-113D-4BA3-88B0-F631E13522DD}"/>
                </a:ext>
              </a:extLst>
            </p:cNvPr>
            <p:cNvSpPr/>
            <p:nvPr/>
          </p:nvSpPr>
          <p:spPr>
            <a:xfrm>
              <a:off x="10346014" y="914400"/>
              <a:ext cx="1891285" cy="3936874"/>
            </a:xfrm>
            <a:custGeom>
              <a:avLst/>
              <a:gdLst>
                <a:gd name="connsiteX0" fmla="*/ 938565 w 1891285"/>
                <a:gd name="connsiteY0" fmla="*/ 3690555 h 3936874"/>
                <a:gd name="connsiteX1" fmla="*/ 1891286 w 1891285"/>
                <a:gd name="connsiteY1" fmla="*/ 3936875 h 3936874"/>
                <a:gd name="connsiteX2" fmla="*/ 1891286 w 1891285"/>
                <a:gd name="connsiteY2" fmla="*/ 0 h 3936874"/>
                <a:gd name="connsiteX3" fmla="*/ 499719 w 1891285"/>
                <a:gd name="connsiteY3" fmla="*/ 576163 h 3936874"/>
                <a:gd name="connsiteX4" fmla="*/ 0 w 1891285"/>
                <a:gd name="connsiteY4" fmla="*/ 1424127 h 3936874"/>
                <a:gd name="connsiteX5" fmla="*/ 1013593 w 1891285"/>
                <a:gd name="connsiteY5" fmla="*/ 3145536 h 3936874"/>
                <a:gd name="connsiteX6" fmla="*/ 938565 w 1891285"/>
                <a:gd name="connsiteY6" fmla="*/ 3690555 h 3936874"/>
                <a:gd name="connsiteX7" fmla="*/ 938565 w 1891285"/>
                <a:gd name="connsiteY7" fmla="*/ 3690555 h 3936874"/>
                <a:gd name="connsiteX8" fmla="*/ 938565 w 1891285"/>
                <a:gd name="connsiteY8" fmla="*/ 3690555 h 393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1285" h="3936874">
                  <a:moveTo>
                    <a:pt x="938565" y="3690555"/>
                  </a:moveTo>
                  <a:cubicBezTo>
                    <a:pt x="1234432" y="3854768"/>
                    <a:pt x="1562859" y="3936875"/>
                    <a:pt x="1891286" y="3936875"/>
                  </a:cubicBezTo>
                  <a:lnTo>
                    <a:pt x="1891286" y="0"/>
                  </a:lnTo>
                  <a:cubicBezTo>
                    <a:pt x="1387320" y="0"/>
                    <a:pt x="884771" y="192526"/>
                    <a:pt x="499719" y="576163"/>
                  </a:cubicBezTo>
                  <a:cubicBezTo>
                    <a:pt x="254814" y="821067"/>
                    <a:pt x="89185" y="1114103"/>
                    <a:pt x="0" y="1424127"/>
                  </a:cubicBezTo>
                  <a:cubicBezTo>
                    <a:pt x="604475" y="1759632"/>
                    <a:pt x="1013593" y="2403745"/>
                    <a:pt x="1013593" y="3145536"/>
                  </a:cubicBezTo>
                  <a:cubicBezTo>
                    <a:pt x="1013593" y="3333815"/>
                    <a:pt x="986696" y="3516432"/>
                    <a:pt x="938565" y="3690555"/>
                  </a:cubicBezTo>
                  <a:cubicBezTo>
                    <a:pt x="938565" y="3689139"/>
                    <a:pt x="938565" y="3689139"/>
                    <a:pt x="938565" y="3690555"/>
                  </a:cubicBezTo>
                  <a:cubicBezTo>
                    <a:pt x="938565" y="3689139"/>
                    <a:pt x="938565" y="3690555"/>
                    <a:pt x="938565" y="3690555"/>
                  </a:cubicBezTo>
                  <a:close/>
                </a:path>
              </a:pathLst>
            </a:custGeom>
            <a:grpFill/>
            <a:ln w="141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  <p:sp>
          <p:nvSpPr>
            <p:cNvPr id="11" name="Frihandsfigur 11">
              <a:extLst>
                <a:ext uri="{FF2B5EF4-FFF2-40B4-BE49-F238E27FC236}">
                  <a16:creationId xmlns:a16="http://schemas.microsoft.com/office/drawing/2014/main" id="{92318BC7-DEA9-476B-8CAB-95207429DB3B}"/>
                </a:ext>
              </a:extLst>
            </p:cNvPr>
            <p:cNvSpPr/>
            <p:nvPr/>
          </p:nvSpPr>
          <p:spPr>
            <a:xfrm>
              <a:off x="6246342" y="5012657"/>
              <a:ext cx="3935459" cy="1894116"/>
            </a:xfrm>
            <a:custGeom>
              <a:avLst/>
              <a:gdLst>
                <a:gd name="connsiteX0" fmla="*/ 3690555 w 3935459"/>
                <a:gd name="connsiteY0" fmla="*/ 939980 h 1894116"/>
                <a:gd name="connsiteX1" fmla="*/ 3690555 w 3935459"/>
                <a:gd name="connsiteY1" fmla="*/ 939980 h 1894116"/>
                <a:gd name="connsiteX2" fmla="*/ 3690555 w 3935459"/>
                <a:gd name="connsiteY2" fmla="*/ 939980 h 1894116"/>
                <a:gd name="connsiteX3" fmla="*/ 3146952 w 3935459"/>
                <a:gd name="connsiteY3" fmla="*/ 1015009 h 1894116"/>
                <a:gd name="connsiteX4" fmla="*/ 1425542 w 3935459"/>
                <a:gd name="connsiteY4" fmla="*/ 0 h 1894116"/>
                <a:gd name="connsiteX5" fmla="*/ 577578 w 3935459"/>
                <a:gd name="connsiteY5" fmla="*/ 499718 h 1894116"/>
                <a:gd name="connsiteX6" fmla="*/ 0 w 3935459"/>
                <a:gd name="connsiteY6" fmla="*/ 1894117 h 1894116"/>
                <a:gd name="connsiteX7" fmla="*/ 3935459 w 3935459"/>
                <a:gd name="connsiteY7" fmla="*/ 1894117 h 1894116"/>
                <a:gd name="connsiteX8" fmla="*/ 3690555 w 3935459"/>
                <a:gd name="connsiteY8" fmla="*/ 939980 h 189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459" h="1894116">
                  <a:moveTo>
                    <a:pt x="3690555" y="939980"/>
                  </a:moveTo>
                  <a:cubicBezTo>
                    <a:pt x="3689139" y="939980"/>
                    <a:pt x="3689139" y="939980"/>
                    <a:pt x="3690555" y="939980"/>
                  </a:cubicBezTo>
                  <a:cubicBezTo>
                    <a:pt x="3689139" y="939980"/>
                    <a:pt x="3689139" y="939980"/>
                    <a:pt x="3690555" y="939980"/>
                  </a:cubicBezTo>
                  <a:cubicBezTo>
                    <a:pt x="3516432" y="988112"/>
                    <a:pt x="3333815" y="1015009"/>
                    <a:pt x="3146952" y="1015009"/>
                  </a:cubicBezTo>
                  <a:cubicBezTo>
                    <a:pt x="2405160" y="1015009"/>
                    <a:pt x="1761047" y="605891"/>
                    <a:pt x="1425542" y="0"/>
                  </a:cubicBezTo>
                  <a:cubicBezTo>
                    <a:pt x="1114103" y="89185"/>
                    <a:pt x="822483" y="254814"/>
                    <a:pt x="577578" y="499718"/>
                  </a:cubicBezTo>
                  <a:cubicBezTo>
                    <a:pt x="191110" y="884771"/>
                    <a:pt x="0" y="1390151"/>
                    <a:pt x="0" y="1894117"/>
                  </a:cubicBezTo>
                  <a:lnTo>
                    <a:pt x="3935459" y="1894117"/>
                  </a:lnTo>
                  <a:cubicBezTo>
                    <a:pt x="3935459" y="1564274"/>
                    <a:pt x="3853353" y="1235847"/>
                    <a:pt x="3690555" y="939980"/>
                  </a:cubicBezTo>
                  <a:close/>
                </a:path>
              </a:pathLst>
            </a:custGeom>
            <a:grpFill/>
            <a:ln w="141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</p:grp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0CECBF7E-336C-4043-A94A-551D53C128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49108"/>
            <a:ext cx="4894263" cy="2401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Skapar och datum</a:t>
            </a:r>
          </a:p>
        </p:txBody>
      </p:sp>
    </p:spTree>
    <p:extLst>
      <p:ext uri="{BB962C8B-B14F-4D97-AF65-F5344CB8AC3E}">
        <p14:creationId xmlns:p14="http://schemas.microsoft.com/office/powerpoint/2010/main" val="2304282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 - centrerad lju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4">
            <a:extLst>
              <a:ext uri="{FF2B5EF4-FFF2-40B4-BE49-F238E27FC236}">
                <a16:creationId xmlns:a16="http://schemas.microsoft.com/office/drawing/2014/main" id="{B335A87A-B35F-484A-BFA9-90E447DE7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1090029" y="410308"/>
            <a:ext cx="644770" cy="644770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485F34FD-CF15-47C6-AD1F-CDAE7D5F5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314" y="1981201"/>
            <a:ext cx="6969369" cy="1195754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507A244-CD01-4863-A5BA-A3295EE7A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11316" y="3176955"/>
            <a:ext cx="6969369" cy="218049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59415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9BEA00D2-9D78-4476-A6B4-56C72EB88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6124"/>
            <a:ext cx="5515951" cy="111357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5" name="Platshållare för diagram 4">
            <a:extLst>
              <a:ext uri="{FF2B5EF4-FFF2-40B4-BE49-F238E27FC236}">
                <a16:creationId xmlns:a16="http://schemas.microsoft.com/office/drawing/2014/main" id="{898BFFDF-84D9-416B-AE47-C06A88F7CFA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838200" y="2039694"/>
            <a:ext cx="4999649" cy="395128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ett diagram</a:t>
            </a:r>
            <a:endParaRPr lang="sv-SE"/>
          </a:p>
        </p:txBody>
      </p:sp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42874ABD-5BBD-403A-A49A-80A89F4E769F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354151" y="2039694"/>
            <a:ext cx="4999649" cy="395128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ett diagram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81178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gramsida – lju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9BEA00D2-9D78-4476-A6B4-56C72EB88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6124"/>
            <a:ext cx="5515951" cy="111357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5" name="Platshållare för diagram 4">
            <a:extLst>
              <a:ext uri="{FF2B5EF4-FFF2-40B4-BE49-F238E27FC236}">
                <a16:creationId xmlns:a16="http://schemas.microsoft.com/office/drawing/2014/main" id="{898BFFDF-84D9-416B-AE47-C06A88F7CFA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838200" y="2039694"/>
            <a:ext cx="4999649" cy="395128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ett diagram</a:t>
            </a:r>
            <a:endParaRPr lang="sv-SE"/>
          </a:p>
        </p:txBody>
      </p:sp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42874ABD-5BBD-403A-A49A-80A89F4E769F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354151" y="2039694"/>
            <a:ext cx="4999649" cy="395128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ett diagram</a:t>
            </a:r>
            <a:endParaRPr lang="sv-SE"/>
          </a:p>
        </p:txBody>
      </p:sp>
      <p:pic>
        <p:nvPicPr>
          <p:cNvPr id="6" name="Bildobjekt 4">
            <a:extLst>
              <a:ext uri="{FF2B5EF4-FFF2-40B4-BE49-F238E27FC236}">
                <a16:creationId xmlns:a16="http://schemas.microsoft.com/office/drawing/2014/main" id="{00A9B2C1-FF28-4A82-B7CE-D812F29821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1090029" y="410308"/>
            <a:ext cx="644770" cy="64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31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>
            <a:extLst>
              <a:ext uri="{FF2B5EF4-FFF2-40B4-BE49-F238E27FC236}">
                <a16:creationId xmlns:a16="http://schemas.microsoft.com/office/drawing/2014/main" id="{D495D61F-BDF2-4208-A251-5D892359D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4655845" y="547091"/>
            <a:ext cx="3031256" cy="719191"/>
          </a:xfrm>
          <a:prstGeom prst="rect">
            <a:avLst/>
          </a:prstGeom>
        </p:spPr>
      </p:pic>
      <p:cxnSp>
        <p:nvCxnSpPr>
          <p:cNvPr id="8" name="Rak 8">
            <a:extLst>
              <a:ext uri="{FF2B5EF4-FFF2-40B4-BE49-F238E27FC236}">
                <a16:creationId xmlns:a16="http://schemas.microsoft.com/office/drawing/2014/main" id="{C64A26C7-8387-4386-9CDE-B107284A3EB3}"/>
              </a:ext>
            </a:extLst>
          </p:cNvPr>
          <p:cNvCxnSpPr>
            <a:cxnSpLocks/>
          </p:cNvCxnSpPr>
          <p:nvPr userDrawn="1"/>
        </p:nvCxnSpPr>
        <p:spPr>
          <a:xfrm>
            <a:off x="992981" y="2175838"/>
            <a:ext cx="10206038" cy="0"/>
          </a:xfrm>
          <a:prstGeom prst="line">
            <a:avLst/>
          </a:prstGeom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k 35">
            <a:extLst>
              <a:ext uri="{FF2B5EF4-FFF2-40B4-BE49-F238E27FC236}">
                <a16:creationId xmlns:a16="http://schemas.microsoft.com/office/drawing/2014/main" id="{C0B3CC14-9F7B-4C6D-9B70-A172CB98F13F}"/>
              </a:ext>
            </a:extLst>
          </p:cNvPr>
          <p:cNvCxnSpPr>
            <a:cxnSpLocks/>
          </p:cNvCxnSpPr>
          <p:nvPr userDrawn="1"/>
        </p:nvCxnSpPr>
        <p:spPr>
          <a:xfrm>
            <a:off x="992981" y="5938946"/>
            <a:ext cx="10206038" cy="0"/>
          </a:xfrm>
          <a:prstGeom prst="line">
            <a:avLst/>
          </a:prstGeom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latshållare för text 42">
            <a:extLst>
              <a:ext uri="{FF2B5EF4-FFF2-40B4-BE49-F238E27FC236}">
                <a16:creationId xmlns:a16="http://schemas.microsoft.com/office/drawing/2014/main" id="{3FB0C1F2-161C-4283-B522-266B6C6D58D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92981" y="6153276"/>
            <a:ext cx="10206039" cy="296261"/>
          </a:xfrm>
        </p:spPr>
        <p:txBody>
          <a:bodyPr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sv-SE" noProof="0" dirty="0"/>
              <a:t>Adressrad</a:t>
            </a:r>
          </a:p>
        </p:txBody>
      </p:sp>
      <p:sp>
        <p:nvSpPr>
          <p:cNvPr id="46" name="textruta 45">
            <a:extLst>
              <a:ext uri="{FF2B5EF4-FFF2-40B4-BE49-F238E27FC236}">
                <a16:creationId xmlns:a16="http://schemas.microsoft.com/office/drawing/2014/main" id="{DDF020CF-1234-4C59-8862-1B0F4D00C616}"/>
              </a:ext>
            </a:extLst>
          </p:cNvPr>
          <p:cNvSpPr txBox="1"/>
          <p:nvPr userDrawn="1"/>
        </p:nvSpPr>
        <p:spPr>
          <a:xfrm>
            <a:off x="988628" y="1647508"/>
            <a:ext cx="10206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pPr lvl="0" algn="ctr"/>
            <a:r>
              <a:rPr lang="sv-SE" noProof="0" dirty="0"/>
              <a:t>Tack!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65C661BC-53DF-42E5-AD8C-2AB0282D8E9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92981" y="2406694"/>
            <a:ext cx="2421279" cy="695426"/>
          </a:xfrm>
        </p:spPr>
        <p:txBody>
          <a:bodyPr lIns="360000" tIns="252000"/>
          <a:lstStyle>
            <a:lvl1pPr marL="0" indent="0">
              <a:buFont typeface="Arial" panose="020B0604020202020204" pitchFamily="34" charset="0"/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9F69E259-4920-4644-887E-E24C3FC3E50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92981" y="3280573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A8754E8D-1DEA-4711-85ED-F24B73151F7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92981" y="4155314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F20C915A-5180-4F14-BCF3-ECBD52527C4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92981" y="5029192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18" name="Platshållare för bild 17">
            <a:extLst>
              <a:ext uri="{FF2B5EF4-FFF2-40B4-BE49-F238E27FC236}">
                <a16:creationId xmlns:a16="http://schemas.microsoft.com/office/drawing/2014/main" id="{48B5351B-EB4E-4FC4-9ECC-79A8EBA5AE3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599249" y="2406694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22" name="Platshållare för bild 21">
            <a:extLst>
              <a:ext uri="{FF2B5EF4-FFF2-40B4-BE49-F238E27FC236}">
                <a16:creationId xmlns:a16="http://schemas.microsoft.com/office/drawing/2014/main" id="{886D4462-BCFA-4B15-8219-E046F19D839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599249" y="3280571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26" name="Platshållare för bild 25">
            <a:extLst>
              <a:ext uri="{FF2B5EF4-FFF2-40B4-BE49-F238E27FC236}">
                <a16:creationId xmlns:a16="http://schemas.microsoft.com/office/drawing/2014/main" id="{4F4C52ED-3810-4B16-9079-C9DB2ECDC2A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599249" y="4155313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30" name="Platshållare för bild 29">
            <a:extLst>
              <a:ext uri="{FF2B5EF4-FFF2-40B4-BE49-F238E27FC236}">
                <a16:creationId xmlns:a16="http://schemas.microsoft.com/office/drawing/2014/main" id="{0BDE2EDE-5EC6-40EC-9CBB-C76FC25325F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599249" y="5029191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34" name="Platshållare för bild 33">
            <a:extLst>
              <a:ext uri="{FF2B5EF4-FFF2-40B4-BE49-F238E27FC236}">
                <a16:creationId xmlns:a16="http://schemas.microsoft.com/office/drawing/2014/main" id="{FB06D0AA-B5C2-4946-AC25-263DE4D1D96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171472" y="2406693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38" name="Platshållare för bild 37">
            <a:extLst>
              <a:ext uri="{FF2B5EF4-FFF2-40B4-BE49-F238E27FC236}">
                <a16:creationId xmlns:a16="http://schemas.microsoft.com/office/drawing/2014/main" id="{4F94A797-6D8B-4353-95EB-A16A4715658D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171472" y="3280571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42" name="Platshållare för bild 41">
            <a:extLst>
              <a:ext uri="{FF2B5EF4-FFF2-40B4-BE49-F238E27FC236}">
                <a16:creationId xmlns:a16="http://schemas.microsoft.com/office/drawing/2014/main" id="{BBC1D9F0-C490-4648-8E93-FFF770D1CF5B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171472" y="4155312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45" name="Platshållare för bild 44">
            <a:extLst>
              <a:ext uri="{FF2B5EF4-FFF2-40B4-BE49-F238E27FC236}">
                <a16:creationId xmlns:a16="http://schemas.microsoft.com/office/drawing/2014/main" id="{CDAAF5BA-E49E-428A-BF68-F6E61592601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171472" y="5029189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48" name="Platshållare för bild 47">
            <a:extLst>
              <a:ext uri="{FF2B5EF4-FFF2-40B4-BE49-F238E27FC236}">
                <a16:creationId xmlns:a16="http://schemas.microsoft.com/office/drawing/2014/main" id="{FD48480E-1028-4622-A0AB-6E5485DA308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8777739" y="2406693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50" name="Platshållare för bild 49">
            <a:extLst>
              <a:ext uri="{FF2B5EF4-FFF2-40B4-BE49-F238E27FC236}">
                <a16:creationId xmlns:a16="http://schemas.microsoft.com/office/drawing/2014/main" id="{BBA045EA-98F6-4660-B98F-562B50790CF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8777739" y="3280571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52" name="Platshållare för bild 51">
            <a:extLst>
              <a:ext uri="{FF2B5EF4-FFF2-40B4-BE49-F238E27FC236}">
                <a16:creationId xmlns:a16="http://schemas.microsoft.com/office/drawing/2014/main" id="{EA6DA7EC-E4E9-4E4E-B14C-C56DA5808D8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777739" y="4155312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54" name="Platshållare för bild 53">
            <a:extLst>
              <a:ext uri="{FF2B5EF4-FFF2-40B4-BE49-F238E27FC236}">
                <a16:creationId xmlns:a16="http://schemas.microsoft.com/office/drawing/2014/main" id="{8DF9070B-7AEB-436C-BCF1-818DA68D24A2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777739" y="5029190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5875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ak 8">
            <a:extLst>
              <a:ext uri="{FF2B5EF4-FFF2-40B4-BE49-F238E27FC236}">
                <a16:creationId xmlns:a16="http://schemas.microsoft.com/office/drawing/2014/main" id="{C64A26C7-8387-4386-9CDE-B107284A3EB3}"/>
              </a:ext>
            </a:extLst>
          </p:cNvPr>
          <p:cNvCxnSpPr>
            <a:cxnSpLocks/>
          </p:cNvCxnSpPr>
          <p:nvPr userDrawn="1"/>
        </p:nvCxnSpPr>
        <p:spPr>
          <a:xfrm>
            <a:off x="992981" y="2175838"/>
            <a:ext cx="10206038" cy="0"/>
          </a:xfrm>
          <a:prstGeom prst="line">
            <a:avLst/>
          </a:prstGeom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k 35">
            <a:extLst>
              <a:ext uri="{FF2B5EF4-FFF2-40B4-BE49-F238E27FC236}">
                <a16:creationId xmlns:a16="http://schemas.microsoft.com/office/drawing/2014/main" id="{C0B3CC14-9F7B-4C6D-9B70-A172CB98F13F}"/>
              </a:ext>
            </a:extLst>
          </p:cNvPr>
          <p:cNvCxnSpPr>
            <a:cxnSpLocks/>
          </p:cNvCxnSpPr>
          <p:nvPr userDrawn="1"/>
        </p:nvCxnSpPr>
        <p:spPr>
          <a:xfrm>
            <a:off x="992981" y="5938946"/>
            <a:ext cx="10206038" cy="0"/>
          </a:xfrm>
          <a:prstGeom prst="line">
            <a:avLst/>
          </a:prstGeom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latshållare för text 42">
            <a:extLst>
              <a:ext uri="{FF2B5EF4-FFF2-40B4-BE49-F238E27FC236}">
                <a16:creationId xmlns:a16="http://schemas.microsoft.com/office/drawing/2014/main" id="{3FB0C1F2-161C-4283-B522-266B6C6D58D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92981" y="6153276"/>
            <a:ext cx="10206039" cy="296261"/>
          </a:xfrm>
        </p:spPr>
        <p:txBody>
          <a:bodyPr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sv-SE" noProof="0" dirty="0"/>
              <a:t>Adressrad</a:t>
            </a:r>
          </a:p>
        </p:txBody>
      </p:sp>
      <p:sp>
        <p:nvSpPr>
          <p:cNvPr id="46" name="textruta 45">
            <a:extLst>
              <a:ext uri="{FF2B5EF4-FFF2-40B4-BE49-F238E27FC236}">
                <a16:creationId xmlns:a16="http://schemas.microsoft.com/office/drawing/2014/main" id="{DDF020CF-1234-4C59-8862-1B0F4D00C616}"/>
              </a:ext>
            </a:extLst>
          </p:cNvPr>
          <p:cNvSpPr txBox="1"/>
          <p:nvPr userDrawn="1"/>
        </p:nvSpPr>
        <p:spPr>
          <a:xfrm>
            <a:off x="988628" y="1647508"/>
            <a:ext cx="10206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pPr lvl="0" algn="ctr"/>
            <a:r>
              <a:rPr lang="sv-SE" noProof="0" dirty="0"/>
              <a:t>Tack!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65C661BC-53DF-42E5-AD8C-2AB0282D8E9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92981" y="2406694"/>
            <a:ext cx="2421279" cy="695426"/>
          </a:xfrm>
        </p:spPr>
        <p:txBody>
          <a:bodyPr lIns="360000" tIns="252000"/>
          <a:lstStyle>
            <a:lvl1pPr marL="0" indent="0">
              <a:buFont typeface="Arial" panose="020B0604020202020204" pitchFamily="34" charset="0"/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9F69E259-4920-4644-887E-E24C3FC3E50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92981" y="3280573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A8754E8D-1DEA-4711-85ED-F24B73151F7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92981" y="4155314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F20C915A-5180-4F14-BCF3-ECBD52527C4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92981" y="5029192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18" name="Platshållare för bild 17">
            <a:extLst>
              <a:ext uri="{FF2B5EF4-FFF2-40B4-BE49-F238E27FC236}">
                <a16:creationId xmlns:a16="http://schemas.microsoft.com/office/drawing/2014/main" id="{48B5351B-EB4E-4FC4-9ECC-79A8EBA5AE3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599249" y="2406694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22" name="Platshållare för bild 21">
            <a:extLst>
              <a:ext uri="{FF2B5EF4-FFF2-40B4-BE49-F238E27FC236}">
                <a16:creationId xmlns:a16="http://schemas.microsoft.com/office/drawing/2014/main" id="{886D4462-BCFA-4B15-8219-E046F19D839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599249" y="3280571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26" name="Platshållare för bild 25">
            <a:extLst>
              <a:ext uri="{FF2B5EF4-FFF2-40B4-BE49-F238E27FC236}">
                <a16:creationId xmlns:a16="http://schemas.microsoft.com/office/drawing/2014/main" id="{4F4C52ED-3810-4B16-9079-C9DB2ECDC2A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599249" y="4155313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30" name="Platshållare för bild 29">
            <a:extLst>
              <a:ext uri="{FF2B5EF4-FFF2-40B4-BE49-F238E27FC236}">
                <a16:creationId xmlns:a16="http://schemas.microsoft.com/office/drawing/2014/main" id="{0BDE2EDE-5EC6-40EC-9CBB-C76FC25325F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599249" y="5029191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34" name="Platshållare för bild 33">
            <a:extLst>
              <a:ext uri="{FF2B5EF4-FFF2-40B4-BE49-F238E27FC236}">
                <a16:creationId xmlns:a16="http://schemas.microsoft.com/office/drawing/2014/main" id="{FB06D0AA-B5C2-4946-AC25-263DE4D1D96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171472" y="2406693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38" name="Platshållare för bild 37">
            <a:extLst>
              <a:ext uri="{FF2B5EF4-FFF2-40B4-BE49-F238E27FC236}">
                <a16:creationId xmlns:a16="http://schemas.microsoft.com/office/drawing/2014/main" id="{4F94A797-6D8B-4353-95EB-A16A4715658D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171472" y="3280571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42" name="Platshållare för bild 41">
            <a:extLst>
              <a:ext uri="{FF2B5EF4-FFF2-40B4-BE49-F238E27FC236}">
                <a16:creationId xmlns:a16="http://schemas.microsoft.com/office/drawing/2014/main" id="{BBC1D9F0-C490-4648-8E93-FFF770D1CF5B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171472" y="4155312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45" name="Platshållare för bild 44">
            <a:extLst>
              <a:ext uri="{FF2B5EF4-FFF2-40B4-BE49-F238E27FC236}">
                <a16:creationId xmlns:a16="http://schemas.microsoft.com/office/drawing/2014/main" id="{CDAAF5BA-E49E-428A-BF68-F6E61592601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171472" y="5029189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48" name="Platshållare för bild 47">
            <a:extLst>
              <a:ext uri="{FF2B5EF4-FFF2-40B4-BE49-F238E27FC236}">
                <a16:creationId xmlns:a16="http://schemas.microsoft.com/office/drawing/2014/main" id="{FD48480E-1028-4622-A0AB-6E5485DA308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8777739" y="2406693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50" name="Platshållare för bild 49">
            <a:extLst>
              <a:ext uri="{FF2B5EF4-FFF2-40B4-BE49-F238E27FC236}">
                <a16:creationId xmlns:a16="http://schemas.microsoft.com/office/drawing/2014/main" id="{BBA045EA-98F6-4660-B98F-562B50790CF7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8777739" y="3280571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52" name="Platshållare för bild 51">
            <a:extLst>
              <a:ext uri="{FF2B5EF4-FFF2-40B4-BE49-F238E27FC236}">
                <a16:creationId xmlns:a16="http://schemas.microsoft.com/office/drawing/2014/main" id="{EA6DA7EC-E4E9-4E4E-B14C-C56DA5808D85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777739" y="4155312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54" name="Platshållare för bild 53">
            <a:extLst>
              <a:ext uri="{FF2B5EF4-FFF2-40B4-BE49-F238E27FC236}">
                <a16:creationId xmlns:a16="http://schemas.microsoft.com/office/drawing/2014/main" id="{8DF9070B-7AEB-436C-BCF1-818DA68D24A2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8777739" y="5029190"/>
            <a:ext cx="2421279" cy="695426"/>
          </a:xfrm>
        </p:spPr>
        <p:txBody>
          <a:bodyPr lIns="360000" tIns="252000"/>
          <a:lstStyle>
            <a:lvl1pPr marL="0" indent="0">
              <a:buNone/>
              <a:defRPr sz="1200"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pic>
        <p:nvPicPr>
          <p:cNvPr id="23" name="Bild 22">
            <a:extLst>
              <a:ext uri="{FF2B5EF4-FFF2-40B4-BE49-F238E27FC236}">
                <a16:creationId xmlns:a16="http://schemas.microsoft.com/office/drawing/2014/main" id="{3BB81F0E-C9D1-418B-A6A8-4B5113FB00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4655845" y="547091"/>
            <a:ext cx="3031256" cy="71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9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93AEF8-A861-4255-9327-DFFCF4B4368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2654598"/>
            <a:ext cx="9829800" cy="747897"/>
          </a:xfrm>
        </p:spPr>
        <p:txBody>
          <a:bodyPr anchor="t" anchorCtr="0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Presentationstite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288A740-D0F0-4974-BFC7-CB6E07F9EA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552568"/>
            <a:ext cx="9829800" cy="36512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Presentationsundertitel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0CECBF7E-336C-4043-A94A-551D53C128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049108"/>
            <a:ext cx="4894263" cy="24018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Skapar och datum</a:t>
            </a:r>
          </a:p>
        </p:txBody>
      </p:sp>
      <p:sp>
        <p:nvSpPr>
          <p:cNvPr id="14" name="Frihandsfigur 11">
            <a:extLst>
              <a:ext uri="{FF2B5EF4-FFF2-40B4-BE49-F238E27FC236}">
                <a16:creationId xmlns:a16="http://schemas.microsoft.com/office/drawing/2014/main" id="{82A763C6-287D-47AA-8A60-0567614AAFD2}"/>
              </a:ext>
            </a:extLst>
          </p:cNvPr>
          <p:cNvSpPr/>
          <p:nvPr userDrawn="1"/>
        </p:nvSpPr>
        <p:spPr>
          <a:xfrm>
            <a:off x="1215178" y="680228"/>
            <a:ext cx="209466" cy="207583"/>
          </a:xfrm>
          <a:custGeom>
            <a:avLst/>
            <a:gdLst>
              <a:gd name="connsiteX0" fmla="*/ 23820 w 209466"/>
              <a:gd name="connsiteY0" fmla="*/ 117270 h 207583"/>
              <a:gd name="connsiteX1" fmla="*/ 0 w 209466"/>
              <a:gd name="connsiteY1" fmla="*/ 135013 h 207583"/>
              <a:gd name="connsiteX2" fmla="*/ 73152 w 209466"/>
              <a:gd name="connsiteY2" fmla="*/ 207584 h 207583"/>
              <a:gd name="connsiteX3" fmla="*/ 91056 w 209466"/>
              <a:gd name="connsiteY3" fmla="*/ 183978 h 207583"/>
              <a:gd name="connsiteX4" fmla="*/ 196097 w 209466"/>
              <a:gd name="connsiteY4" fmla="*/ 157097 h 207583"/>
              <a:gd name="connsiteX5" fmla="*/ 209467 w 209466"/>
              <a:gd name="connsiteY5" fmla="*/ 105848 h 207583"/>
              <a:gd name="connsiteX6" fmla="*/ 102659 w 209466"/>
              <a:gd name="connsiteY6" fmla="*/ 0 h 207583"/>
              <a:gd name="connsiteX7" fmla="*/ 50868 w 209466"/>
              <a:gd name="connsiteY7" fmla="*/ 13250 h 207583"/>
              <a:gd name="connsiteX8" fmla="*/ 23820 w 209466"/>
              <a:gd name="connsiteY8" fmla="*/ 117270 h 20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466" h="207583">
                <a:moveTo>
                  <a:pt x="23820" y="117270"/>
                </a:moveTo>
                <a:cubicBezTo>
                  <a:pt x="16598" y="124429"/>
                  <a:pt x="8529" y="130368"/>
                  <a:pt x="0" y="135013"/>
                </a:cubicBezTo>
                <a:cubicBezTo>
                  <a:pt x="10143" y="169966"/>
                  <a:pt x="37882" y="197532"/>
                  <a:pt x="73152" y="207584"/>
                </a:cubicBezTo>
                <a:cubicBezTo>
                  <a:pt x="77916" y="199131"/>
                  <a:pt x="83833" y="191136"/>
                  <a:pt x="91056" y="183978"/>
                </a:cubicBezTo>
                <a:cubicBezTo>
                  <a:pt x="119487" y="155802"/>
                  <a:pt x="159982" y="146817"/>
                  <a:pt x="196097" y="157097"/>
                </a:cubicBezTo>
                <a:cubicBezTo>
                  <a:pt x="204626" y="141867"/>
                  <a:pt x="209467" y="124429"/>
                  <a:pt x="209467" y="105848"/>
                </a:cubicBezTo>
                <a:cubicBezTo>
                  <a:pt x="209467" y="47365"/>
                  <a:pt x="161672" y="0"/>
                  <a:pt x="102659" y="0"/>
                </a:cubicBezTo>
                <a:cubicBezTo>
                  <a:pt x="83910" y="0"/>
                  <a:pt x="66236" y="4797"/>
                  <a:pt x="50868" y="13250"/>
                </a:cubicBezTo>
                <a:cubicBezTo>
                  <a:pt x="61319" y="48964"/>
                  <a:pt x="52251" y="89019"/>
                  <a:pt x="23820" y="117270"/>
                </a:cubicBezTo>
              </a:path>
            </a:pathLst>
          </a:custGeom>
          <a:solidFill>
            <a:srgbClr val="B0D46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5" name="Frihandsfigur 12">
            <a:extLst>
              <a:ext uri="{FF2B5EF4-FFF2-40B4-BE49-F238E27FC236}">
                <a16:creationId xmlns:a16="http://schemas.microsoft.com/office/drawing/2014/main" id="{6304F754-B8B7-427D-BDAB-1457A449D10F}"/>
              </a:ext>
            </a:extLst>
          </p:cNvPr>
          <p:cNvSpPr/>
          <p:nvPr userDrawn="1"/>
        </p:nvSpPr>
        <p:spPr>
          <a:xfrm>
            <a:off x="902207" y="680152"/>
            <a:ext cx="209543" cy="207660"/>
          </a:xfrm>
          <a:custGeom>
            <a:avLst/>
            <a:gdLst>
              <a:gd name="connsiteX0" fmla="*/ 118411 w 209543"/>
              <a:gd name="connsiteY0" fmla="*/ 184054 h 207660"/>
              <a:gd name="connsiteX1" fmla="*/ 136315 w 209543"/>
              <a:gd name="connsiteY1" fmla="*/ 207660 h 207660"/>
              <a:gd name="connsiteX2" fmla="*/ 209544 w 209543"/>
              <a:gd name="connsiteY2" fmla="*/ 135089 h 207660"/>
              <a:gd name="connsiteX3" fmla="*/ 185723 w 209543"/>
              <a:gd name="connsiteY3" fmla="*/ 117347 h 207660"/>
              <a:gd name="connsiteX4" fmla="*/ 158598 w 209543"/>
              <a:gd name="connsiteY4" fmla="*/ 13250 h 207660"/>
              <a:gd name="connsiteX5" fmla="*/ 106808 w 209543"/>
              <a:gd name="connsiteY5" fmla="*/ 0 h 207660"/>
              <a:gd name="connsiteX6" fmla="*/ 0 w 209543"/>
              <a:gd name="connsiteY6" fmla="*/ 105848 h 207660"/>
              <a:gd name="connsiteX7" fmla="*/ 13370 w 209543"/>
              <a:gd name="connsiteY7" fmla="*/ 157097 h 207660"/>
              <a:gd name="connsiteX8" fmla="*/ 118411 w 209543"/>
              <a:gd name="connsiteY8" fmla="*/ 184054 h 20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543" h="207660">
                <a:moveTo>
                  <a:pt x="118411" y="184054"/>
                </a:moveTo>
                <a:cubicBezTo>
                  <a:pt x="125634" y="191212"/>
                  <a:pt x="131627" y="199207"/>
                  <a:pt x="136315" y="207660"/>
                </a:cubicBezTo>
                <a:cubicBezTo>
                  <a:pt x="171584" y="197608"/>
                  <a:pt x="199401" y="170118"/>
                  <a:pt x="209544" y="135089"/>
                </a:cubicBezTo>
                <a:cubicBezTo>
                  <a:pt x="201014" y="130368"/>
                  <a:pt x="193023" y="124505"/>
                  <a:pt x="185723" y="117347"/>
                </a:cubicBezTo>
                <a:cubicBezTo>
                  <a:pt x="157292" y="89171"/>
                  <a:pt x="148225" y="49040"/>
                  <a:pt x="158598" y="13250"/>
                </a:cubicBezTo>
                <a:cubicBezTo>
                  <a:pt x="143230" y="4797"/>
                  <a:pt x="125634" y="0"/>
                  <a:pt x="106808" y="0"/>
                </a:cubicBezTo>
                <a:cubicBezTo>
                  <a:pt x="47795" y="0"/>
                  <a:pt x="0" y="47365"/>
                  <a:pt x="0" y="105848"/>
                </a:cubicBezTo>
                <a:cubicBezTo>
                  <a:pt x="0" y="124429"/>
                  <a:pt x="4841" y="141943"/>
                  <a:pt x="13370" y="157097"/>
                </a:cubicBezTo>
                <a:cubicBezTo>
                  <a:pt x="49485" y="146893"/>
                  <a:pt x="89903" y="155802"/>
                  <a:pt x="118411" y="184054"/>
                </a:cubicBezTo>
              </a:path>
            </a:pathLst>
          </a:custGeom>
          <a:solidFill>
            <a:srgbClr val="B0D46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6" name="Frihandsfigur 13">
            <a:extLst>
              <a:ext uri="{FF2B5EF4-FFF2-40B4-BE49-F238E27FC236}">
                <a16:creationId xmlns:a16="http://schemas.microsoft.com/office/drawing/2014/main" id="{D04A7584-E33C-4CAE-9D98-5FD9C2F67144}"/>
              </a:ext>
            </a:extLst>
          </p:cNvPr>
          <p:cNvSpPr/>
          <p:nvPr userDrawn="1"/>
        </p:nvSpPr>
        <p:spPr>
          <a:xfrm>
            <a:off x="1215178" y="990310"/>
            <a:ext cx="209543" cy="207660"/>
          </a:xfrm>
          <a:custGeom>
            <a:avLst/>
            <a:gdLst>
              <a:gd name="connsiteX0" fmla="*/ 91133 w 209543"/>
              <a:gd name="connsiteY0" fmla="*/ 23606 h 207660"/>
              <a:gd name="connsiteX1" fmla="*/ 73229 w 209543"/>
              <a:gd name="connsiteY1" fmla="*/ 0 h 207660"/>
              <a:gd name="connsiteX2" fmla="*/ 0 w 209543"/>
              <a:gd name="connsiteY2" fmla="*/ 72571 h 207660"/>
              <a:gd name="connsiteX3" fmla="*/ 23820 w 209543"/>
              <a:gd name="connsiteY3" fmla="*/ 90313 h 207660"/>
              <a:gd name="connsiteX4" fmla="*/ 50945 w 209543"/>
              <a:gd name="connsiteY4" fmla="*/ 194410 h 207660"/>
              <a:gd name="connsiteX5" fmla="*/ 102736 w 209543"/>
              <a:gd name="connsiteY5" fmla="*/ 207660 h 207660"/>
              <a:gd name="connsiteX6" fmla="*/ 209544 w 209543"/>
              <a:gd name="connsiteY6" fmla="*/ 101812 h 207660"/>
              <a:gd name="connsiteX7" fmla="*/ 196173 w 209543"/>
              <a:gd name="connsiteY7" fmla="*/ 50563 h 207660"/>
              <a:gd name="connsiteX8" fmla="*/ 91133 w 209543"/>
              <a:gd name="connsiteY8" fmla="*/ 23606 h 20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543" h="207660">
                <a:moveTo>
                  <a:pt x="91133" y="23606"/>
                </a:moveTo>
                <a:cubicBezTo>
                  <a:pt x="83910" y="16448"/>
                  <a:pt x="77916" y="8453"/>
                  <a:pt x="73229" y="0"/>
                </a:cubicBezTo>
                <a:cubicBezTo>
                  <a:pt x="37959" y="10052"/>
                  <a:pt x="10143" y="37618"/>
                  <a:pt x="0" y="72571"/>
                </a:cubicBezTo>
                <a:cubicBezTo>
                  <a:pt x="8529" y="77216"/>
                  <a:pt x="16521" y="83155"/>
                  <a:pt x="23820" y="90313"/>
                </a:cubicBezTo>
                <a:cubicBezTo>
                  <a:pt x="52251" y="118489"/>
                  <a:pt x="61319" y="158620"/>
                  <a:pt x="50945" y="194410"/>
                </a:cubicBezTo>
                <a:cubicBezTo>
                  <a:pt x="66313" y="202863"/>
                  <a:pt x="83910" y="207660"/>
                  <a:pt x="102736" y="207660"/>
                </a:cubicBezTo>
                <a:cubicBezTo>
                  <a:pt x="161749" y="207660"/>
                  <a:pt x="209544" y="160295"/>
                  <a:pt x="209544" y="101812"/>
                </a:cubicBezTo>
                <a:cubicBezTo>
                  <a:pt x="209544" y="83232"/>
                  <a:pt x="204703" y="65717"/>
                  <a:pt x="196173" y="50563"/>
                </a:cubicBezTo>
                <a:cubicBezTo>
                  <a:pt x="160058" y="60767"/>
                  <a:pt x="119564" y="51782"/>
                  <a:pt x="91133" y="23606"/>
                </a:cubicBezTo>
              </a:path>
            </a:pathLst>
          </a:custGeom>
          <a:solidFill>
            <a:srgbClr val="B0D46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7" name="Frihandsfigur 14">
            <a:extLst>
              <a:ext uri="{FF2B5EF4-FFF2-40B4-BE49-F238E27FC236}">
                <a16:creationId xmlns:a16="http://schemas.microsoft.com/office/drawing/2014/main" id="{58E5907D-16DC-4E3D-889C-0CCAD3B7DE94}"/>
              </a:ext>
            </a:extLst>
          </p:cNvPr>
          <p:cNvSpPr/>
          <p:nvPr userDrawn="1"/>
        </p:nvSpPr>
        <p:spPr>
          <a:xfrm>
            <a:off x="902284" y="990310"/>
            <a:ext cx="209466" cy="207583"/>
          </a:xfrm>
          <a:custGeom>
            <a:avLst/>
            <a:gdLst>
              <a:gd name="connsiteX0" fmla="*/ 185646 w 209466"/>
              <a:gd name="connsiteY0" fmla="*/ 90313 h 207583"/>
              <a:gd name="connsiteX1" fmla="*/ 209467 w 209466"/>
              <a:gd name="connsiteY1" fmla="*/ 72571 h 207583"/>
              <a:gd name="connsiteX2" fmla="*/ 136315 w 209466"/>
              <a:gd name="connsiteY2" fmla="*/ 0 h 207583"/>
              <a:gd name="connsiteX3" fmla="*/ 118411 w 209466"/>
              <a:gd name="connsiteY3" fmla="*/ 23606 h 207583"/>
              <a:gd name="connsiteX4" fmla="*/ 13370 w 209466"/>
              <a:gd name="connsiteY4" fmla="*/ 50487 h 207583"/>
              <a:gd name="connsiteX5" fmla="*/ 0 w 209466"/>
              <a:gd name="connsiteY5" fmla="*/ 101736 h 207583"/>
              <a:gd name="connsiteX6" fmla="*/ 106808 w 209466"/>
              <a:gd name="connsiteY6" fmla="*/ 207584 h 207583"/>
              <a:gd name="connsiteX7" fmla="*/ 158598 w 209466"/>
              <a:gd name="connsiteY7" fmla="*/ 194334 h 207583"/>
              <a:gd name="connsiteX8" fmla="*/ 185646 w 209466"/>
              <a:gd name="connsiteY8" fmla="*/ 90313 h 20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466" h="207583">
                <a:moveTo>
                  <a:pt x="185646" y="90313"/>
                </a:moveTo>
                <a:cubicBezTo>
                  <a:pt x="192869" y="83155"/>
                  <a:pt x="200937" y="77216"/>
                  <a:pt x="209467" y="72571"/>
                </a:cubicBezTo>
                <a:cubicBezTo>
                  <a:pt x="199324" y="37618"/>
                  <a:pt x="171584" y="10052"/>
                  <a:pt x="136315" y="0"/>
                </a:cubicBezTo>
                <a:cubicBezTo>
                  <a:pt x="131551" y="8453"/>
                  <a:pt x="125634" y="16448"/>
                  <a:pt x="118411" y="23606"/>
                </a:cubicBezTo>
                <a:cubicBezTo>
                  <a:pt x="89980" y="51782"/>
                  <a:pt x="49485" y="60767"/>
                  <a:pt x="13370" y="50487"/>
                </a:cubicBezTo>
                <a:cubicBezTo>
                  <a:pt x="4841" y="65641"/>
                  <a:pt x="0" y="83155"/>
                  <a:pt x="0" y="101736"/>
                </a:cubicBezTo>
                <a:cubicBezTo>
                  <a:pt x="0" y="160219"/>
                  <a:pt x="47872" y="207584"/>
                  <a:pt x="106808" y="207584"/>
                </a:cubicBezTo>
                <a:cubicBezTo>
                  <a:pt x="125557" y="207584"/>
                  <a:pt x="143230" y="202787"/>
                  <a:pt x="158598" y="194334"/>
                </a:cubicBezTo>
                <a:cubicBezTo>
                  <a:pt x="148148" y="158620"/>
                  <a:pt x="157139" y="118489"/>
                  <a:pt x="185646" y="90313"/>
                </a:cubicBezTo>
              </a:path>
            </a:pathLst>
          </a:custGeom>
          <a:solidFill>
            <a:srgbClr val="B0D46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8" name="Frihandsfigur 15">
            <a:extLst>
              <a:ext uri="{FF2B5EF4-FFF2-40B4-BE49-F238E27FC236}">
                <a16:creationId xmlns:a16="http://schemas.microsoft.com/office/drawing/2014/main" id="{4FE91D9D-4883-4377-B664-C1AEF2D28926}"/>
              </a:ext>
            </a:extLst>
          </p:cNvPr>
          <p:cNvSpPr/>
          <p:nvPr userDrawn="1"/>
        </p:nvSpPr>
        <p:spPr>
          <a:xfrm>
            <a:off x="1274960" y="837325"/>
            <a:ext cx="213712" cy="203548"/>
          </a:xfrm>
          <a:custGeom>
            <a:avLst/>
            <a:gdLst>
              <a:gd name="connsiteX0" fmla="*/ 182419 w 213712"/>
              <a:gd name="connsiteY0" fmla="*/ 26881 h 203548"/>
              <a:gd name="connsiteX1" fmla="*/ 136392 w 213712"/>
              <a:gd name="connsiteY1" fmla="*/ 0 h 203548"/>
              <a:gd name="connsiteX2" fmla="*/ 42877 w 213712"/>
              <a:gd name="connsiteY2" fmla="*/ 54599 h 203548"/>
              <a:gd name="connsiteX3" fmla="*/ 13370 w 213712"/>
              <a:gd name="connsiteY3" fmla="*/ 50487 h 203548"/>
              <a:gd name="connsiteX4" fmla="*/ 13370 w 213712"/>
              <a:gd name="connsiteY4" fmla="*/ 153061 h 203548"/>
              <a:gd name="connsiteX5" fmla="*/ 42877 w 213712"/>
              <a:gd name="connsiteY5" fmla="*/ 148949 h 203548"/>
              <a:gd name="connsiteX6" fmla="*/ 136392 w 213712"/>
              <a:gd name="connsiteY6" fmla="*/ 203548 h 203548"/>
              <a:gd name="connsiteX7" fmla="*/ 182419 w 213712"/>
              <a:gd name="connsiteY7" fmla="*/ 176667 h 203548"/>
              <a:gd name="connsiteX8" fmla="*/ 182419 w 213712"/>
              <a:gd name="connsiteY8" fmla="*/ 26881 h 203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712" h="203548">
                <a:moveTo>
                  <a:pt x="182419" y="26881"/>
                </a:moveTo>
                <a:cubicBezTo>
                  <a:pt x="169126" y="13707"/>
                  <a:pt x="153220" y="4797"/>
                  <a:pt x="136392" y="0"/>
                </a:cubicBezTo>
                <a:cubicBezTo>
                  <a:pt x="118180" y="32592"/>
                  <a:pt x="83141" y="54599"/>
                  <a:pt x="42877" y="54599"/>
                </a:cubicBezTo>
                <a:cubicBezTo>
                  <a:pt x="32657" y="54599"/>
                  <a:pt x="22745" y="53152"/>
                  <a:pt x="13370" y="50487"/>
                </a:cubicBezTo>
                <a:cubicBezTo>
                  <a:pt x="-4457" y="82318"/>
                  <a:pt x="-4457" y="121230"/>
                  <a:pt x="13370" y="153061"/>
                </a:cubicBezTo>
                <a:cubicBezTo>
                  <a:pt x="22745" y="150396"/>
                  <a:pt x="32657" y="148949"/>
                  <a:pt x="42877" y="148949"/>
                </a:cubicBezTo>
                <a:cubicBezTo>
                  <a:pt x="83141" y="148949"/>
                  <a:pt x="118104" y="171032"/>
                  <a:pt x="136392" y="203548"/>
                </a:cubicBezTo>
                <a:cubicBezTo>
                  <a:pt x="153220" y="198751"/>
                  <a:pt x="169126" y="189841"/>
                  <a:pt x="182419" y="176667"/>
                </a:cubicBezTo>
                <a:cubicBezTo>
                  <a:pt x="224143" y="135242"/>
                  <a:pt x="224143" y="68230"/>
                  <a:pt x="182419" y="26881"/>
                </a:cubicBezTo>
              </a:path>
            </a:pathLst>
          </a:custGeom>
          <a:solidFill>
            <a:srgbClr val="B0D46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19" name="Frihandsfigur 16">
            <a:extLst>
              <a:ext uri="{FF2B5EF4-FFF2-40B4-BE49-F238E27FC236}">
                <a16:creationId xmlns:a16="http://schemas.microsoft.com/office/drawing/2014/main" id="{F32975B8-3630-43B4-8F6D-50D5C5DC1D26}"/>
              </a:ext>
            </a:extLst>
          </p:cNvPr>
          <p:cNvSpPr/>
          <p:nvPr userDrawn="1"/>
        </p:nvSpPr>
        <p:spPr>
          <a:xfrm>
            <a:off x="1060806" y="616777"/>
            <a:ext cx="205317" cy="211715"/>
          </a:xfrm>
          <a:custGeom>
            <a:avLst/>
            <a:gdLst>
              <a:gd name="connsiteX0" fmla="*/ 55018 w 205317"/>
              <a:gd name="connsiteY0" fmla="*/ 169224 h 211715"/>
              <a:gd name="connsiteX1" fmla="*/ 50868 w 205317"/>
              <a:gd name="connsiteY1" fmla="*/ 198465 h 211715"/>
              <a:gd name="connsiteX2" fmla="*/ 154372 w 205317"/>
              <a:gd name="connsiteY2" fmla="*/ 198465 h 211715"/>
              <a:gd name="connsiteX3" fmla="*/ 150223 w 205317"/>
              <a:gd name="connsiteY3" fmla="*/ 169224 h 211715"/>
              <a:gd name="connsiteX4" fmla="*/ 205317 w 205317"/>
              <a:gd name="connsiteY4" fmla="*/ 76626 h 211715"/>
              <a:gd name="connsiteX5" fmla="*/ 178193 w 205317"/>
              <a:gd name="connsiteY5" fmla="*/ 31012 h 211715"/>
              <a:gd name="connsiteX6" fmla="*/ 27125 w 205317"/>
              <a:gd name="connsiteY6" fmla="*/ 31012 h 211715"/>
              <a:gd name="connsiteX7" fmla="*/ 0 w 205317"/>
              <a:gd name="connsiteY7" fmla="*/ 76626 h 211715"/>
              <a:gd name="connsiteX8" fmla="*/ 55018 w 205317"/>
              <a:gd name="connsiteY8" fmla="*/ 169224 h 21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317" h="211715">
                <a:moveTo>
                  <a:pt x="55018" y="169224"/>
                </a:moveTo>
                <a:cubicBezTo>
                  <a:pt x="55018" y="179351"/>
                  <a:pt x="53558" y="189175"/>
                  <a:pt x="50868" y="198465"/>
                </a:cubicBezTo>
                <a:cubicBezTo>
                  <a:pt x="82988" y="216132"/>
                  <a:pt x="122253" y="216132"/>
                  <a:pt x="154372" y="198465"/>
                </a:cubicBezTo>
                <a:cubicBezTo>
                  <a:pt x="151683" y="189175"/>
                  <a:pt x="150223" y="179351"/>
                  <a:pt x="150223" y="169224"/>
                </a:cubicBezTo>
                <a:cubicBezTo>
                  <a:pt x="150223" y="129397"/>
                  <a:pt x="172430" y="94673"/>
                  <a:pt x="205317" y="76626"/>
                </a:cubicBezTo>
                <a:cubicBezTo>
                  <a:pt x="200476" y="59949"/>
                  <a:pt x="191486" y="44110"/>
                  <a:pt x="178193" y="31012"/>
                </a:cubicBezTo>
                <a:cubicBezTo>
                  <a:pt x="136468" y="-10337"/>
                  <a:pt x="68849" y="-10337"/>
                  <a:pt x="27125" y="31012"/>
                </a:cubicBezTo>
                <a:cubicBezTo>
                  <a:pt x="13831" y="44186"/>
                  <a:pt x="4841" y="59949"/>
                  <a:pt x="0" y="76626"/>
                </a:cubicBezTo>
                <a:cubicBezTo>
                  <a:pt x="32811" y="94673"/>
                  <a:pt x="55018" y="129321"/>
                  <a:pt x="55018" y="169224"/>
                </a:cubicBezTo>
              </a:path>
            </a:pathLst>
          </a:custGeom>
          <a:solidFill>
            <a:srgbClr val="B0D46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0" name="Frihandsfigur 17">
            <a:extLst>
              <a:ext uri="{FF2B5EF4-FFF2-40B4-BE49-F238E27FC236}">
                <a16:creationId xmlns:a16="http://schemas.microsoft.com/office/drawing/2014/main" id="{87B4E25F-D541-488A-850D-F7781A12A24A}"/>
              </a:ext>
            </a:extLst>
          </p:cNvPr>
          <p:cNvSpPr/>
          <p:nvPr userDrawn="1"/>
        </p:nvSpPr>
        <p:spPr>
          <a:xfrm>
            <a:off x="1060729" y="1049630"/>
            <a:ext cx="205317" cy="211715"/>
          </a:xfrm>
          <a:custGeom>
            <a:avLst/>
            <a:gdLst>
              <a:gd name="connsiteX0" fmla="*/ 150300 w 205317"/>
              <a:gd name="connsiteY0" fmla="*/ 42492 h 211715"/>
              <a:gd name="connsiteX1" fmla="*/ 154449 w 205317"/>
              <a:gd name="connsiteY1" fmla="*/ 13250 h 211715"/>
              <a:gd name="connsiteX2" fmla="*/ 50945 w 205317"/>
              <a:gd name="connsiteY2" fmla="*/ 13250 h 211715"/>
              <a:gd name="connsiteX3" fmla="*/ 55095 w 205317"/>
              <a:gd name="connsiteY3" fmla="*/ 42492 h 211715"/>
              <a:gd name="connsiteX4" fmla="*/ 0 w 205317"/>
              <a:gd name="connsiteY4" fmla="*/ 135089 h 211715"/>
              <a:gd name="connsiteX5" fmla="*/ 27125 w 205317"/>
              <a:gd name="connsiteY5" fmla="*/ 180703 h 211715"/>
              <a:gd name="connsiteX6" fmla="*/ 178193 w 205317"/>
              <a:gd name="connsiteY6" fmla="*/ 180703 h 211715"/>
              <a:gd name="connsiteX7" fmla="*/ 205317 w 205317"/>
              <a:gd name="connsiteY7" fmla="*/ 135089 h 211715"/>
              <a:gd name="connsiteX8" fmla="*/ 150300 w 205317"/>
              <a:gd name="connsiteY8" fmla="*/ 42492 h 21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317" h="211715">
                <a:moveTo>
                  <a:pt x="150300" y="42492"/>
                </a:moveTo>
                <a:cubicBezTo>
                  <a:pt x="150300" y="32364"/>
                  <a:pt x="151760" y="22540"/>
                  <a:pt x="154449" y="13250"/>
                </a:cubicBezTo>
                <a:cubicBezTo>
                  <a:pt x="122330" y="-4417"/>
                  <a:pt x="83064" y="-4417"/>
                  <a:pt x="50945" y="13250"/>
                </a:cubicBezTo>
                <a:cubicBezTo>
                  <a:pt x="53635" y="22540"/>
                  <a:pt x="55095" y="32364"/>
                  <a:pt x="55095" y="42492"/>
                </a:cubicBezTo>
                <a:cubicBezTo>
                  <a:pt x="55095" y="82394"/>
                  <a:pt x="32888" y="117042"/>
                  <a:pt x="0" y="135089"/>
                </a:cubicBezTo>
                <a:cubicBezTo>
                  <a:pt x="4841" y="151842"/>
                  <a:pt x="13831" y="167605"/>
                  <a:pt x="27125" y="180703"/>
                </a:cubicBezTo>
                <a:cubicBezTo>
                  <a:pt x="68849" y="222052"/>
                  <a:pt x="136468" y="222052"/>
                  <a:pt x="178193" y="180703"/>
                </a:cubicBezTo>
                <a:cubicBezTo>
                  <a:pt x="191486" y="167529"/>
                  <a:pt x="200476" y="151766"/>
                  <a:pt x="205317" y="135089"/>
                </a:cubicBezTo>
                <a:cubicBezTo>
                  <a:pt x="172583" y="117042"/>
                  <a:pt x="150300" y="82318"/>
                  <a:pt x="150300" y="42492"/>
                </a:cubicBezTo>
              </a:path>
            </a:pathLst>
          </a:custGeom>
          <a:solidFill>
            <a:srgbClr val="B0D46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1" name="Frihandsfigur 18">
            <a:extLst>
              <a:ext uri="{FF2B5EF4-FFF2-40B4-BE49-F238E27FC236}">
                <a16:creationId xmlns:a16="http://schemas.microsoft.com/office/drawing/2014/main" id="{E268D437-03C3-4859-B01C-772F0A0D4C42}"/>
              </a:ext>
            </a:extLst>
          </p:cNvPr>
          <p:cNvSpPr/>
          <p:nvPr userDrawn="1"/>
        </p:nvSpPr>
        <p:spPr>
          <a:xfrm>
            <a:off x="838257" y="837249"/>
            <a:ext cx="213635" cy="203471"/>
          </a:xfrm>
          <a:custGeom>
            <a:avLst/>
            <a:gdLst>
              <a:gd name="connsiteX0" fmla="*/ 170758 w 213635"/>
              <a:gd name="connsiteY0" fmla="*/ 148949 h 203471"/>
              <a:gd name="connsiteX1" fmla="*/ 200265 w 213635"/>
              <a:gd name="connsiteY1" fmla="*/ 153061 h 203471"/>
              <a:gd name="connsiteX2" fmla="*/ 200265 w 213635"/>
              <a:gd name="connsiteY2" fmla="*/ 50487 h 203471"/>
              <a:gd name="connsiteX3" fmla="*/ 170758 w 213635"/>
              <a:gd name="connsiteY3" fmla="*/ 54599 h 203471"/>
              <a:gd name="connsiteX4" fmla="*/ 77321 w 213635"/>
              <a:gd name="connsiteY4" fmla="*/ 0 h 203471"/>
              <a:gd name="connsiteX5" fmla="*/ 31293 w 213635"/>
              <a:gd name="connsiteY5" fmla="*/ 26881 h 203471"/>
              <a:gd name="connsiteX6" fmla="*/ 31293 w 213635"/>
              <a:gd name="connsiteY6" fmla="*/ 176591 h 203471"/>
              <a:gd name="connsiteX7" fmla="*/ 77321 w 213635"/>
              <a:gd name="connsiteY7" fmla="*/ 203472 h 203471"/>
              <a:gd name="connsiteX8" fmla="*/ 170758 w 213635"/>
              <a:gd name="connsiteY8" fmla="*/ 148949 h 20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635" h="203471">
                <a:moveTo>
                  <a:pt x="170758" y="148949"/>
                </a:moveTo>
                <a:cubicBezTo>
                  <a:pt x="180978" y="148949"/>
                  <a:pt x="190891" y="150396"/>
                  <a:pt x="200265" y="153061"/>
                </a:cubicBezTo>
                <a:cubicBezTo>
                  <a:pt x="218092" y="121230"/>
                  <a:pt x="218092" y="82318"/>
                  <a:pt x="200265" y="50487"/>
                </a:cubicBezTo>
                <a:cubicBezTo>
                  <a:pt x="190891" y="53152"/>
                  <a:pt x="180978" y="54599"/>
                  <a:pt x="170758" y="54599"/>
                </a:cubicBezTo>
                <a:cubicBezTo>
                  <a:pt x="130494" y="54599"/>
                  <a:pt x="95532" y="32592"/>
                  <a:pt x="77321" y="0"/>
                </a:cubicBezTo>
                <a:cubicBezTo>
                  <a:pt x="60416" y="4797"/>
                  <a:pt x="44587" y="13707"/>
                  <a:pt x="31293" y="26881"/>
                </a:cubicBezTo>
                <a:cubicBezTo>
                  <a:pt x="-10431" y="68230"/>
                  <a:pt x="-10431" y="135242"/>
                  <a:pt x="31293" y="176591"/>
                </a:cubicBezTo>
                <a:cubicBezTo>
                  <a:pt x="44587" y="189765"/>
                  <a:pt x="60493" y="198674"/>
                  <a:pt x="77321" y="203472"/>
                </a:cubicBezTo>
                <a:cubicBezTo>
                  <a:pt x="95532" y="171032"/>
                  <a:pt x="130494" y="148949"/>
                  <a:pt x="170758" y="148949"/>
                </a:cubicBezTo>
              </a:path>
            </a:pathLst>
          </a:custGeom>
          <a:solidFill>
            <a:srgbClr val="B0D46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2" name="Frihandsfigur 19">
            <a:extLst>
              <a:ext uri="{FF2B5EF4-FFF2-40B4-BE49-F238E27FC236}">
                <a16:creationId xmlns:a16="http://schemas.microsoft.com/office/drawing/2014/main" id="{9862D815-FBC9-4AB8-91CF-D8D0336D6CA9}"/>
              </a:ext>
            </a:extLst>
          </p:cNvPr>
          <p:cNvSpPr/>
          <p:nvPr userDrawn="1"/>
        </p:nvSpPr>
        <p:spPr>
          <a:xfrm>
            <a:off x="1585517" y="710612"/>
            <a:ext cx="179537" cy="211010"/>
          </a:xfrm>
          <a:custGeom>
            <a:avLst/>
            <a:gdLst>
              <a:gd name="connsiteX0" fmla="*/ 22853 w 179537"/>
              <a:gd name="connsiteY0" fmla="*/ 211011 h 211010"/>
              <a:gd name="connsiteX1" fmla="*/ 2874 w 179537"/>
              <a:gd name="connsiteY1" fmla="*/ 211011 h 211010"/>
              <a:gd name="connsiteX2" fmla="*/ 185 w 179537"/>
              <a:gd name="connsiteY2" fmla="*/ 207203 h 211010"/>
              <a:gd name="connsiteX3" fmla="*/ 74336 w 179537"/>
              <a:gd name="connsiteY3" fmla="*/ 2665 h 211010"/>
              <a:gd name="connsiteX4" fmla="*/ 77871 w 179537"/>
              <a:gd name="connsiteY4" fmla="*/ 0 h 211010"/>
              <a:gd name="connsiteX5" fmla="*/ 101384 w 179537"/>
              <a:gd name="connsiteY5" fmla="*/ 0 h 211010"/>
              <a:gd name="connsiteX6" fmla="*/ 105226 w 179537"/>
              <a:gd name="connsiteY6" fmla="*/ 2665 h 211010"/>
              <a:gd name="connsiteX7" fmla="*/ 179146 w 179537"/>
              <a:gd name="connsiteY7" fmla="*/ 207203 h 211010"/>
              <a:gd name="connsiteX8" fmla="*/ 176457 w 179537"/>
              <a:gd name="connsiteY8" fmla="*/ 211011 h 211010"/>
              <a:gd name="connsiteX9" fmla="*/ 156478 w 179537"/>
              <a:gd name="connsiteY9" fmla="*/ 211011 h 211010"/>
              <a:gd name="connsiteX10" fmla="*/ 152636 w 179537"/>
              <a:gd name="connsiteY10" fmla="*/ 208345 h 211010"/>
              <a:gd name="connsiteX11" fmla="*/ 134502 w 179537"/>
              <a:gd name="connsiteY11" fmla="*/ 155802 h 211010"/>
              <a:gd name="connsiteX12" fmla="*/ 45137 w 179537"/>
              <a:gd name="connsiteY12" fmla="*/ 155802 h 211010"/>
              <a:gd name="connsiteX13" fmla="*/ 26695 w 179537"/>
              <a:gd name="connsiteY13" fmla="*/ 208345 h 211010"/>
              <a:gd name="connsiteX14" fmla="*/ 22853 w 179537"/>
              <a:gd name="connsiteY14" fmla="*/ 211011 h 211010"/>
              <a:gd name="connsiteX15" fmla="*/ 89320 w 179537"/>
              <a:gd name="connsiteY15" fmla="*/ 28023 h 211010"/>
              <a:gd name="connsiteX16" fmla="*/ 52974 w 179537"/>
              <a:gd name="connsiteY16" fmla="*/ 132500 h 211010"/>
              <a:gd name="connsiteX17" fmla="*/ 126895 w 179537"/>
              <a:gd name="connsiteY17" fmla="*/ 132500 h 211010"/>
              <a:gd name="connsiteX18" fmla="*/ 90549 w 179537"/>
              <a:gd name="connsiteY18" fmla="*/ 28023 h 211010"/>
              <a:gd name="connsiteX19" fmla="*/ 89320 w 179537"/>
              <a:gd name="connsiteY19" fmla="*/ 28023 h 211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9537" h="211010">
                <a:moveTo>
                  <a:pt x="22853" y="211011"/>
                </a:moveTo>
                <a:lnTo>
                  <a:pt x="2874" y="211011"/>
                </a:lnTo>
                <a:cubicBezTo>
                  <a:pt x="492" y="211011"/>
                  <a:pt x="-430" y="209716"/>
                  <a:pt x="185" y="207203"/>
                </a:cubicBezTo>
                <a:lnTo>
                  <a:pt x="74336" y="2665"/>
                </a:lnTo>
                <a:cubicBezTo>
                  <a:pt x="74951" y="914"/>
                  <a:pt x="76103" y="0"/>
                  <a:pt x="77871" y="0"/>
                </a:cubicBezTo>
                <a:lnTo>
                  <a:pt x="101384" y="0"/>
                </a:lnTo>
                <a:cubicBezTo>
                  <a:pt x="103382" y="0"/>
                  <a:pt x="104688" y="914"/>
                  <a:pt x="105226" y="2665"/>
                </a:cubicBezTo>
                <a:lnTo>
                  <a:pt x="179146" y="207203"/>
                </a:lnTo>
                <a:cubicBezTo>
                  <a:pt x="180145" y="209792"/>
                  <a:pt x="179223" y="211011"/>
                  <a:pt x="176457" y="211011"/>
                </a:cubicBezTo>
                <a:lnTo>
                  <a:pt x="156478" y="211011"/>
                </a:lnTo>
                <a:cubicBezTo>
                  <a:pt x="154480" y="211011"/>
                  <a:pt x="153174" y="210097"/>
                  <a:pt x="152636" y="208345"/>
                </a:cubicBezTo>
                <a:lnTo>
                  <a:pt x="134502" y="155802"/>
                </a:lnTo>
                <a:lnTo>
                  <a:pt x="45137" y="155802"/>
                </a:lnTo>
                <a:lnTo>
                  <a:pt x="26695" y="208345"/>
                </a:lnTo>
                <a:cubicBezTo>
                  <a:pt x="26157" y="210173"/>
                  <a:pt x="24851" y="211011"/>
                  <a:pt x="22853" y="211011"/>
                </a:cubicBezTo>
                <a:moveTo>
                  <a:pt x="89320" y="28023"/>
                </a:moveTo>
                <a:lnTo>
                  <a:pt x="52974" y="132500"/>
                </a:lnTo>
                <a:lnTo>
                  <a:pt x="126895" y="132500"/>
                </a:lnTo>
                <a:lnTo>
                  <a:pt x="90549" y="28023"/>
                </a:lnTo>
                <a:lnTo>
                  <a:pt x="89320" y="28023"/>
                </a:lnTo>
                <a:close/>
              </a:path>
            </a:pathLst>
          </a:custGeom>
          <a:solidFill>
            <a:schemeClr val="bg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3" name="Frihandsfigur 20">
            <a:extLst>
              <a:ext uri="{FF2B5EF4-FFF2-40B4-BE49-F238E27FC236}">
                <a16:creationId xmlns:a16="http://schemas.microsoft.com/office/drawing/2014/main" id="{4C9D8D2C-2677-4CD5-8455-4A1469E9DFCC}"/>
              </a:ext>
            </a:extLst>
          </p:cNvPr>
          <p:cNvSpPr/>
          <p:nvPr userDrawn="1"/>
        </p:nvSpPr>
        <p:spPr>
          <a:xfrm>
            <a:off x="1775728" y="765821"/>
            <a:ext cx="126632" cy="155954"/>
          </a:xfrm>
          <a:custGeom>
            <a:avLst/>
            <a:gdLst>
              <a:gd name="connsiteX0" fmla="*/ 20901 w 126632"/>
              <a:gd name="connsiteY0" fmla="*/ 155802 h 155954"/>
              <a:gd name="connsiteX1" fmla="*/ 3304 w 126632"/>
              <a:gd name="connsiteY1" fmla="*/ 155802 h 155954"/>
              <a:gd name="connsiteX2" fmla="*/ 0 w 126632"/>
              <a:gd name="connsiteY2" fmla="*/ 152528 h 155954"/>
              <a:gd name="connsiteX3" fmla="*/ 0 w 126632"/>
              <a:gd name="connsiteY3" fmla="*/ 15611 h 155954"/>
              <a:gd name="connsiteX4" fmla="*/ 2382 w 126632"/>
              <a:gd name="connsiteY4" fmla="*/ 11499 h 155954"/>
              <a:gd name="connsiteX5" fmla="*/ 59551 w 126632"/>
              <a:gd name="connsiteY5" fmla="*/ 0 h 155954"/>
              <a:gd name="connsiteX6" fmla="*/ 108729 w 126632"/>
              <a:gd name="connsiteY6" fmla="*/ 15687 h 155954"/>
              <a:gd name="connsiteX7" fmla="*/ 126633 w 126632"/>
              <a:gd name="connsiteY7" fmla="*/ 63813 h 155954"/>
              <a:gd name="connsiteX8" fmla="*/ 126633 w 126632"/>
              <a:gd name="connsiteY8" fmla="*/ 152680 h 155954"/>
              <a:gd name="connsiteX9" fmla="*/ 123098 w 126632"/>
              <a:gd name="connsiteY9" fmla="*/ 155954 h 155954"/>
              <a:gd name="connsiteX10" fmla="*/ 105502 w 126632"/>
              <a:gd name="connsiteY10" fmla="*/ 155954 h 155954"/>
              <a:gd name="connsiteX11" fmla="*/ 102198 w 126632"/>
              <a:gd name="connsiteY11" fmla="*/ 152680 h 155954"/>
              <a:gd name="connsiteX12" fmla="*/ 102198 w 126632"/>
              <a:gd name="connsiteY12" fmla="*/ 64346 h 155954"/>
              <a:gd name="connsiteX13" fmla="*/ 59628 w 126632"/>
              <a:gd name="connsiteY13" fmla="*/ 21855 h 155954"/>
              <a:gd name="connsiteX14" fmla="*/ 24512 w 126632"/>
              <a:gd name="connsiteY14" fmla="*/ 27185 h 155954"/>
              <a:gd name="connsiteX15" fmla="*/ 24512 w 126632"/>
              <a:gd name="connsiteY15" fmla="*/ 152680 h 155954"/>
              <a:gd name="connsiteX16" fmla="*/ 20901 w 126632"/>
              <a:gd name="connsiteY16" fmla="*/ 155802 h 155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6632" h="155954">
                <a:moveTo>
                  <a:pt x="20901" y="155802"/>
                </a:moveTo>
                <a:lnTo>
                  <a:pt x="3304" y="155802"/>
                </a:lnTo>
                <a:cubicBezTo>
                  <a:pt x="1076" y="155802"/>
                  <a:pt x="0" y="154736"/>
                  <a:pt x="0" y="152528"/>
                </a:cubicBezTo>
                <a:lnTo>
                  <a:pt x="0" y="15611"/>
                </a:lnTo>
                <a:cubicBezTo>
                  <a:pt x="0" y="13631"/>
                  <a:pt x="768" y="12260"/>
                  <a:pt x="2382" y="11499"/>
                </a:cubicBezTo>
                <a:cubicBezTo>
                  <a:pt x="20824" y="3807"/>
                  <a:pt x="39880" y="0"/>
                  <a:pt x="59551" y="0"/>
                </a:cubicBezTo>
                <a:cubicBezTo>
                  <a:pt x="80375" y="0"/>
                  <a:pt x="96819" y="5178"/>
                  <a:pt x="108729" y="15687"/>
                </a:cubicBezTo>
                <a:cubicBezTo>
                  <a:pt x="120639" y="26119"/>
                  <a:pt x="126633" y="42187"/>
                  <a:pt x="126633" y="63813"/>
                </a:cubicBezTo>
                <a:lnTo>
                  <a:pt x="126633" y="152680"/>
                </a:lnTo>
                <a:cubicBezTo>
                  <a:pt x="126633" y="154812"/>
                  <a:pt x="125480" y="155954"/>
                  <a:pt x="123098" y="155954"/>
                </a:cubicBezTo>
                <a:lnTo>
                  <a:pt x="105502" y="155954"/>
                </a:lnTo>
                <a:cubicBezTo>
                  <a:pt x="103273" y="155954"/>
                  <a:pt x="102198" y="154888"/>
                  <a:pt x="102198" y="152680"/>
                </a:cubicBezTo>
                <a:lnTo>
                  <a:pt x="102198" y="64346"/>
                </a:lnTo>
                <a:cubicBezTo>
                  <a:pt x="102198" y="36019"/>
                  <a:pt x="87982" y="21855"/>
                  <a:pt x="59628" y="21855"/>
                </a:cubicBezTo>
                <a:cubicBezTo>
                  <a:pt x="47334" y="21855"/>
                  <a:pt x="35577" y="23606"/>
                  <a:pt x="24512" y="27185"/>
                </a:cubicBezTo>
                <a:lnTo>
                  <a:pt x="24512" y="152680"/>
                </a:lnTo>
                <a:cubicBezTo>
                  <a:pt x="24512" y="154736"/>
                  <a:pt x="23283" y="155802"/>
                  <a:pt x="20901" y="155802"/>
                </a:cubicBezTo>
              </a:path>
            </a:pathLst>
          </a:custGeom>
          <a:solidFill>
            <a:schemeClr val="bg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4" name="Frihandsfigur 21">
            <a:extLst>
              <a:ext uri="{FF2B5EF4-FFF2-40B4-BE49-F238E27FC236}">
                <a16:creationId xmlns:a16="http://schemas.microsoft.com/office/drawing/2014/main" id="{DFED1755-C10F-4F55-9083-160E03AA956F}"/>
              </a:ext>
            </a:extLst>
          </p:cNvPr>
          <p:cNvSpPr/>
          <p:nvPr userDrawn="1"/>
        </p:nvSpPr>
        <p:spPr>
          <a:xfrm>
            <a:off x="1929255" y="731477"/>
            <a:ext cx="70846" cy="193496"/>
          </a:xfrm>
          <a:custGeom>
            <a:avLst/>
            <a:gdLst>
              <a:gd name="connsiteX0" fmla="*/ 24358 w 70846"/>
              <a:gd name="connsiteY0" fmla="*/ 139963 h 193496"/>
              <a:gd name="connsiteX1" fmla="*/ 31812 w 70846"/>
              <a:gd name="connsiteY1" fmla="*/ 162884 h 193496"/>
              <a:gd name="connsiteX2" fmla="*/ 52943 w 70846"/>
              <a:gd name="connsiteY2" fmla="*/ 171032 h 193496"/>
              <a:gd name="connsiteX3" fmla="*/ 67235 w 70846"/>
              <a:gd name="connsiteY3" fmla="*/ 170423 h 193496"/>
              <a:gd name="connsiteX4" fmla="*/ 70847 w 70846"/>
              <a:gd name="connsiteY4" fmla="*/ 173697 h 193496"/>
              <a:gd name="connsiteX5" fmla="*/ 70847 w 70846"/>
              <a:gd name="connsiteY5" fmla="*/ 189384 h 193496"/>
              <a:gd name="connsiteX6" fmla="*/ 67850 w 70846"/>
              <a:gd name="connsiteY6" fmla="*/ 192887 h 193496"/>
              <a:gd name="connsiteX7" fmla="*/ 51790 w 70846"/>
              <a:gd name="connsiteY7" fmla="*/ 193496 h 193496"/>
              <a:gd name="connsiteX8" fmla="*/ 14139 w 70846"/>
              <a:gd name="connsiteY8" fmla="*/ 180475 h 193496"/>
              <a:gd name="connsiteX9" fmla="*/ 0 w 70846"/>
              <a:gd name="connsiteY9" fmla="*/ 141181 h 193496"/>
              <a:gd name="connsiteX10" fmla="*/ 0 w 70846"/>
              <a:gd name="connsiteY10" fmla="*/ 3579 h 193496"/>
              <a:gd name="connsiteX11" fmla="*/ 3535 w 70846"/>
              <a:gd name="connsiteY11" fmla="*/ 0 h 193496"/>
              <a:gd name="connsiteX12" fmla="*/ 19056 w 70846"/>
              <a:gd name="connsiteY12" fmla="*/ 0 h 193496"/>
              <a:gd name="connsiteX13" fmla="*/ 22360 w 70846"/>
              <a:gd name="connsiteY13" fmla="*/ 3274 h 193496"/>
              <a:gd name="connsiteX14" fmla="*/ 24435 w 70846"/>
              <a:gd name="connsiteY14" fmla="*/ 38989 h 193496"/>
              <a:gd name="connsiteX15" fmla="*/ 63163 w 70846"/>
              <a:gd name="connsiteY15" fmla="*/ 38989 h 193496"/>
              <a:gd name="connsiteX16" fmla="*/ 66467 w 70846"/>
              <a:gd name="connsiteY16" fmla="*/ 42263 h 193496"/>
              <a:gd name="connsiteX17" fmla="*/ 66467 w 70846"/>
              <a:gd name="connsiteY17" fmla="*/ 57036 h 193496"/>
              <a:gd name="connsiteX18" fmla="*/ 63163 w 70846"/>
              <a:gd name="connsiteY18" fmla="*/ 60539 h 193496"/>
              <a:gd name="connsiteX19" fmla="*/ 24435 w 70846"/>
              <a:gd name="connsiteY19" fmla="*/ 60539 h 193496"/>
              <a:gd name="connsiteX20" fmla="*/ 24435 w 70846"/>
              <a:gd name="connsiteY20" fmla="*/ 139963 h 193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846" h="193496">
                <a:moveTo>
                  <a:pt x="24358" y="139963"/>
                </a:moveTo>
                <a:cubicBezTo>
                  <a:pt x="24358" y="149786"/>
                  <a:pt x="26817" y="157401"/>
                  <a:pt x="31812" y="162884"/>
                </a:cubicBezTo>
                <a:cubicBezTo>
                  <a:pt x="36806" y="168367"/>
                  <a:pt x="43799" y="171032"/>
                  <a:pt x="52943" y="171032"/>
                </a:cubicBezTo>
                <a:cubicBezTo>
                  <a:pt x="55325" y="171032"/>
                  <a:pt x="60089" y="170880"/>
                  <a:pt x="67235" y="170423"/>
                </a:cubicBezTo>
                <a:cubicBezTo>
                  <a:pt x="69617" y="170423"/>
                  <a:pt x="70847" y="171489"/>
                  <a:pt x="70847" y="173697"/>
                </a:cubicBezTo>
                <a:lnTo>
                  <a:pt x="70847" y="189384"/>
                </a:lnTo>
                <a:cubicBezTo>
                  <a:pt x="70847" y="191516"/>
                  <a:pt x="69848" y="192735"/>
                  <a:pt x="67850" y="192887"/>
                </a:cubicBezTo>
                <a:cubicBezTo>
                  <a:pt x="60704" y="193268"/>
                  <a:pt x="55325" y="193496"/>
                  <a:pt x="51790" y="193496"/>
                </a:cubicBezTo>
                <a:cubicBezTo>
                  <a:pt x="36115" y="193496"/>
                  <a:pt x="23513" y="189156"/>
                  <a:pt x="14139" y="180475"/>
                </a:cubicBezTo>
                <a:cubicBezTo>
                  <a:pt x="4687" y="171794"/>
                  <a:pt x="0" y="158772"/>
                  <a:pt x="0" y="141181"/>
                </a:cubicBezTo>
                <a:lnTo>
                  <a:pt x="0" y="3579"/>
                </a:lnTo>
                <a:cubicBezTo>
                  <a:pt x="0" y="1218"/>
                  <a:pt x="1153" y="0"/>
                  <a:pt x="3535" y="0"/>
                </a:cubicBezTo>
                <a:lnTo>
                  <a:pt x="19056" y="0"/>
                </a:lnTo>
                <a:cubicBezTo>
                  <a:pt x="20824" y="0"/>
                  <a:pt x="21976" y="1066"/>
                  <a:pt x="22360" y="3274"/>
                </a:cubicBezTo>
                <a:lnTo>
                  <a:pt x="24435" y="38989"/>
                </a:lnTo>
                <a:lnTo>
                  <a:pt x="63163" y="38989"/>
                </a:lnTo>
                <a:cubicBezTo>
                  <a:pt x="65314" y="38989"/>
                  <a:pt x="66467" y="40055"/>
                  <a:pt x="66467" y="42263"/>
                </a:cubicBezTo>
                <a:lnTo>
                  <a:pt x="66467" y="57036"/>
                </a:lnTo>
                <a:cubicBezTo>
                  <a:pt x="66467" y="59397"/>
                  <a:pt x="65391" y="60539"/>
                  <a:pt x="63163" y="60539"/>
                </a:cubicBezTo>
                <a:lnTo>
                  <a:pt x="24435" y="60539"/>
                </a:lnTo>
                <a:lnTo>
                  <a:pt x="24435" y="139963"/>
                </a:lnTo>
                <a:close/>
              </a:path>
            </a:pathLst>
          </a:custGeom>
          <a:solidFill>
            <a:schemeClr val="bg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5" name="Frihandsfigur 22">
            <a:extLst>
              <a:ext uri="{FF2B5EF4-FFF2-40B4-BE49-F238E27FC236}">
                <a16:creationId xmlns:a16="http://schemas.microsoft.com/office/drawing/2014/main" id="{D3478068-10A1-4BB1-95A2-89041A257C59}"/>
              </a:ext>
            </a:extLst>
          </p:cNvPr>
          <p:cNvSpPr/>
          <p:nvPr userDrawn="1"/>
        </p:nvSpPr>
        <p:spPr>
          <a:xfrm>
            <a:off x="2017391" y="711754"/>
            <a:ext cx="29506" cy="209868"/>
          </a:xfrm>
          <a:custGeom>
            <a:avLst/>
            <a:gdLst>
              <a:gd name="connsiteX0" fmla="*/ 29507 w 29506"/>
              <a:gd name="connsiteY0" fmla="*/ 14468 h 209868"/>
              <a:gd name="connsiteX1" fmla="*/ 25357 w 29506"/>
              <a:gd name="connsiteY1" fmla="*/ 24825 h 209868"/>
              <a:gd name="connsiteX2" fmla="*/ 14907 w 29506"/>
              <a:gd name="connsiteY2" fmla="*/ 28937 h 209868"/>
              <a:gd name="connsiteX3" fmla="*/ 4303 w 29506"/>
              <a:gd name="connsiteY3" fmla="*/ 24825 h 209868"/>
              <a:gd name="connsiteX4" fmla="*/ 0 w 29506"/>
              <a:gd name="connsiteY4" fmla="*/ 14468 h 209868"/>
              <a:gd name="connsiteX5" fmla="*/ 4303 w 29506"/>
              <a:gd name="connsiteY5" fmla="*/ 4112 h 209868"/>
              <a:gd name="connsiteX6" fmla="*/ 14907 w 29506"/>
              <a:gd name="connsiteY6" fmla="*/ 0 h 209868"/>
              <a:gd name="connsiteX7" fmla="*/ 25357 w 29506"/>
              <a:gd name="connsiteY7" fmla="*/ 3960 h 209868"/>
              <a:gd name="connsiteX8" fmla="*/ 29507 w 29506"/>
              <a:gd name="connsiteY8" fmla="*/ 14468 h 209868"/>
              <a:gd name="connsiteX9" fmla="*/ 23513 w 29506"/>
              <a:gd name="connsiteY9" fmla="*/ 209868 h 209868"/>
              <a:gd name="connsiteX10" fmla="*/ 5917 w 29506"/>
              <a:gd name="connsiteY10" fmla="*/ 209868 h 209868"/>
              <a:gd name="connsiteX11" fmla="*/ 2382 w 29506"/>
              <a:gd name="connsiteY11" fmla="*/ 206594 h 209868"/>
              <a:gd name="connsiteX12" fmla="*/ 2382 w 29506"/>
              <a:gd name="connsiteY12" fmla="*/ 60844 h 209868"/>
              <a:gd name="connsiteX13" fmla="*/ 5917 w 29506"/>
              <a:gd name="connsiteY13" fmla="*/ 57265 h 209868"/>
              <a:gd name="connsiteX14" fmla="*/ 23513 w 29506"/>
              <a:gd name="connsiteY14" fmla="*/ 57265 h 209868"/>
              <a:gd name="connsiteX15" fmla="*/ 26817 w 29506"/>
              <a:gd name="connsiteY15" fmla="*/ 60844 h 209868"/>
              <a:gd name="connsiteX16" fmla="*/ 26817 w 29506"/>
              <a:gd name="connsiteY16" fmla="*/ 206670 h 209868"/>
              <a:gd name="connsiteX17" fmla="*/ 23513 w 29506"/>
              <a:gd name="connsiteY17" fmla="*/ 209868 h 209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506" h="209868">
                <a:moveTo>
                  <a:pt x="29507" y="14468"/>
                </a:moveTo>
                <a:cubicBezTo>
                  <a:pt x="29507" y="18581"/>
                  <a:pt x="28123" y="22083"/>
                  <a:pt x="25357" y="24825"/>
                </a:cubicBezTo>
                <a:cubicBezTo>
                  <a:pt x="22591" y="27566"/>
                  <a:pt x="19133" y="28937"/>
                  <a:pt x="14907" y="28937"/>
                </a:cubicBezTo>
                <a:cubicBezTo>
                  <a:pt x="10681" y="28937"/>
                  <a:pt x="7223" y="27566"/>
                  <a:pt x="4303" y="24825"/>
                </a:cubicBezTo>
                <a:cubicBezTo>
                  <a:pt x="1460" y="22083"/>
                  <a:pt x="0" y="18657"/>
                  <a:pt x="0" y="14468"/>
                </a:cubicBezTo>
                <a:cubicBezTo>
                  <a:pt x="0" y="10356"/>
                  <a:pt x="1460" y="6930"/>
                  <a:pt x="4303" y="4112"/>
                </a:cubicBezTo>
                <a:cubicBezTo>
                  <a:pt x="7223" y="1371"/>
                  <a:pt x="10681" y="0"/>
                  <a:pt x="14907" y="0"/>
                </a:cubicBezTo>
                <a:cubicBezTo>
                  <a:pt x="19133" y="0"/>
                  <a:pt x="22514" y="1295"/>
                  <a:pt x="25357" y="3960"/>
                </a:cubicBezTo>
                <a:cubicBezTo>
                  <a:pt x="28047" y="6625"/>
                  <a:pt x="29507" y="10128"/>
                  <a:pt x="29507" y="14468"/>
                </a:cubicBezTo>
                <a:moveTo>
                  <a:pt x="23513" y="209868"/>
                </a:moveTo>
                <a:lnTo>
                  <a:pt x="5917" y="209868"/>
                </a:lnTo>
                <a:cubicBezTo>
                  <a:pt x="3535" y="209868"/>
                  <a:pt x="2382" y="208802"/>
                  <a:pt x="2382" y="206594"/>
                </a:cubicBezTo>
                <a:lnTo>
                  <a:pt x="2382" y="60844"/>
                </a:lnTo>
                <a:cubicBezTo>
                  <a:pt x="2382" y="58483"/>
                  <a:pt x="3535" y="57265"/>
                  <a:pt x="5917" y="57265"/>
                </a:cubicBezTo>
                <a:lnTo>
                  <a:pt x="23513" y="57265"/>
                </a:lnTo>
                <a:cubicBezTo>
                  <a:pt x="25665" y="57265"/>
                  <a:pt x="26817" y="58483"/>
                  <a:pt x="26817" y="60844"/>
                </a:cubicBezTo>
                <a:lnTo>
                  <a:pt x="26817" y="206670"/>
                </a:lnTo>
                <a:cubicBezTo>
                  <a:pt x="26817" y="208802"/>
                  <a:pt x="25665" y="209868"/>
                  <a:pt x="23513" y="209868"/>
                </a:cubicBezTo>
              </a:path>
            </a:pathLst>
          </a:custGeom>
          <a:solidFill>
            <a:schemeClr val="bg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6" name="Frihandsfigur 23">
            <a:extLst>
              <a:ext uri="{FF2B5EF4-FFF2-40B4-BE49-F238E27FC236}">
                <a16:creationId xmlns:a16="http://schemas.microsoft.com/office/drawing/2014/main" id="{DCDD3313-5718-4DDF-BEA9-1D39182FCDF9}"/>
              </a:ext>
            </a:extLst>
          </p:cNvPr>
          <p:cNvSpPr/>
          <p:nvPr userDrawn="1"/>
        </p:nvSpPr>
        <p:spPr>
          <a:xfrm>
            <a:off x="2073101" y="710536"/>
            <a:ext cx="126632" cy="214361"/>
          </a:xfrm>
          <a:custGeom>
            <a:avLst/>
            <a:gdLst>
              <a:gd name="connsiteX0" fmla="*/ 24435 w 126632"/>
              <a:gd name="connsiteY0" fmla="*/ 64423 h 214361"/>
              <a:gd name="connsiteX1" fmla="*/ 61933 w 126632"/>
              <a:gd name="connsiteY1" fmla="*/ 55285 h 214361"/>
              <a:gd name="connsiteX2" fmla="*/ 108729 w 126632"/>
              <a:gd name="connsiteY2" fmla="*/ 71961 h 214361"/>
              <a:gd name="connsiteX3" fmla="*/ 126633 w 126632"/>
              <a:gd name="connsiteY3" fmla="*/ 117880 h 214361"/>
              <a:gd name="connsiteX4" fmla="*/ 126633 w 126632"/>
              <a:gd name="connsiteY4" fmla="*/ 150624 h 214361"/>
              <a:gd name="connsiteX5" fmla="*/ 108575 w 126632"/>
              <a:gd name="connsiteY5" fmla="*/ 198598 h 214361"/>
              <a:gd name="connsiteX6" fmla="*/ 60166 w 126632"/>
              <a:gd name="connsiteY6" fmla="*/ 214361 h 214361"/>
              <a:gd name="connsiteX7" fmla="*/ 2689 w 126632"/>
              <a:gd name="connsiteY7" fmla="*/ 204005 h 214361"/>
              <a:gd name="connsiteX8" fmla="*/ 0 w 126632"/>
              <a:gd name="connsiteY8" fmla="*/ 200197 h 214361"/>
              <a:gd name="connsiteX9" fmla="*/ 0 w 126632"/>
              <a:gd name="connsiteY9" fmla="*/ 3274 h 214361"/>
              <a:gd name="connsiteX10" fmla="*/ 3304 w 126632"/>
              <a:gd name="connsiteY10" fmla="*/ 0 h 214361"/>
              <a:gd name="connsiteX11" fmla="*/ 20900 w 126632"/>
              <a:gd name="connsiteY11" fmla="*/ 0 h 214361"/>
              <a:gd name="connsiteX12" fmla="*/ 24512 w 126632"/>
              <a:gd name="connsiteY12" fmla="*/ 3274 h 214361"/>
              <a:gd name="connsiteX13" fmla="*/ 24512 w 126632"/>
              <a:gd name="connsiteY13" fmla="*/ 64423 h 214361"/>
              <a:gd name="connsiteX14" fmla="*/ 59551 w 126632"/>
              <a:gd name="connsiteY14" fmla="*/ 192811 h 214361"/>
              <a:gd name="connsiteX15" fmla="*/ 101813 w 126632"/>
              <a:gd name="connsiteY15" fmla="*/ 150624 h 214361"/>
              <a:gd name="connsiteX16" fmla="*/ 101813 w 126632"/>
              <a:gd name="connsiteY16" fmla="*/ 117880 h 214361"/>
              <a:gd name="connsiteX17" fmla="*/ 59782 w 126632"/>
              <a:gd name="connsiteY17" fmla="*/ 76835 h 214361"/>
              <a:gd name="connsiteX18" fmla="*/ 24358 w 126632"/>
              <a:gd name="connsiteY18" fmla="*/ 87496 h 214361"/>
              <a:gd name="connsiteX19" fmla="*/ 24358 w 126632"/>
              <a:gd name="connsiteY19" fmla="*/ 187252 h 214361"/>
              <a:gd name="connsiteX20" fmla="*/ 59551 w 126632"/>
              <a:gd name="connsiteY20" fmla="*/ 192811 h 21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6632" h="214361">
                <a:moveTo>
                  <a:pt x="24435" y="64423"/>
                </a:moveTo>
                <a:cubicBezTo>
                  <a:pt x="36345" y="58331"/>
                  <a:pt x="48870" y="55285"/>
                  <a:pt x="61933" y="55285"/>
                </a:cubicBezTo>
                <a:cubicBezTo>
                  <a:pt x="81220" y="55285"/>
                  <a:pt x="96819" y="60844"/>
                  <a:pt x="108729" y="71961"/>
                </a:cubicBezTo>
                <a:cubicBezTo>
                  <a:pt x="120639" y="83079"/>
                  <a:pt x="126633" y="98385"/>
                  <a:pt x="126633" y="117880"/>
                </a:cubicBezTo>
                <a:lnTo>
                  <a:pt x="126633" y="150624"/>
                </a:lnTo>
                <a:cubicBezTo>
                  <a:pt x="126633" y="172098"/>
                  <a:pt x="120639" y="188090"/>
                  <a:pt x="108575" y="198598"/>
                </a:cubicBezTo>
                <a:cubicBezTo>
                  <a:pt x="96588" y="209107"/>
                  <a:pt x="80452" y="214361"/>
                  <a:pt x="60166" y="214361"/>
                </a:cubicBezTo>
                <a:cubicBezTo>
                  <a:pt x="39880" y="214361"/>
                  <a:pt x="20747" y="210935"/>
                  <a:pt x="2689" y="204005"/>
                </a:cubicBezTo>
                <a:cubicBezTo>
                  <a:pt x="922" y="203243"/>
                  <a:pt x="0" y="201949"/>
                  <a:pt x="0" y="200197"/>
                </a:cubicBezTo>
                <a:lnTo>
                  <a:pt x="0" y="3274"/>
                </a:lnTo>
                <a:cubicBezTo>
                  <a:pt x="0" y="1142"/>
                  <a:pt x="1076" y="0"/>
                  <a:pt x="3304" y="0"/>
                </a:cubicBezTo>
                <a:lnTo>
                  <a:pt x="20900" y="0"/>
                </a:lnTo>
                <a:cubicBezTo>
                  <a:pt x="23283" y="0"/>
                  <a:pt x="24512" y="1066"/>
                  <a:pt x="24512" y="3274"/>
                </a:cubicBezTo>
                <a:lnTo>
                  <a:pt x="24512" y="64423"/>
                </a:lnTo>
                <a:close/>
                <a:moveTo>
                  <a:pt x="59551" y="192811"/>
                </a:moveTo>
                <a:cubicBezTo>
                  <a:pt x="87752" y="192811"/>
                  <a:pt x="101813" y="178723"/>
                  <a:pt x="101813" y="150624"/>
                </a:cubicBezTo>
                <a:lnTo>
                  <a:pt x="101813" y="117880"/>
                </a:lnTo>
                <a:cubicBezTo>
                  <a:pt x="101813" y="90542"/>
                  <a:pt x="87828" y="76835"/>
                  <a:pt x="59782" y="76835"/>
                </a:cubicBezTo>
                <a:cubicBezTo>
                  <a:pt x="46488" y="76835"/>
                  <a:pt x="34655" y="80414"/>
                  <a:pt x="24358" y="87496"/>
                </a:cubicBezTo>
                <a:lnTo>
                  <a:pt x="24358" y="187252"/>
                </a:lnTo>
                <a:cubicBezTo>
                  <a:pt x="34117" y="190983"/>
                  <a:pt x="45874" y="192811"/>
                  <a:pt x="59551" y="192811"/>
                </a:cubicBezTo>
              </a:path>
            </a:pathLst>
          </a:custGeom>
          <a:solidFill>
            <a:schemeClr val="bg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7" name="Frihandsfigur 24">
            <a:extLst>
              <a:ext uri="{FF2B5EF4-FFF2-40B4-BE49-F238E27FC236}">
                <a16:creationId xmlns:a16="http://schemas.microsoft.com/office/drawing/2014/main" id="{5BFCB9E3-1BA0-40CE-97E9-D6CC1DD66F22}"/>
              </a:ext>
            </a:extLst>
          </p:cNvPr>
          <p:cNvSpPr/>
          <p:nvPr userDrawn="1"/>
        </p:nvSpPr>
        <p:spPr>
          <a:xfrm>
            <a:off x="2220788" y="711754"/>
            <a:ext cx="29506" cy="209868"/>
          </a:xfrm>
          <a:custGeom>
            <a:avLst/>
            <a:gdLst>
              <a:gd name="connsiteX0" fmla="*/ 29507 w 29506"/>
              <a:gd name="connsiteY0" fmla="*/ 14468 h 209868"/>
              <a:gd name="connsiteX1" fmla="*/ 25357 w 29506"/>
              <a:gd name="connsiteY1" fmla="*/ 24825 h 209868"/>
              <a:gd name="connsiteX2" fmla="*/ 14907 w 29506"/>
              <a:gd name="connsiteY2" fmla="*/ 28937 h 209868"/>
              <a:gd name="connsiteX3" fmla="*/ 4303 w 29506"/>
              <a:gd name="connsiteY3" fmla="*/ 24825 h 209868"/>
              <a:gd name="connsiteX4" fmla="*/ 0 w 29506"/>
              <a:gd name="connsiteY4" fmla="*/ 14468 h 209868"/>
              <a:gd name="connsiteX5" fmla="*/ 4303 w 29506"/>
              <a:gd name="connsiteY5" fmla="*/ 4112 h 209868"/>
              <a:gd name="connsiteX6" fmla="*/ 14907 w 29506"/>
              <a:gd name="connsiteY6" fmla="*/ 0 h 209868"/>
              <a:gd name="connsiteX7" fmla="*/ 25357 w 29506"/>
              <a:gd name="connsiteY7" fmla="*/ 3960 h 209868"/>
              <a:gd name="connsiteX8" fmla="*/ 29507 w 29506"/>
              <a:gd name="connsiteY8" fmla="*/ 14468 h 209868"/>
              <a:gd name="connsiteX9" fmla="*/ 23590 w 29506"/>
              <a:gd name="connsiteY9" fmla="*/ 209868 h 209868"/>
              <a:gd name="connsiteX10" fmla="*/ 5994 w 29506"/>
              <a:gd name="connsiteY10" fmla="*/ 209868 h 209868"/>
              <a:gd name="connsiteX11" fmla="*/ 2459 w 29506"/>
              <a:gd name="connsiteY11" fmla="*/ 206594 h 209868"/>
              <a:gd name="connsiteX12" fmla="*/ 2459 w 29506"/>
              <a:gd name="connsiteY12" fmla="*/ 60844 h 209868"/>
              <a:gd name="connsiteX13" fmla="*/ 5994 w 29506"/>
              <a:gd name="connsiteY13" fmla="*/ 57265 h 209868"/>
              <a:gd name="connsiteX14" fmla="*/ 23590 w 29506"/>
              <a:gd name="connsiteY14" fmla="*/ 57265 h 209868"/>
              <a:gd name="connsiteX15" fmla="*/ 26894 w 29506"/>
              <a:gd name="connsiteY15" fmla="*/ 60844 h 209868"/>
              <a:gd name="connsiteX16" fmla="*/ 26894 w 29506"/>
              <a:gd name="connsiteY16" fmla="*/ 206670 h 209868"/>
              <a:gd name="connsiteX17" fmla="*/ 23590 w 29506"/>
              <a:gd name="connsiteY17" fmla="*/ 209868 h 209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506" h="209868">
                <a:moveTo>
                  <a:pt x="29507" y="14468"/>
                </a:moveTo>
                <a:cubicBezTo>
                  <a:pt x="29507" y="18581"/>
                  <a:pt x="28124" y="22083"/>
                  <a:pt x="25357" y="24825"/>
                </a:cubicBezTo>
                <a:cubicBezTo>
                  <a:pt x="22591" y="27566"/>
                  <a:pt x="19133" y="28937"/>
                  <a:pt x="14907" y="28937"/>
                </a:cubicBezTo>
                <a:cubicBezTo>
                  <a:pt x="10758" y="28937"/>
                  <a:pt x="7223" y="27566"/>
                  <a:pt x="4303" y="24825"/>
                </a:cubicBezTo>
                <a:cubicBezTo>
                  <a:pt x="1460" y="22083"/>
                  <a:pt x="0" y="18657"/>
                  <a:pt x="0" y="14468"/>
                </a:cubicBezTo>
                <a:cubicBezTo>
                  <a:pt x="0" y="10356"/>
                  <a:pt x="1460" y="6930"/>
                  <a:pt x="4303" y="4112"/>
                </a:cubicBezTo>
                <a:cubicBezTo>
                  <a:pt x="7223" y="1371"/>
                  <a:pt x="10681" y="0"/>
                  <a:pt x="14907" y="0"/>
                </a:cubicBezTo>
                <a:cubicBezTo>
                  <a:pt x="19056" y="0"/>
                  <a:pt x="22514" y="1295"/>
                  <a:pt x="25357" y="3960"/>
                </a:cubicBezTo>
                <a:cubicBezTo>
                  <a:pt x="28124" y="6625"/>
                  <a:pt x="29507" y="10128"/>
                  <a:pt x="29507" y="14468"/>
                </a:cubicBezTo>
                <a:moveTo>
                  <a:pt x="23590" y="209868"/>
                </a:moveTo>
                <a:lnTo>
                  <a:pt x="5994" y="209868"/>
                </a:lnTo>
                <a:cubicBezTo>
                  <a:pt x="3612" y="209868"/>
                  <a:pt x="2459" y="208802"/>
                  <a:pt x="2459" y="206594"/>
                </a:cubicBezTo>
                <a:lnTo>
                  <a:pt x="2459" y="60844"/>
                </a:lnTo>
                <a:cubicBezTo>
                  <a:pt x="2459" y="58483"/>
                  <a:pt x="3612" y="57265"/>
                  <a:pt x="5994" y="57265"/>
                </a:cubicBezTo>
                <a:lnTo>
                  <a:pt x="23590" y="57265"/>
                </a:lnTo>
                <a:cubicBezTo>
                  <a:pt x="25742" y="57265"/>
                  <a:pt x="26894" y="58483"/>
                  <a:pt x="26894" y="60844"/>
                </a:cubicBezTo>
                <a:lnTo>
                  <a:pt x="26894" y="206670"/>
                </a:lnTo>
                <a:cubicBezTo>
                  <a:pt x="26817" y="208802"/>
                  <a:pt x="25742" y="209868"/>
                  <a:pt x="23590" y="209868"/>
                </a:cubicBezTo>
              </a:path>
            </a:pathLst>
          </a:custGeom>
          <a:solidFill>
            <a:schemeClr val="bg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8" name="Frihandsfigur 25">
            <a:extLst>
              <a:ext uri="{FF2B5EF4-FFF2-40B4-BE49-F238E27FC236}">
                <a16:creationId xmlns:a16="http://schemas.microsoft.com/office/drawing/2014/main" id="{810CD77D-CE87-40BB-860A-44933009DB51}"/>
              </a:ext>
            </a:extLst>
          </p:cNvPr>
          <p:cNvSpPr/>
          <p:nvPr userDrawn="1"/>
        </p:nvSpPr>
        <p:spPr>
          <a:xfrm>
            <a:off x="2271118" y="765744"/>
            <a:ext cx="131089" cy="159076"/>
          </a:xfrm>
          <a:custGeom>
            <a:avLst/>
            <a:gdLst>
              <a:gd name="connsiteX0" fmla="*/ 131090 w 131089"/>
              <a:gd name="connsiteY0" fmla="*/ 101279 h 159076"/>
              <a:gd name="connsiteX1" fmla="*/ 113339 w 131089"/>
              <a:gd name="connsiteY1" fmla="*/ 143314 h 159076"/>
              <a:gd name="connsiteX2" fmla="*/ 65545 w 131089"/>
              <a:gd name="connsiteY2" fmla="*/ 159077 h 159076"/>
              <a:gd name="connsiteX3" fmla="*/ 17750 w 131089"/>
              <a:gd name="connsiteY3" fmla="*/ 143161 h 159076"/>
              <a:gd name="connsiteX4" fmla="*/ 0 w 131089"/>
              <a:gd name="connsiteY4" fmla="*/ 101203 h 159076"/>
              <a:gd name="connsiteX5" fmla="*/ 0 w 131089"/>
              <a:gd name="connsiteY5" fmla="*/ 58711 h 159076"/>
              <a:gd name="connsiteX6" fmla="*/ 17904 w 131089"/>
              <a:gd name="connsiteY6" fmla="*/ 16220 h 159076"/>
              <a:gd name="connsiteX7" fmla="*/ 65545 w 131089"/>
              <a:gd name="connsiteY7" fmla="*/ 0 h 159076"/>
              <a:gd name="connsiteX8" fmla="*/ 113339 w 131089"/>
              <a:gd name="connsiteY8" fmla="*/ 16220 h 159076"/>
              <a:gd name="connsiteX9" fmla="*/ 131090 w 131089"/>
              <a:gd name="connsiteY9" fmla="*/ 58711 h 159076"/>
              <a:gd name="connsiteX10" fmla="*/ 131090 w 131089"/>
              <a:gd name="connsiteY10" fmla="*/ 101279 h 159076"/>
              <a:gd name="connsiteX11" fmla="*/ 24743 w 131089"/>
              <a:gd name="connsiteY11" fmla="*/ 101279 h 159076"/>
              <a:gd name="connsiteX12" fmla="*/ 35347 w 131089"/>
              <a:gd name="connsiteY12" fmla="*/ 127855 h 159076"/>
              <a:gd name="connsiteX13" fmla="*/ 65545 w 131089"/>
              <a:gd name="connsiteY13" fmla="*/ 137602 h 159076"/>
              <a:gd name="connsiteX14" fmla="*/ 95897 w 131089"/>
              <a:gd name="connsiteY14" fmla="*/ 127855 h 159076"/>
              <a:gd name="connsiteX15" fmla="*/ 106654 w 131089"/>
              <a:gd name="connsiteY15" fmla="*/ 101279 h 159076"/>
              <a:gd name="connsiteX16" fmla="*/ 106654 w 131089"/>
              <a:gd name="connsiteY16" fmla="*/ 58788 h 159076"/>
              <a:gd name="connsiteX17" fmla="*/ 95897 w 131089"/>
              <a:gd name="connsiteY17" fmla="*/ 31754 h 159076"/>
              <a:gd name="connsiteX18" fmla="*/ 65545 w 131089"/>
              <a:gd name="connsiteY18" fmla="*/ 21855 h 159076"/>
              <a:gd name="connsiteX19" fmla="*/ 35347 w 131089"/>
              <a:gd name="connsiteY19" fmla="*/ 31754 h 159076"/>
              <a:gd name="connsiteX20" fmla="*/ 24743 w 131089"/>
              <a:gd name="connsiteY20" fmla="*/ 58788 h 159076"/>
              <a:gd name="connsiteX21" fmla="*/ 24743 w 131089"/>
              <a:gd name="connsiteY21" fmla="*/ 101279 h 159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1089" h="159076">
                <a:moveTo>
                  <a:pt x="131090" y="101279"/>
                </a:moveTo>
                <a:cubicBezTo>
                  <a:pt x="131090" y="118793"/>
                  <a:pt x="125173" y="132805"/>
                  <a:pt x="113339" y="143314"/>
                </a:cubicBezTo>
                <a:cubicBezTo>
                  <a:pt x="101506" y="153822"/>
                  <a:pt x="85600" y="159077"/>
                  <a:pt x="65545" y="159077"/>
                </a:cubicBezTo>
                <a:cubicBezTo>
                  <a:pt x="45489" y="159077"/>
                  <a:pt x="29584" y="153746"/>
                  <a:pt x="17750" y="143161"/>
                </a:cubicBezTo>
                <a:cubicBezTo>
                  <a:pt x="5917" y="132500"/>
                  <a:pt x="0" y="118565"/>
                  <a:pt x="0" y="101203"/>
                </a:cubicBezTo>
                <a:lnTo>
                  <a:pt x="0" y="58711"/>
                </a:lnTo>
                <a:cubicBezTo>
                  <a:pt x="0" y="41197"/>
                  <a:pt x="5994" y="27033"/>
                  <a:pt x="17904" y="16220"/>
                </a:cubicBezTo>
                <a:cubicBezTo>
                  <a:pt x="29814" y="5407"/>
                  <a:pt x="45720" y="0"/>
                  <a:pt x="65545" y="0"/>
                </a:cubicBezTo>
                <a:cubicBezTo>
                  <a:pt x="85600" y="0"/>
                  <a:pt x="101506" y="5407"/>
                  <a:pt x="113339" y="16220"/>
                </a:cubicBezTo>
                <a:cubicBezTo>
                  <a:pt x="125173" y="27033"/>
                  <a:pt x="131090" y="41197"/>
                  <a:pt x="131090" y="58711"/>
                </a:cubicBezTo>
                <a:lnTo>
                  <a:pt x="131090" y="101279"/>
                </a:lnTo>
                <a:close/>
                <a:moveTo>
                  <a:pt x="24743" y="101279"/>
                </a:moveTo>
                <a:cubicBezTo>
                  <a:pt x="24743" y="112473"/>
                  <a:pt x="28277" y="121383"/>
                  <a:pt x="35347" y="127855"/>
                </a:cubicBezTo>
                <a:cubicBezTo>
                  <a:pt x="42416" y="134328"/>
                  <a:pt x="52482" y="137602"/>
                  <a:pt x="65545" y="137602"/>
                </a:cubicBezTo>
                <a:cubicBezTo>
                  <a:pt x="78685" y="137602"/>
                  <a:pt x="88751" y="134328"/>
                  <a:pt x="95897" y="127855"/>
                </a:cubicBezTo>
                <a:cubicBezTo>
                  <a:pt x="103043" y="121383"/>
                  <a:pt x="106654" y="112473"/>
                  <a:pt x="106654" y="101279"/>
                </a:cubicBezTo>
                <a:lnTo>
                  <a:pt x="106654" y="58788"/>
                </a:lnTo>
                <a:cubicBezTo>
                  <a:pt x="106654" y="47365"/>
                  <a:pt x="103120" y="38379"/>
                  <a:pt x="95897" y="31754"/>
                </a:cubicBezTo>
                <a:cubicBezTo>
                  <a:pt x="88751" y="25129"/>
                  <a:pt x="78608" y="21855"/>
                  <a:pt x="65545" y="21855"/>
                </a:cubicBezTo>
                <a:cubicBezTo>
                  <a:pt x="52405" y="21855"/>
                  <a:pt x="42339" y="25129"/>
                  <a:pt x="35347" y="31754"/>
                </a:cubicBezTo>
                <a:cubicBezTo>
                  <a:pt x="28277" y="38379"/>
                  <a:pt x="24743" y="47365"/>
                  <a:pt x="24743" y="58788"/>
                </a:cubicBezTo>
                <a:lnTo>
                  <a:pt x="24743" y="101279"/>
                </a:lnTo>
                <a:close/>
              </a:path>
            </a:pathLst>
          </a:custGeom>
          <a:solidFill>
            <a:schemeClr val="bg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29" name="Frihandsfigur 26">
            <a:extLst>
              <a:ext uri="{FF2B5EF4-FFF2-40B4-BE49-F238E27FC236}">
                <a16:creationId xmlns:a16="http://schemas.microsoft.com/office/drawing/2014/main" id="{A5AAD810-3D35-40FF-BC46-72901FEAF521}"/>
              </a:ext>
            </a:extLst>
          </p:cNvPr>
          <p:cNvSpPr/>
          <p:nvPr userDrawn="1"/>
        </p:nvSpPr>
        <p:spPr>
          <a:xfrm>
            <a:off x="2424952" y="731477"/>
            <a:ext cx="70846" cy="193496"/>
          </a:xfrm>
          <a:custGeom>
            <a:avLst/>
            <a:gdLst>
              <a:gd name="connsiteX0" fmla="*/ 24358 w 70846"/>
              <a:gd name="connsiteY0" fmla="*/ 139963 h 193496"/>
              <a:gd name="connsiteX1" fmla="*/ 31812 w 70846"/>
              <a:gd name="connsiteY1" fmla="*/ 162884 h 193496"/>
              <a:gd name="connsiteX2" fmla="*/ 52943 w 70846"/>
              <a:gd name="connsiteY2" fmla="*/ 171032 h 193496"/>
              <a:gd name="connsiteX3" fmla="*/ 67235 w 70846"/>
              <a:gd name="connsiteY3" fmla="*/ 170423 h 193496"/>
              <a:gd name="connsiteX4" fmla="*/ 70847 w 70846"/>
              <a:gd name="connsiteY4" fmla="*/ 173697 h 193496"/>
              <a:gd name="connsiteX5" fmla="*/ 70847 w 70846"/>
              <a:gd name="connsiteY5" fmla="*/ 189384 h 193496"/>
              <a:gd name="connsiteX6" fmla="*/ 67850 w 70846"/>
              <a:gd name="connsiteY6" fmla="*/ 192887 h 193496"/>
              <a:gd name="connsiteX7" fmla="*/ 51790 w 70846"/>
              <a:gd name="connsiteY7" fmla="*/ 193496 h 193496"/>
              <a:gd name="connsiteX8" fmla="*/ 14139 w 70846"/>
              <a:gd name="connsiteY8" fmla="*/ 180475 h 193496"/>
              <a:gd name="connsiteX9" fmla="*/ 0 w 70846"/>
              <a:gd name="connsiteY9" fmla="*/ 141181 h 193496"/>
              <a:gd name="connsiteX10" fmla="*/ 0 w 70846"/>
              <a:gd name="connsiteY10" fmla="*/ 3579 h 193496"/>
              <a:gd name="connsiteX11" fmla="*/ 3535 w 70846"/>
              <a:gd name="connsiteY11" fmla="*/ 0 h 193496"/>
              <a:gd name="connsiteX12" fmla="*/ 19056 w 70846"/>
              <a:gd name="connsiteY12" fmla="*/ 0 h 193496"/>
              <a:gd name="connsiteX13" fmla="*/ 22361 w 70846"/>
              <a:gd name="connsiteY13" fmla="*/ 3274 h 193496"/>
              <a:gd name="connsiteX14" fmla="*/ 24435 w 70846"/>
              <a:gd name="connsiteY14" fmla="*/ 38989 h 193496"/>
              <a:gd name="connsiteX15" fmla="*/ 63163 w 70846"/>
              <a:gd name="connsiteY15" fmla="*/ 38989 h 193496"/>
              <a:gd name="connsiteX16" fmla="*/ 66467 w 70846"/>
              <a:gd name="connsiteY16" fmla="*/ 42263 h 193496"/>
              <a:gd name="connsiteX17" fmla="*/ 66467 w 70846"/>
              <a:gd name="connsiteY17" fmla="*/ 57036 h 193496"/>
              <a:gd name="connsiteX18" fmla="*/ 63163 w 70846"/>
              <a:gd name="connsiteY18" fmla="*/ 60539 h 193496"/>
              <a:gd name="connsiteX19" fmla="*/ 24435 w 70846"/>
              <a:gd name="connsiteY19" fmla="*/ 60539 h 193496"/>
              <a:gd name="connsiteX20" fmla="*/ 24435 w 70846"/>
              <a:gd name="connsiteY20" fmla="*/ 139963 h 193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846" h="193496">
                <a:moveTo>
                  <a:pt x="24358" y="139963"/>
                </a:moveTo>
                <a:cubicBezTo>
                  <a:pt x="24358" y="149786"/>
                  <a:pt x="26817" y="157401"/>
                  <a:pt x="31812" y="162884"/>
                </a:cubicBezTo>
                <a:cubicBezTo>
                  <a:pt x="36806" y="168367"/>
                  <a:pt x="43799" y="171032"/>
                  <a:pt x="52943" y="171032"/>
                </a:cubicBezTo>
                <a:cubicBezTo>
                  <a:pt x="55325" y="171032"/>
                  <a:pt x="60089" y="170880"/>
                  <a:pt x="67235" y="170423"/>
                </a:cubicBezTo>
                <a:cubicBezTo>
                  <a:pt x="69617" y="170423"/>
                  <a:pt x="70847" y="171489"/>
                  <a:pt x="70847" y="173697"/>
                </a:cubicBezTo>
                <a:lnTo>
                  <a:pt x="70847" y="189384"/>
                </a:lnTo>
                <a:cubicBezTo>
                  <a:pt x="70847" y="191516"/>
                  <a:pt x="69848" y="192735"/>
                  <a:pt x="67850" y="192887"/>
                </a:cubicBezTo>
                <a:cubicBezTo>
                  <a:pt x="60704" y="193268"/>
                  <a:pt x="55325" y="193496"/>
                  <a:pt x="51790" y="193496"/>
                </a:cubicBezTo>
                <a:cubicBezTo>
                  <a:pt x="36115" y="193496"/>
                  <a:pt x="23513" y="189156"/>
                  <a:pt x="14139" y="180475"/>
                </a:cubicBezTo>
                <a:cubicBezTo>
                  <a:pt x="4687" y="171794"/>
                  <a:pt x="0" y="158772"/>
                  <a:pt x="0" y="141181"/>
                </a:cubicBezTo>
                <a:lnTo>
                  <a:pt x="0" y="3579"/>
                </a:lnTo>
                <a:cubicBezTo>
                  <a:pt x="0" y="1218"/>
                  <a:pt x="1153" y="0"/>
                  <a:pt x="3535" y="0"/>
                </a:cubicBezTo>
                <a:lnTo>
                  <a:pt x="19056" y="0"/>
                </a:lnTo>
                <a:cubicBezTo>
                  <a:pt x="20824" y="0"/>
                  <a:pt x="21976" y="1066"/>
                  <a:pt x="22361" y="3274"/>
                </a:cubicBezTo>
                <a:lnTo>
                  <a:pt x="24435" y="38989"/>
                </a:lnTo>
                <a:lnTo>
                  <a:pt x="63163" y="38989"/>
                </a:lnTo>
                <a:cubicBezTo>
                  <a:pt x="65314" y="38989"/>
                  <a:pt x="66467" y="40055"/>
                  <a:pt x="66467" y="42263"/>
                </a:cubicBezTo>
                <a:lnTo>
                  <a:pt x="66467" y="57036"/>
                </a:lnTo>
                <a:cubicBezTo>
                  <a:pt x="66467" y="59397"/>
                  <a:pt x="65391" y="60539"/>
                  <a:pt x="63163" y="60539"/>
                </a:cubicBezTo>
                <a:lnTo>
                  <a:pt x="24435" y="60539"/>
                </a:lnTo>
                <a:lnTo>
                  <a:pt x="24435" y="139963"/>
                </a:lnTo>
                <a:close/>
              </a:path>
            </a:pathLst>
          </a:custGeom>
          <a:solidFill>
            <a:schemeClr val="bg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30" name="Frihandsfigur 27">
            <a:extLst>
              <a:ext uri="{FF2B5EF4-FFF2-40B4-BE49-F238E27FC236}">
                <a16:creationId xmlns:a16="http://schemas.microsoft.com/office/drawing/2014/main" id="{09F632B3-F68B-4EB6-A4AF-8820DEEAFE88}"/>
              </a:ext>
            </a:extLst>
          </p:cNvPr>
          <p:cNvSpPr/>
          <p:nvPr userDrawn="1"/>
        </p:nvSpPr>
        <p:spPr>
          <a:xfrm>
            <a:off x="2513012" y="711754"/>
            <a:ext cx="29506" cy="209868"/>
          </a:xfrm>
          <a:custGeom>
            <a:avLst/>
            <a:gdLst>
              <a:gd name="connsiteX0" fmla="*/ 29507 w 29506"/>
              <a:gd name="connsiteY0" fmla="*/ 14468 h 209868"/>
              <a:gd name="connsiteX1" fmla="*/ 25357 w 29506"/>
              <a:gd name="connsiteY1" fmla="*/ 24825 h 209868"/>
              <a:gd name="connsiteX2" fmla="*/ 14907 w 29506"/>
              <a:gd name="connsiteY2" fmla="*/ 28937 h 209868"/>
              <a:gd name="connsiteX3" fmla="*/ 4303 w 29506"/>
              <a:gd name="connsiteY3" fmla="*/ 24825 h 209868"/>
              <a:gd name="connsiteX4" fmla="*/ 0 w 29506"/>
              <a:gd name="connsiteY4" fmla="*/ 14468 h 209868"/>
              <a:gd name="connsiteX5" fmla="*/ 4303 w 29506"/>
              <a:gd name="connsiteY5" fmla="*/ 4112 h 209868"/>
              <a:gd name="connsiteX6" fmla="*/ 14907 w 29506"/>
              <a:gd name="connsiteY6" fmla="*/ 0 h 209868"/>
              <a:gd name="connsiteX7" fmla="*/ 25357 w 29506"/>
              <a:gd name="connsiteY7" fmla="*/ 3960 h 209868"/>
              <a:gd name="connsiteX8" fmla="*/ 29507 w 29506"/>
              <a:gd name="connsiteY8" fmla="*/ 14468 h 209868"/>
              <a:gd name="connsiteX9" fmla="*/ 23590 w 29506"/>
              <a:gd name="connsiteY9" fmla="*/ 209868 h 209868"/>
              <a:gd name="connsiteX10" fmla="*/ 5994 w 29506"/>
              <a:gd name="connsiteY10" fmla="*/ 209868 h 209868"/>
              <a:gd name="connsiteX11" fmla="*/ 2459 w 29506"/>
              <a:gd name="connsiteY11" fmla="*/ 206594 h 209868"/>
              <a:gd name="connsiteX12" fmla="*/ 2459 w 29506"/>
              <a:gd name="connsiteY12" fmla="*/ 60844 h 209868"/>
              <a:gd name="connsiteX13" fmla="*/ 5994 w 29506"/>
              <a:gd name="connsiteY13" fmla="*/ 57265 h 209868"/>
              <a:gd name="connsiteX14" fmla="*/ 23590 w 29506"/>
              <a:gd name="connsiteY14" fmla="*/ 57265 h 209868"/>
              <a:gd name="connsiteX15" fmla="*/ 26894 w 29506"/>
              <a:gd name="connsiteY15" fmla="*/ 60844 h 209868"/>
              <a:gd name="connsiteX16" fmla="*/ 26894 w 29506"/>
              <a:gd name="connsiteY16" fmla="*/ 206670 h 209868"/>
              <a:gd name="connsiteX17" fmla="*/ 23590 w 29506"/>
              <a:gd name="connsiteY17" fmla="*/ 209868 h 209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506" h="209868">
                <a:moveTo>
                  <a:pt x="29507" y="14468"/>
                </a:moveTo>
                <a:cubicBezTo>
                  <a:pt x="29507" y="18581"/>
                  <a:pt x="28123" y="22083"/>
                  <a:pt x="25357" y="24825"/>
                </a:cubicBezTo>
                <a:cubicBezTo>
                  <a:pt x="22591" y="27566"/>
                  <a:pt x="19133" y="28937"/>
                  <a:pt x="14907" y="28937"/>
                </a:cubicBezTo>
                <a:cubicBezTo>
                  <a:pt x="10681" y="28937"/>
                  <a:pt x="7223" y="27566"/>
                  <a:pt x="4303" y="24825"/>
                </a:cubicBezTo>
                <a:cubicBezTo>
                  <a:pt x="1460" y="22083"/>
                  <a:pt x="0" y="18657"/>
                  <a:pt x="0" y="14468"/>
                </a:cubicBezTo>
                <a:cubicBezTo>
                  <a:pt x="0" y="10356"/>
                  <a:pt x="1460" y="6930"/>
                  <a:pt x="4303" y="4112"/>
                </a:cubicBezTo>
                <a:cubicBezTo>
                  <a:pt x="7223" y="1371"/>
                  <a:pt x="10681" y="0"/>
                  <a:pt x="14907" y="0"/>
                </a:cubicBezTo>
                <a:cubicBezTo>
                  <a:pt x="19133" y="0"/>
                  <a:pt x="22514" y="1295"/>
                  <a:pt x="25357" y="3960"/>
                </a:cubicBezTo>
                <a:cubicBezTo>
                  <a:pt x="28123" y="6625"/>
                  <a:pt x="29507" y="10128"/>
                  <a:pt x="29507" y="14468"/>
                </a:cubicBezTo>
                <a:moveTo>
                  <a:pt x="23590" y="209868"/>
                </a:moveTo>
                <a:lnTo>
                  <a:pt x="5994" y="209868"/>
                </a:lnTo>
                <a:cubicBezTo>
                  <a:pt x="3611" y="209868"/>
                  <a:pt x="2459" y="208802"/>
                  <a:pt x="2459" y="206594"/>
                </a:cubicBezTo>
                <a:lnTo>
                  <a:pt x="2459" y="60844"/>
                </a:lnTo>
                <a:cubicBezTo>
                  <a:pt x="2459" y="58483"/>
                  <a:pt x="3611" y="57265"/>
                  <a:pt x="5994" y="57265"/>
                </a:cubicBezTo>
                <a:lnTo>
                  <a:pt x="23590" y="57265"/>
                </a:lnTo>
                <a:cubicBezTo>
                  <a:pt x="25741" y="57265"/>
                  <a:pt x="26894" y="58483"/>
                  <a:pt x="26894" y="60844"/>
                </a:cubicBezTo>
                <a:lnTo>
                  <a:pt x="26894" y="206670"/>
                </a:lnTo>
                <a:cubicBezTo>
                  <a:pt x="26817" y="208802"/>
                  <a:pt x="25741" y="209868"/>
                  <a:pt x="23590" y="209868"/>
                </a:cubicBezTo>
              </a:path>
            </a:pathLst>
          </a:custGeom>
          <a:solidFill>
            <a:schemeClr val="bg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31" name="Frihandsfigur 28">
            <a:extLst>
              <a:ext uri="{FF2B5EF4-FFF2-40B4-BE49-F238E27FC236}">
                <a16:creationId xmlns:a16="http://schemas.microsoft.com/office/drawing/2014/main" id="{CAFF6B86-D7FF-40DD-97A0-91C6EA6486F0}"/>
              </a:ext>
            </a:extLst>
          </p:cNvPr>
          <p:cNvSpPr/>
          <p:nvPr userDrawn="1"/>
        </p:nvSpPr>
        <p:spPr>
          <a:xfrm>
            <a:off x="2568951" y="710536"/>
            <a:ext cx="125745" cy="211162"/>
          </a:xfrm>
          <a:custGeom>
            <a:avLst/>
            <a:gdLst>
              <a:gd name="connsiteX0" fmla="*/ 122791 w 125745"/>
              <a:gd name="connsiteY0" fmla="*/ 211087 h 211162"/>
              <a:gd name="connsiteX1" fmla="*/ 100738 w 125745"/>
              <a:gd name="connsiteY1" fmla="*/ 211087 h 211162"/>
              <a:gd name="connsiteX2" fmla="*/ 96281 w 125745"/>
              <a:gd name="connsiteY2" fmla="*/ 209031 h 211162"/>
              <a:gd name="connsiteX3" fmla="*/ 39650 w 125745"/>
              <a:gd name="connsiteY3" fmla="*/ 140877 h 211162"/>
              <a:gd name="connsiteX4" fmla="*/ 24435 w 125745"/>
              <a:gd name="connsiteY4" fmla="*/ 155345 h 211162"/>
              <a:gd name="connsiteX5" fmla="*/ 24435 w 125745"/>
              <a:gd name="connsiteY5" fmla="*/ 207889 h 211162"/>
              <a:gd name="connsiteX6" fmla="*/ 20901 w 125745"/>
              <a:gd name="connsiteY6" fmla="*/ 211163 h 211162"/>
              <a:gd name="connsiteX7" fmla="*/ 3304 w 125745"/>
              <a:gd name="connsiteY7" fmla="*/ 211163 h 211162"/>
              <a:gd name="connsiteX8" fmla="*/ 0 w 125745"/>
              <a:gd name="connsiteY8" fmla="*/ 207889 h 211162"/>
              <a:gd name="connsiteX9" fmla="*/ 0 w 125745"/>
              <a:gd name="connsiteY9" fmla="*/ 3274 h 211162"/>
              <a:gd name="connsiteX10" fmla="*/ 3304 w 125745"/>
              <a:gd name="connsiteY10" fmla="*/ 0 h 211162"/>
              <a:gd name="connsiteX11" fmla="*/ 20901 w 125745"/>
              <a:gd name="connsiteY11" fmla="*/ 0 h 211162"/>
              <a:gd name="connsiteX12" fmla="*/ 24435 w 125745"/>
              <a:gd name="connsiteY12" fmla="*/ 3274 h 211162"/>
              <a:gd name="connsiteX13" fmla="*/ 24435 w 125745"/>
              <a:gd name="connsiteY13" fmla="*/ 125495 h 211162"/>
              <a:gd name="connsiteX14" fmla="*/ 91747 w 125745"/>
              <a:gd name="connsiteY14" fmla="*/ 60234 h 211162"/>
              <a:gd name="connsiteX15" fmla="*/ 95897 w 125745"/>
              <a:gd name="connsiteY15" fmla="*/ 58483 h 211162"/>
              <a:gd name="connsiteX16" fmla="*/ 117643 w 125745"/>
              <a:gd name="connsiteY16" fmla="*/ 58483 h 211162"/>
              <a:gd name="connsiteX17" fmla="*/ 120178 w 125745"/>
              <a:gd name="connsiteY17" fmla="*/ 59777 h 211162"/>
              <a:gd name="connsiteX18" fmla="*/ 119103 w 125745"/>
              <a:gd name="connsiteY18" fmla="*/ 62595 h 211162"/>
              <a:gd name="connsiteX19" fmla="*/ 55940 w 125745"/>
              <a:gd name="connsiteY19" fmla="*/ 124276 h 211162"/>
              <a:gd name="connsiteX20" fmla="*/ 124481 w 125745"/>
              <a:gd name="connsiteY20" fmla="*/ 206899 h 211162"/>
              <a:gd name="connsiteX21" fmla="*/ 122791 w 125745"/>
              <a:gd name="connsiteY21" fmla="*/ 211087 h 211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5745" h="211162">
                <a:moveTo>
                  <a:pt x="122791" y="211087"/>
                </a:moveTo>
                <a:lnTo>
                  <a:pt x="100738" y="211087"/>
                </a:lnTo>
                <a:cubicBezTo>
                  <a:pt x="98970" y="211087"/>
                  <a:pt x="97433" y="210401"/>
                  <a:pt x="96281" y="209031"/>
                </a:cubicBezTo>
                <a:lnTo>
                  <a:pt x="39650" y="140877"/>
                </a:lnTo>
                <a:lnTo>
                  <a:pt x="24435" y="155345"/>
                </a:lnTo>
                <a:lnTo>
                  <a:pt x="24435" y="207889"/>
                </a:lnTo>
                <a:cubicBezTo>
                  <a:pt x="24435" y="210021"/>
                  <a:pt x="23283" y="211163"/>
                  <a:pt x="20901" y="211163"/>
                </a:cubicBezTo>
                <a:lnTo>
                  <a:pt x="3304" y="211163"/>
                </a:lnTo>
                <a:cubicBezTo>
                  <a:pt x="1153" y="211163"/>
                  <a:pt x="0" y="210097"/>
                  <a:pt x="0" y="207889"/>
                </a:cubicBezTo>
                <a:lnTo>
                  <a:pt x="0" y="3274"/>
                </a:lnTo>
                <a:cubicBezTo>
                  <a:pt x="0" y="1142"/>
                  <a:pt x="1076" y="0"/>
                  <a:pt x="3304" y="0"/>
                </a:cubicBezTo>
                <a:lnTo>
                  <a:pt x="20901" y="0"/>
                </a:lnTo>
                <a:cubicBezTo>
                  <a:pt x="23283" y="0"/>
                  <a:pt x="24435" y="1066"/>
                  <a:pt x="24435" y="3274"/>
                </a:cubicBezTo>
                <a:lnTo>
                  <a:pt x="24435" y="125495"/>
                </a:lnTo>
                <a:lnTo>
                  <a:pt x="91747" y="60234"/>
                </a:lnTo>
                <a:cubicBezTo>
                  <a:pt x="92746" y="59092"/>
                  <a:pt x="94129" y="58483"/>
                  <a:pt x="95897" y="58483"/>
                </a:cubicBezTo>
                <a:lnTo>
                  <a:pt x="117643" y="58483"/>
                </a:lnTo>
                <a:cubicBezTo>
                  <a:pt x="119026" y="58483"/>
                  <a:pt x="119871" y="58940"/>
                  <a:pt x="120178" y="59777"/>
                </a:cubicBezTo>
                <a:cubicBezTo>
                  <a:pt x="120486" y="60691"/>
                  <a:pt x="120101" y="61605"/>
                  <a:pt x="119103" y="62595"/>
                </a:cubicBezTo>
                <a:lnTo>
                  <a:pt x="55940" y="124276"/>
                </a:lnTo>
                <a:lnTo>
                  <a:pt x="124481" y="206899"/>
                </a:lnTo>
                <a:cubicBezTo>
                  <a:pt x="126633" y="209716"/>
                  <a:pt x="126018" y="211087"/>
                  <a:pt x="122791" y="211087"/>
                </a:cubicBezTo>
              </a:path>
            </a:pathLst>
          </a:custGeom>
          <a:solidFill>
            <a:schemeClr val="bg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32" name="Frihandsfigur 29">
            <a:extLst>
              <a:ext uri="{FF2B5EF4-FFF2-40B4-BE49-F238E27FC236}">
                <a16:creationId xmlns:a16="http://schemas.microsoft.com/office/drawing/2014/main" id="{489DAEEE-ED9A-4D25-8607-0D3007E38D72}"/>
              </a:ext>
            </a:extLst>
          </p:cNvPr>
          <p:cNvSpPr/>
          <p:nvPr userDrawn="1"/>
        </p:nvSpPr>
        <p:spPr>
          <a:xfrm>
            <a:off x="2703191" y="765744"/>
            <a:ext cx="124173" cy="159076"/>
          </a:xfrm>
          <a:custGeom>
            <a:avLst/>
            <a:gdLst>
              <a:gd name="connsiteX0" fmla="*/ 8529 w 124173"/>
              <a:gd name="connsiteY0" fmla="*/ 15382 h 159076"/>
              <a:gd name="connsiteX1" fmla="*/ 64853 w 124173"/>
              <a:gd name="connsiteY1" fmla="*/ 0 h 159076"/>
              <a:gd name="connsiteX2" fmla="*/ 108498 w 124173"/>
              <a:gd name="connsiteY2" fmla="*/ 14621 h 159076"/>
              <a:gd name="connsiteX3" fmla="*/ 124174 w 124173"/>
              <a:gd name="connsiteY3" fmla="*/ 57265 h 159076"/>
              <a:gd name="connsiteX4" fmla="*/ 124174 w 124173"/>
              <a:gd name="connsiteY4" fmla="*/ 145827 h 159076"/>
              <a:gd name="connsiteX5" fmla="*/ 121484 w 124173"/>
              <a:gd name="connsiteY5" fmla="*/ 149634 h 159076"/>
              <a:gd name="connsiteX6" fmla="*/ 64008 w 124173"/>
              <a:gd name="connsiteY6" fmla="*/ 159077 h 159076"/>
              <a:gd name="connsiteX7" fmla="*/ 18134 w 124173"/>
              <a:gd name="connsiteY7" fmla="*/ 147273 h 159076"/>
              <a:gd name="connsiteX8" fmla="*/ 0 w 124173"/>
              <a:gd name="connsiteY8" fmla="*/ 110645 h 159076"/>
              <a:gd name="connsiteX9" fmla="*/ 17289 w 124173"/>
              <a:gd name="connsiteY9" fmla="*/ 75845 h 159076"/>
              <a:gd name="connsiteX10" fmla="*/ 64085 w 124173"/>
              <a:gd name="connsiteY10" fmla="*/ 63737 h 159076"/>
              <a:gd name="connsiteX11" fmla="*/ 99816 w 124173"/>
              <a:gd name="connsiteY11" fmla="*/ 67240 h 159076"/>
              <a:gd name="connsiteX12" fmla="*/ 99816 w 124173"/>
              <a:gd name="connsiteY12" fmla="*/ 57798 h 159076"/>
              <a:gd name="connsiteX13" fmla="*/ 91517 w 124173"/>
              <a:gd name="connsiteY13" fmla="*/ 30612 h 159076"/>
              <a:gd name="connsiteX14" fmla="*/ 64085 w 124173"/>
              <a:gd name="connsiteY14" fmla="*/ 21779 h 159076"/>
              <a:gd name="connsiteX15" fmla="*/ 21746 w 124173"/>
              <a:gd name="connsiteY15" fmla="*/ 32668 h 159076"/>
              <a:gd name="connsiteX16" fmla="*/ 17289 w 124173"/>
              <a:gd name="connsiteY16" fmla="*/ 31754 h 159076"/>
              <a:gd name="connsiteX17" fmla="*/ 8683 w 124173"/>
              <a:gd name="connsiteY17" fmla="*/ 19342 h 159076"/>
              <a:gd name="connsiteX18" fmla="*/ 8529 w 124173"/>
              <a:gd name="connsiteY18" fmla="*/ 15382 h 159076"/>
              <a:gd name="connsiteX19" fmla="*/ 24358 w 124173"/>
              <a:gd name="connsiteY19" fmla="*/ 110722 h 159076"/>
              <a:gd name="connsiteX20" fmla="*/ 35193 w 124173"/>
              <a:gd name="connsiteY20" fmla="*/ 130673 h 159076"/>
              <a:gd name="connsiteX21" fmla="*/ 63931 w 124173"/>
              <a:gd name="connsiteY21" fmla="*/ 137602 h 159076"/>
              <a:gd name="connsiteX22" fmla="*/ 99662 w 124173"/>
              <a:gd name="connsiteY22" fmla="*/ 132272 h 159076"/>
              <a:gd name="connsiteX23" fmla="*/ 99662 w 124173"/>
              <a:gd name="connsiteY23" fmla="*/ 87953 h 159076"/>
              <a:gd name="connsiteX24" fmla="*/ 63931 w 124173"/>
              <a:gd name="connsiteY24" fmla="*/ 84450 h 159076"/>
              <a:gd name="connsiteX25" fmla="*/ 24358 w 124173"/>
              <a:gd name="connsiteY25" fmla="*/ 110722 h 159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4173" h="159076">
                <a:moveTo>
                  <a:pt x="8529" y="15382"/>
                </a:moveTo>
                <a:cubicBezTo>
                  <a:pt x="23590" y="5178"/>
                  <a:pt x="42416" y="0"/>
                  <a:pt x="64853" y="0"/>
                </a:cubicBezTo>
                <a:cubicBezTo>
                  <a:pt x="83525" y="0"/>
                  <a:pt x="98048" y="4874"/>
                  <a:pt x="108498" y="14621"/>
                </a:cubicBezTo>
                <a:cubicBezTo>
                  <a:pt x="118949" y="24368"/>
                  <a:pt x="124174" y="38608"/>
                  <a:pt x="124174" y="57265"/>
                </a:cubicBezTo>
                <a:lnTo>
                  <a:pt x="124174" y="145827"/>
                </a:lnTo>
                <a:cubicBezTo>
                  <a:pt x="124174" y="147806"/>
                  <a:pt x="123252" y="149101"/>
                  <a:pt x="121484" y="149634"/>
                </a:cubicBezTo>
                <a:cubicBezTo>
                  <a:pt x="104042" y="155954"/>
                  <a:pt x="84832" y="159077"/>
                  <a:pt x="64008" y="159077"/>
                </a:cubicBezTo>
                <a:cubicBezTo>
                  <a:pt x="45566" y="159077"/>
                  <a:pt x="30275" y="155117"/>
                  <a:pt x="18134" y="147273"/>
                </a:cubicBezTo>
                <a:cubicBezTo>
                  <a:pt x="5994" y="139430"/>
                  <a:pt x="0" y="127170"/>
                  <a:pt x="0" y="110645"/>
                </a:cubicBezTo>
                <a:cubicBezTo>
                  <a:pt x="0" y="95492"/>
                  <a:pt x="5763" y="83917"/>
                  <a:pt x="17289" y="75845"/>
                </a:cubicBezTo>
                <a:cubicBezTo>
                  <a:pt x="28815" y="67773"/>
                  <a:pt x="44414" y="63737"/>
                  <a:pt x="64085" y="63737"/>
                </a:cubicBezTo>
                <a:cubicBezTo>
                  <a:pt x="74381" y="63737"/>
                  <a:pt x="86292" y="64880"/>
                  <a:pt x="99816" y="67240"/>
                </a:cubicBezTo>
                <a:lnTo>
                  <a:pt x="99816" y="57798"/>
                </a:lnTo>
                <a:cubicBezTo>
                  <a:pt x="99816" y="45614"/>
                  <a:pt x="97049" y="36552"/>
                  <a:pt x="91517" y="30612"/>
                </a:cubicBezTo>
                <a:cubicBezTo>
                  <a:pt x="85984" y="24749"/>
                  <a:pt x="76840" y="21779"/>
                  <a:pt x="64085" y="21779"/>
                </a:cubicBezTo>
                <a:cubicBezTo>
                  <a:pt x="48179" y="21779"/>
                  <a:pt x="34117" y="25434"/>
                  <a:pt x="21746" y="32668"/>
                </a:cubicBezTo>
                <a:cubicBezTo>
                  <a:pt x="19978" y="33810"/>
                  <a:pt x="18442" y="33582"/>
                  <a:pt x="17289" y="31754"/>
                </a:cubicBezTo>
                <a:lnTo>
                  <a:pt x="8683" y="19342"/>
                </a:lnTo>
                <a:cubicBezTo>
                  <a:pt x="7530" y="17743"/>
                  <a:pt x="7530" y="16372"/>
                  <a:pt x="8529" y="15382"/>
                </a:cubicBezTo>
                <a:moveTo>
                  <a:pt x="24358" y="110722"/>
                </a:moveTo>
                <a:cubicBezTo>
                  <a:pt x="24358" y="119403"/>
                  <a:pt x="27970" y="126028"/>
                  <a:pt x="35193" y="130673"/>
                </a:cubicBezTo>
                <a:cubicBezTo>
                  <a:pt x="42416" y="135318"/>
                  <a:pt x="52021" y="137602"/>
                  <a:pt x="63931" y="137602"/>
                </a:cubicBezTo>
                <a:cubicBezTo>
                  <a:pt x="75841" y="137602"/>
                  <a:pt x="87752" y="135851"/>
                  <a:pt x="99662" y="132272"/>
                </a:cubicBezTo>
                <a:lnTo>
                  <a:pt x="99662" y="87953"/>
                </a:lnTo>
                <a:cubicBezTo>
                  <a:pt x="86983" y="85592"/>
                  <a:pt x="75073" y="84450"/>
                  <a:pt x="63931" y="84450"/>
                </a:cubicBezTo>
                <a:cubicBezTo>
                  <a:pt x="37498" y="84450"/>
                  <a:pt x="24358" y="93207"/>
                  <a:pt x="24358" y="110722"/>
                </a:cubicBezTo>
              </a:path>
            </a:pathLst>
          </a:custGeom>
          <a:solidFill>
            <a:schemeClr val="bg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33" name="Frihandsfigur 30">
            <a:extLst>
              <a:ext uri="{FF2B5EF4-FFF2-40B4-BE49-F238E27FC236}">
                <a16:creationId xmlns:a16="http://schemas.microsoft.com/office/drawing/2014/main" id="{209E0C46-F2D8-4BEC-85C3-40C68FB8CA2C}"/>
              </a:ext>
            </a:extLst>
          </p:cNvPr>
          <p:cNvSpPr/>
          <p:nvPr userDrawn="1"/>
        </p:nvSpPr>
        <p:spPr>
          <a:xfrm>
            <a:off x="2856145" y="765821"/>
            <a:ext cx="120981" cy="159076"/>
          </a:xfrm>
          <a:custGeom>
            <a:avLst/>
            <a:gdLst>
              <a:gd name="connsiteX0" fmla="*/ 120982 w 120981"/>
              <a:gd name="connsiteY0" fmla="*/ 112701 h 159076"/>
              <a:gd name="connsiteX1" fmla="*/ 104307 w 120981"/>
              <a:gd name="connsiteY1" fmla="*/ 146817 h 159076"/>
              <a:gd name="connsiteX2" fmla="*/ 60508 w 120981"/>
              <a:gd name="connsiteY2" fmla="*/ 159077 h 159076"/>
              <a:gd name="connsiteX3" fmla="*/ 1495 w 120981"/>
              <a:gd name="connsiteY3" fmla="*/ 140192 h 159076"/>
              <a:gd name="connsiteX4" fmla="*/ 573 w 120981"/>
              <a:gd name="connsiteY4" fmla="*/ 135470 h 159076"/>
              <a:gd name="connsiteX5" fmla="*/ 8641 w 120981"/>
              <a:gd name="connsiteY5" fmla="*/ 121916 h 159076"/>
              <a:gd name="connsiteX6" fmla="*/ 13405 w 120981"/>
              <a:gd name="connsiteY6" fmla="*/ 121002 h 159076"/>
              <a:gd name="connsiteX7" fmla="*/ 61046 w 120981"/>
              <a:gd name="connsiteY7" fmla="*/ 137526 h 159076"/>
              <a:gd name="connsiteX8" fmla="*/ 86403 w 120981"/>
              <a:gd name="connsiteY8" fmla="*/ 131358 h 159076"/>
              <a:gd name="connsiteX9" fmla="*/ 96239 w 120981"/>
              <a:gd name="connsiteY9" fmla="*/ 113920 h 159076"/>
              <a:gd name="connsiteX10" fmla="*/ 90322 w 120981"/>
              <a:gd name="connsiteY10" fmla="*/ 101051 h 159076"/>
              <a:gd name="connsiteX11" fmla="*/ 78258 w 120981"/>
              <a:gd name="connsiteY11" fmla="*/ 94121 h 159076"/>
              <a:gd name="connsiteX12" fmla="*/ 61123 w 120981"/>
              <a:gd name="connsiteY12" fmla="*/ 90313 h 159076"/>
              <a:gd name="connsiteX13" fmla="*/ 46677 w 120981"/>
              <a:gd name="connsiteY13" fmla="*/ 87039 h 159076"/>
              <a:gd name="connsiteX14" fmla="*/ 31770 w 120981"/>
              <a:gd name="connsiteY14" fmla="*/ 81709 h 159076"/>
              <a:gd name="connsiteX15" fmla="*/ 17017 w 120981"/>
              <a:gd name="connsiteY15" fmla="*/ 73332 h 159076"/>
              <a:gd name="connsiteX16" fmla="*/ 7181 w 120981"/>
              <a:gd name="connsiteY16" fmla="*/ 60920 h 159076"/>
              <a:gd name="connsiteX17" fmla="*/ 3032 w 120981"/>
              <a:gd name="connsiteY17" fmla="*/ 43329 h 159076"/>
              <a:gd name="connsiteX18" fmla="*/ 20167 w 120981"/>
              <a:gd name="connsiteY18" fmla="*/ 11042 h 159076"/>
              <a:gd name="connsiteX19" fmla="*/ 61738 w 120981"/>
              <a:gd name="connsiteY19" fmla="*/ 0 h 159076"/>
              <a:gd name="connsiteX20" fmla="*/ 113605 w 120981"/>
              <a:gd name="connsiteY20" fmla="*/ 13859 h 159076"/>
              <a:gd name="connsiteX21" fmla="*/ 114758 w 120981"/>
              <a:gd name="connsiteY21" fmla="*/ 18276 h 159076"/>
              <a:gd name="connsiteX22" fmla="*/ 106689 w 120981"/>
              <a:gd name="connsiteY22" fmla="*/ 31526 h 159076"/>
              <a:gd name="connsiteX23" fmla="*/ 102233 w 120981"/>
              <a:gd name="connsiteY23" fmla="*/ 32668 h 159076"/>
              <a:gd name="connsiteX24" fmla="*/ 60508 w 120981"/>
              <a:gd name="connsiteY24" fmla="*/ 21779 h 159076"/>
              <a:gd name="connsiteX25" fmla="*/ 36073 w 120981"/>
              <a:gd name="connsiteY25" fmla="*/ 27566 h 159076"/>
              <a:gd name="connsiteX26" fmla="*/ 27160 w 120981"/>
              <a:gd name="connsiteY26" fmla="*/ 43329 h 159076"/>
              <a:gd name="connsiteX27" fmla="*/ 36842 w 120981"/>
              <a:gd name="connsiteY27" fmla="*/ 59244 h 159076"/>
              <a:gd name="connsiteX28" fmla="*/ 65887 w 120981"/>
              <a:gd name="connsiteY28" fmla="*/ 68078 h 159076"/>
              <a:gd name="connsiteX29" fmla="*/ 81102 w 120981"/>
              <a:gd name="connsiteY29" fmla="*/ 71352 h 159076"/>
              <a:gd name="connsiteX30" fmla="*/ 95394 w 120981"/>
              <a:gd name="connsiteY30" fmla="*/ 76378 h 159076"/>
              <a:gd name="connsiteX31" fmla="*/ 108764 w 120981"/>
              <a:gd name="connsiteY31" fmla="*/ 84222 h 159076"/>
              <a:gd name="connsiteX32" fmla="*/ 117217 w 120981"/>
              <a:gd name="connsiteY32" fmla="*/ 95872 h 159076"/>
              <a:gd name="connsiteX33" fmla="*/ 120982 w 120981"/>
              <a:gd name="connsiteY33" fmla="*/ 112701 h 159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20981" h="159076">
                <a:moveTo>
                  <a:pt x="120982" y="112701"/>
                </a:moveTo>
                <a:cubicBezTo>
                  <a:pt x="120982" y="127246"/>
                  <a:pt x="115449" y="138669"/>
                  <a:pt x="104307" y="146817"/>
                </a:cubicBezTo>
                <a:cubicBezTo>
                  <a:pt x="93165" y="154965"/>
                  <a:pt x="78566" y="159077"/>
                  <a:pt x="60508" y="159077"/>
                </a:cubicBezTo>
                <a:cubicBezTo>
                  <a:pt x="38455" y="159077"/>
                  <a:pt x="18784" y="152756"/>
                  <a:pt x="1495" y="140192"/>
                </a:cubicBezTo>
                <a:cubicBezTo>
                  <a:pt x="-119" y="139202"/>
                  <a:pt x="-426" y="137602"/>
                  <a:pt x="573" y="135470"/>
                </a:cubicBezTo>
                <a:lnTo>
                  <a:pt x="8641" y="121916"/>
                </a:lnTo>
                <a:cubicBezTo>
                  <a:pt x="9794" y="119936"/>
                  <a:pt x="11407" y="119631"/>
                  <a:pt x="13405" y="121002"/>
                </a:cubicBezTo>
                <a:cubicBezTo>
                  <a:pt x="28312" y="132043"/>
                  <a:pt x="44218" y="137526"/>
                  <a:pt x="61046" y="137526"/>
                </a:cubicBezTo>
                <a:cubicBezTo>
                  <a:pt x="71343" y="137526"/>
                  <a:pt x="79795" y="135470"/>
                  <a:pt x="86403" y="131358"/>
                </a:cubicBezTo>
                <a:cubicBezTo>
                  <a:pt x="92935" y="127246"/>
                  <a:pt x="96239" y="121459"/>
                  <a:pt x="96239" y="113920"/>
                </a:cubicBezTo>
                <a:cubicBezTo>
                  <a:pt x="96239" y="108818"/>
                  <a:pt x="94241" y="104553"/>
                  <a:pt x="90322" y="101051"/>
                </a:cubicBezTo>
                <a:cubicBezTo>
                  <a:pt x="86327" y="97624"/>
                  <a:pt x="82331" y="95263"/>
                  <a:pt x="78258" y="94121"/>
                </a:cubicBezTo>
                <a:cubicBezTo>
                  <a:pt x="74186" y="92903"/>
                  <a:pt x="68500" y="91684"/>
                  <a:pt x="61123" y="90313"/>
                </a:cubicBezTo>
                <a:cubicBezTo>
                  <a:pt x="55360" y="89171"/>
                  <a:pt x="50519" y="88029"/>
                  <a:pt x="46677" y="87039"/>
                </a:cubicBezTo>
                <a:cubicBezTo>
                  <a:pt x="42835" y="86049"/>
                  <a:pt x="37841" y="84298"/>
                  <a:pt x="31770" y="81709"/>
                </a:cubicBezTo>
                <a:cubicBezTo>
                  <a:pt x="25700" y="79196"/>
                  <a:pt x="20782" y="76378"/>
                  <a:pt x="17017" y="73332"/>
                </a:cubicBezTo>
                <a:cubicBezTo>
                  <a:pt x="13252" y="70286"/>
                  <a:pt x="9947" y="66174"/>
                  <a:pt x="7181" y="60920"/>
                </a:cubicBezTo>
                <a:cubicBezTo>
                  <a:pt x="4415" y="55742"/>
                  <a:pt x="3032" y="49878"/>
                  <a:pt x="3032" y="43329"/>
                </a:cubicBezTo>
                <a:cubicBezTo>
                  <a:pt x="3032" y="29165"/>
                  <a:pt x="8718" y="18352"/>
                  <a:pt x="20167" y="11042"/>
                </a:cubicBezTo>
                <a:cubicBezTo>
                  <a:pt x="31616" y="3731"/>
                  <a:pt x="45448" y="0"/>
                  <a:pt x="61738" y="0"/>
                </a:cubicBezTo>
                <a:cubicBezTo>
                  <a:pt x="79795" y="0"/>
                  <a:pt x="97084" y="4645"/>
                  <a:pt x="113605" y="13859"/>
                </a:cubicBezTo>
                <a:cubicBezTo>
                  <a:pt x="115757" y="14849"/>
                  <a:pt x="116218" y="16296"/>
                  <a:pt x="114758" y="18276"/>
                </a:cubicBezTo>
                <a:lnTo>
                  <a:pt x="106689" y="31526"/>
                </a:lnTo>
                <a:cubicBezTo>
                  <a:pt x="105690" y="33658"/>
                  <a:pt x="104230" y="34115"/>
                  <a:pt x="102233" y="32668"/>
                </a:cubicBezTo>
                <a:cubicBezTo>
                  <a:pt x="88555" y="25358"/>
                  <a:pt x="74647" y="21779"/>
                  <a:pt x="60508" y="21779"/>
                </a:cubicBezTo>
                <a:cubicBezTo>
                  <a:pt x="50212" y="21779"/>
                  <a:pt x="42067" y="23683"/>
                  <a:pt x="36073" y="27566"/>
                </a:cubicBezTo>
                <a:cubicBezTo>
                  <a:pt x="30157" y="31374"/>
                  <a:pt x="27160" y="36704"/>
                  <a:pt x="27160" y="43329"/>
                </a:cubicBezTo>
                <a:cubicBezTo>
                  <a:pt x="27160" y="50640"/>
                  <a:pt x="30387" y="55894"/>
                  <a:pt x="36842" y="59244"/>
                </a:cubicBezTo>
                <a:cubicBezTo>
                  <a:pt x="43296" y="62595"/>
                  <a:pt x="52978" y="65565"/>
                  <a:pt x="65887" y="68078"/>
                </a:cubicBezTo>
                <a:cubicBezTo>
                  <a:pt x="72265" y="69220"/>
                  <a:pt x="77336" y="70362"/>
                  <a:pt x="81102" y="71352"/>
                </a:cubicBezTo>
                <a:cubicBezTo>
                  <a:pt x="84867" y="72342"/>
                  <a:pt x="89631" y="74017"/>
                  <a:pt x="95394" y="76378"/>
                </a:cubicBezTo>
                <a:cubicBezTo>
                  <a:pt x="101157" y="78739"/>
                  <a:pt x="105614" y="81328"/>
                  <a:pt x="108764" y="84222"/>
                </a:cubicBezTo>
                <a:cubicBezTo>
                  <a:pt x="111914" y="87115"/>
                  <a:pt x="114758" y="90999"/>
                  <a:pt x="117217" y="95872"/>
                </a:cubicBezTo>
                <a:cubicBezTo>
                  <a:pt x="119752" y="100822"/>
                  <a:pt x="120982" y="106457"/>
                  <a:pt x="120982" y="112701"/>
                </a:cubicBezTo>
              </a:path>
            </a:pathLst>
          </a:custGeom>
          <a:solidFill>
            <a:schemeClr val="bg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34" name="Frihandsfigur 31">
            <a:extLst>
              <a:ext uri="{FF2B5EF4-FFF2-40B4-BE49-F238E27FC236}">
                <a16:creationId xmlns:a16="http://schemas.microsoft.com/office/drawing/2014/main" id="{334CDEE3-4611-41B0-8872-F44F23555B37}"/>
              </a:ext>
            </a:extLst>
          </p:cNvPr>
          <p:cNvSpPr/>
          <p:nvPr userDrawn="1"/>
        </p:nvSpPr>
        <p:spPr>
          <a:xfrm>
            <a:off x="2995569" y="765744"/>
            <a:ext cx="204087" cy="156030"/>
          </a:xfrm>
          <a:custGeom>
            <a:avLst/>
            <a:gdLst>
              <a:gd name="connsiteX0" fmla="*/ 96588 w 204087"/>
              <a:gd name="connsiteY0" fmla="*/ 14468 h 156030"/>
              <a:gd name="connsiteX1" fmla="*/ 142462 w 204087"/>
              <a:gd name="connsiteY1" fmla="*/ 0 h 156030"/>
              <a:gd name="connsiteX2" fmla="*/ 187260 w 204087"/>
              <a:gd name="connsiteY2" fmla="*/ 15839 h 156030"/>
              <a:gd name="connsiteX3" fmla="*/ 204088 w 204087"/>
              <a:gd name="connsiteY3" fmla="*/ 60234 h 156030"/>
              <a:gd name="connsiteX4" fmla="*/ 204088 w 204087"/>
              <a:gd name="connsiteY4" fmla="*/ 152604 h 156030"/>
              <a:gd name="connsiteX5" fmla="*/ 200784 w 204087"/>
              <a:gd name="connsiteY5" fmla="*/ 155878 h 156030"/>
              <a:gd name="connsiteX6" fmla="*/ 183187 w 204087"/>
              <a:gd name="connsiteY6" fmla="*/ 155878 h 156030"/>
              <a:gd name="connsiteX7" fmla="*/ 179653 w 204087"/>
              <a:gd name="connsiteY7" fmla="*/ 152604 h 156030"/>
              <a:gd name="connsiteX8" fmla="*/ 179653 w 204087"/>
              <a:gd name="connsiteY8" fmla="*/ 59701 h 156030"/>
              <a:gd name="connsiteX9" fmla="*/ 170124 w 204087"/>
              <a:gd name="connsiteY9" fmla="*/ 31831 h 156030"/>
              <a:gd name="connsiteX10" fmla="*/ 141847 w 204087"/>
              <a:gd name="connsiteY10" fmla="*/ 21931 h 156030"/>
              <a:gd name="connsiteX11" fmla="*/ 109113 w 204087"/>
              <a:gd name="connsiteY11" fmla="*/ 31983 h 156030"/>
              <a:gd name="connsiteX12" fmla="*/ 114799 w 204087"/>
              <a:gd name="connsiteY12" fmla="*/ 60006 h 156030"/>
              <a:gd name="connsiteX13" fmla="*/ 114799 w 204087"/>
              <a:gd name="connsiteY13" fmla="*/ 152680 h 156030"/>
              <a:gd name="connsiteX14" fmla="*/ 111495 w 204087"/>
              <a:gd name="connsiteY14" fmla="*/ 155954 h 156030"/>
              <a:gd name="connsiteX15" fmla="*/ 93591 w 204087"/>
              <a:gd name="connsiteY15" fmla="*/ 155954 h 156030"/>
              <a:gd name="connsiteX16" fmla="*/ 90287 w 204087"/>
              <a:gd name="connsiteY16" fmla="*/ 152680 h 156030"/>
              <a:gd name="connsiteX17" fmla="*/ 90287 w 204087"/>
              <a:gd name="connsiteY17" fmla="*/ 59701 h 156030"/>
              <a:gd name="connsiteX18" fmla="*/ 54556 w 204087"/>
              <a:gd name="connsiteY18" fmla="*/ 21931 h 156030"/>
              <a:gd name="connsiteX19" fmla="*/ 24435 w 204087"/>
              <a:gd name="connsiteY19" fmla="*/ 27262 h 156030"/>
              <a:gd name="connsiteX20" fmla="*/ 24435 w 204087"/>
              <a:gd name="connsiteY20" fmla="*/ 152756 h 156030"/>
              <a:gd name="connsiteX21" fmla="*/ 20901 w 204087"/>
              <a:gd name="connsiteY21" fmla="*/ 156031 h 156030"/>
              <a:gd name="connsiteX22" fmla="*/ 3304 w 204087"/>
              <a:gd name="connsiteY22" fmla="*/ 156031 h 156030"/>
              <a:gd name="connsiteX23" fmla="*/ 0 w 204087"/>
              <a:gd name="connsiteY23" fmla="*/ 152756 h 156030"/>
              <a:gd name="connsiteX24" fmla="*/ 0 w 204087"/>
              <a:gd name="connsiteY24" fmla="*/ 15687 h 156030"/>
              <a:gd name="connsiteX25" fmla="*/ 2689 w 204087"/>
              <a:gd name="connsiteY25" fmla="*/ 11575 h 156030"/>
              <a:gd name="connsiteX26" fmla="*/ 53942 w 204087"/>
              <a:gd name="connsiteY26" fmla="*/ 76 h 156030"/>
              <a:gd name="connsiteX27" fmla="*/ 96588 w 204087"/>
              <a:gd name="connsiteY27" fmla="*/ 14468 h 15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04087" h="156030">
                <a:moveTo>
                  <a:pt x="96588" y="14468"/>
                </a:moveTo>
                <a:cubicBezTo>
                  <a:pt x="111265" y="4797"/>
                  <a:pt x="126556" y="0"/>
                  <a:pt x="142462" y="0"/>
                </a:cubicBezTo>
                <a:cubicBezTo>
                  <a:pt x="161134" y="0"/>
                  <a:pt x="176041" y="5254"/>
                  <a:pt x="187260" y="15839"/>
                </a:cubicBezTo>
                <a:cubicBezTo>
                  <a:pt x="198478" y="26348"/>
                  <a:pt x="204088" y="41197"/>
                  <a:pt x="204088" y="60234"/>
                </a:cubicBezTo>
                <a:lnTo>
                  <a:pt x="204088" y="152604"/>
                </a:lnTo>
                <a:cubicBezTo>
                  <a:pt x="204088" y="154812"/>
                  <a:pt x="203012" y="155878"/>
                  <a:pt x="200784" y="155878"/>
                </a:cubicBezTo>
                <a:lnTo>
                  <a:pt x="183187" y="155878"/>
                </a:lnTo>
                <a:cubicBezTo>
                  <a:pt x="180805" y="155878"/>
                  <a:pt x="179653" y="154812"/>
                  <a:pt x="179653" y="152604"/>
                </a:cubicBezTo>
                <a:lnTo>
                  <a:pt x="179653" y="59701"/>
                </a:lnTo>
                <a:cubicBezTo>
                  <a:pt x="179653" y="47670"/>
                  <a:pt x="176502" y="38379"/>
                  <a:pt x="170124" y="31831"/>
                </a:cubicBezTo>
                <a:cubicBezTo>
                  <a:pt x="163747" y="25206"/>
                  <a:pt x="154372" y="21931"/>
                  <a:pt x="141847" y="21931"/>
                </a:cubicBezTo>
                <a:cubicBezTo>
                  <a:pt x="129707" y="21931"/>
                  <a:pt x="118795" y="25282"/>
                  <a:pt x="109113" y="31983"/>
                </a:cubicBezTo>
                <a:cubicBezTo>
                  <a:pt x="112878" y="40055"/>
                  <a:pt x="114799" y="49421"/>
                  <a:pt x="114799" y="60006"/>
                </a:cubicBezTo>
                <a:lnTo>
                  <a:pt x="114799" y="152680"/>
                </a:lnTo>
                <a:cubicBezTo>
                  <a:pt x="114799" y="154888"/>
                  <a:pt x="113724" y="155954"/>
                  <a:pt x="111495" y="155954"/>
                </a:cubicBezTo>
                <a:lnTo>
                  <a:pt x="93591" y="155954"/>
                </a:lnTo>
                <a:cubicBezTo>
                  <a:pt x="91440" y="155954"/>
                  <a:pt x="90287" y="154888"/>
                  <a:pt x="90287" y="152680"/>
                </a:cubicBezTo>
                <a:lnTo>
                  <a:pt x="90287" y="59701"/>
                </a:lnTo>
                <a:cubicBezTo>
                  <a:pt x="90287" y="34496"/>
                  <a:pt x="78377" y="21931"/>
                  <a:pt x="54556" y="21931"/>
                </a:cubicBezTo>
                <a:cubicBezTo>
                  <a:pt x="44414" y="21931"/>
                  <a:pt x="34424" y="23683"/>
                  <a:pt x="24435" y="27262"/>
                </a:cubicBezTo>
                <a:lnTo>
                  <a:pt x="24435" y="152756"/>
                </a:lnTo>
                <a:cubicBezTo>
                  <a:pt x="24435" y="154965"/>
                  <a:pt x="23283" y="156031"/>
                  <a:pt x="20901" y="156031"/>
                </a:cubicBezTo>
                <a:lnTo>
                  <a:pt x="3304" y="156031"/>
                </a:lnTo>
                <a:cubicBezTo>
                  <a:pt x="1076" y="156031"/>
                  <a:pt x="0" y="154965"/>
                  <a:pt x="0" y="152756"/>
                </a:cubicBezTo>
                <a:lnTo>
                  <a:pt x="0" y="15687"/>
                </a:lnTo>
                <a:cubicBezTo>
                  <a:pt x="0" y="13707"/>
                  <a:pt x="922" y="12336"/>
                  <a:pt x="2689" y="11575"/>
                </a:cubicBezTo>
                <a:cubicBezTo>
                  <a:pt x="19748" y="3884"/>
                  <a:pt x="36806" y="76"/>
                  <a:pt x="53942" y="76"/>
                </a:cubicBezTo>
                <a:cubicBezTo>
                  <a:pt x="71461" y="0"/>
                  <a:pt x="85600" y="4874"/>
                  <a:pt x="96588" y="14468"/>
                </a:cubicBezTo>
              </a:path>
            </a:pathLst>
          </a:custGeom>
          <a:solidFill>
            <a:schemeClr val="bg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35" name="Frihandsfigur 32">
            <a:extLst>
              <a:ext uri="{FF2B5EF4-FFF2-40B4-BE49-F238E27FC236}">
                <a16:creationId xmlns:a16="http://schemas.microsoft.com/office/drawing/2014/main" id="{754D6BA4-A356-44FF-931E-D4F204040CF6}"/>
              </a:ext>
            </a:extLst>
          </p:cNvPr>
          <p:cNvSpPr/>
          <p:nvPr userDrawn="1"/>
        </p:nvSpPr>
        <p:spPr>
          <a:xfrm>
            <a:off x="3216485" y="765744"/>
            <a:ext cx="124174" cy="159076"/>
          </a:xfrm>
          <a:custGeom>
            <a:avLst/>
            <a:gdLst>
              <a:gd name="connsiteX0" fmla="*/ 8529 w 124174"/>
              <a:gd name="connsiteY0" fmla="*/ 15382 h 159076"/>
              <a:gd name="connsiteX1" fmla="*/ 64853 w 124174"/>
              <a:gd name="connsiteY1" fmla="*/ 0 h 159076"/>
              <a:gd name="connsiteX2" fmla="*/ 108499 w 124174"/>
              <a:gd name="connsiteY2" fmla="*/ 14621 h 159076"/>
              <a:gd name="connsiteX3" fmla="*/ 124174 w 124174"/>
              <a:gd name="connsiteY3" fmla="*/ 57265 h 159076"/>
              <a:gd name="connsiteX4" fmla="*/ 124174 w 124174"/>
              <a:gd name="connsiteY4" fmla="*/ 145827 h 159076"/>
              <a:gd name="connsiteX5" fmla="*/ 121485 w 124174"/>
              <a:gd name="connsiteY5" fmla="*/ 149634 h 159076"/>
              <a:gd name="connsiteX6" fmla="*/ 64008 w 124174"/>
              <a:gd name="connsiteY6" fmla="*/ 159077 h 159076"/>
              <a:gd name="connsiteX7" fmla="*/ 18134 w 124174"/>
              <a:gd name="connsiteY7" fmla="*/ 147273 h 159076"/>
              <a:gd name="connsiteX8" fmla="*/ 0 w 124174"/>
              <a:gd name="connsiteY8" fmla="*/ 110645 h 159076"/>
              <a:gd name="connsiteX9" fmla="*/ 17289 w 124174"/>
              <a:gd name="connsiteY9" fmla="*/ 75845 h 159076"/>
              <a:gd name="connsiteX10" fmla="*/ 64085 w 124174"/>
              <a:gd name="connsiteY10" fmla="*/ 63737 h 159076"/>
              <a:gd name="connsiteX11" fmla="*/ 99816 w 124174"/>
              <a:gd name="connsiteY11" fmla="*/ 67240 h 159076"/>
              <a:gd name="connsiteX12" fmla="*/ 99816 w 124174"/>
              <a:gd name="connsiteY12" fmla="*/ 57798 h 159076"/>
              <a:gd name="connsiteX13" fmla="*/ 91517 w 124174"/>
              <a:gd name="connsiteY13" fmla="*/ 30612 h 159076"/>
              <a:gd name="connsiteX14" fmla="*/ 64085 w 124174"/>
              <a:gd name="connsiteY14" fmla="*/ 21779 h 159076"/>
              <a:gd name="connsiteX15" fmla="*/ 21746 w 124174"/>
              <a:gd name="connsiteY15" fmla="*/ 32668 h 159076"/>
              <a:gd name="connsiteX16" fmla="*/ 17289 w 124174"/>
              <a:gd name="connsiteY16" fmla="*/ 31754 h 159076"/>
              <a:gd name="connsiteX17" fmla="*/ 8683 w 124174"/>
              <a:gd name="connsiteY17" fmla="*/ 19342 h 159076"/>
              <a:gd name="connsiteX18" fmla="*/ 8529 w 124174"/>
              <a:gd name="connsiteY18" fmla="*/ 15382 h 159076"/>
              <a:gd name="connsiteX19" fmla="*/ 24282 w 124174"/>
              <a:gd name="connsiteY19" fmla="*/ 110722 h 159076"/>
              <a:gd name="connsiteX20" fmla="*/ 35116 w 124174"/>
              <a:gd name="connsiteY20" fmla="*/ 130673 h 159076"/>
              <a:gd name="connsiteX21" fmla="*/ 63854 w 124174"/>
              <a:gd name="connsiteY21" fmla="*/ 137602 h 159076"/>
              <a:gd name="connsiteX22" fmla="*/ 99585 w 124174"/>
              <a:gd name="connsiteY22" fmla="*/ 132272 h 159076"/>
              <a:gd name="connsiteX23" fmla="*/ 99585 w 124174"/>
              <a:gd name="connsiteY23" fmla="*/ 87953 h 159076"/>
              <a:gd name="connsiteX24" fmla="*/ 63854 w 124174"/>
              <a:gd name="connsiteY24" fmla="*/ 84450 h 159076"/>
              <a:gd name="connsiteX25" fmla="*/ 24282 w 124174"/>
              <a:gd name="connsiteY25" fmla="*/ 110722 h 159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4174" h="159076">
                <a:moveTo>
                  <a:pt x="8529" y="15382"/>
                </a:moveTo>
                <a:cubicBezTo>
                  <a:pt x="23590" y="5178"/>
                  <a:pt x="42416" y="0"/>
                  <a:pt x="64853" y="0"/>
                </a:cubicBezTo>
                <a:cubicBezTo>
                  <a:pt x="83525" y="0"/>
                  <a:pt x="98048" y="4874"/>
                  <a:pt x="108499" y="14621"/>
                </a:cubicBezTo>
                <a:cubicBezTo>
                  <a:pt x="118949" y="24368"/>
                  <a:pt x="124174" y="38608"/>
                  <a:pt x="124174" y="57265"/>
                </a:cubicBezTo>
                <a:lnTo>
                  <a:pt x="124174" y="145827"/>
                </a:lnTo>
                <a:cubicBezTo>
                  <a:pt x="124174" y="147806"/>
                  <a:pt x="123252" y="149101"/>
                  <a:pt x="121485" y="149634"/>
                </a:cubicBezTo>
                <a:cubicBezTo>
                  <a:pt x="104042" y="155954"/>
                  <a:pt x="84832" y="159077"/>
                  <a:pt x="64008" y="159077"/>
                </a:cubicBezTo>
                <a:cubicBezTo>
                  <a:pt x="45566" y="159077"/>
                  <a:pt x="30275" y="155117"/>
                  <a:pt x="18134" y="147273"/>
                </a:cubicBezTo>
                <a:cubicBezTo>
                  <a:pt x="5994" y="139430"/>
                  <a:pt x="0" y="127170"/>
                  <a:pt x="0" y="110645"/>
                </a:cubicBezTo>
                <a:cubicBezTo>
                  <a:pt x="0" y="95492"/>
                  <a:pt x="5763" y="83917"/>
                  <a:pt x="17289" y="75845"/>
                </a:cubicBezTo>
                <a:cubicBezTo>
                  <a:pt x="28815" y="67773"/>
                  <a:pt x="44414" y="63737"/>
                  <a:pt x="64085" y="63737"/>
                </a:cubicBezTo>
                <a:cubicBezTo>
                  <a:pt x="74381" y="63737"/>
                  <a:pt x="86292" y="64880"/>
                  <a:pt x="99816" y="67240"/>
                </a:cubicBezTo>
                <a:lnTo>
                  <a:pt x="99816" y="57798"/>
                </a:lnTo>
                <a:cubicBezTo>
                  <a:pt x="99816" y="45614"/>
                  <a:pt x="97049" y="36552"/>
                  <a:pt x="91517" y="30612"/>
                </a:cubicBezTo>
                <a:cubicBezTo>
                  <a:pt x="85984" y="24749"/>
                  <a:pt x="76840" y="21779"/>
                  <a:pt x="64085" y="21779"/>
                </a:cubicBezTo>
                <a:cubicBezTo>
                  <a:pt x="48179" y="21779"/>
                  <a:pt x="34117" y="25434"/>
                  <a:pt x="21746" y="32668"/>
                </a:cubicBezTo>
                <a:cubicBezTo>
                  <a:pt x="19978" y="33810"/>
                  <a:pt x="18442" y="33582"/>
                  <a:pt x="17289" y="31754"/>
                </a:cubicBezTo>
                <a:lnTo>
                  <a:pt x="8683" y="19342"/>
                </a:lnTo>
                <a:cubicBezTo>
                  <a:pt x="7530" y="17743"/>
                  <a:pt x="7530" y="16372"/>
                  <a:pt x="8529" y="15382"/>
                </a:cubicBezTo>
                <a:moveTo>
                  <a:pt x="24282" y="110722"/>
                </a:moveTo>
                <a:cubicBezTo>
                  <a:pt x="24282" y="119403"/>
                  <a:pt x="27893" y="126028"/>
                  <a:pt x="35116" y="130673"/>
                </a:cubicBezTo>
                <a:cubicBezTo>
                  <a:pt x="42339" y="135318"/>
                  <a:pt x="51944" y="137602"/>
                  <a:pt x="63854" y="137602"/>
                </a:cubicBezTo>
                <a:cubicBezTo>
                  <a:pt x="75764" y="137602"/>
                  <a:pt x="87675" y="135851"/>
                  <a:pt x="99585" y="132272"/>
                </a:cubicBezTo>
                <a:lnTo>
                  <a:pt x="99585" y="87953"/>
                </a:lnTo>
                <a:cubicBezTo>
                  <a:pt x="86906" y="85592"/>
                  <a:pt x="74996" y="84450"/>
                  <a:pt x="63854" y="84450"/>
                </a:cubicBezTo>
                <a:cubicBezTo>
                  <a:pt x="37498" y="84450"/>
                  <a:pt x="24282" y="93207"/>
                  <a:pt x="24282" y="110722"/>
                </a:cubicBezTo>
              </a:path>
            </a:pathLst>
          </a:custGeom>
          <a:solidFill>
            <a:schemeClr val="bg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36" name="Frihandsfigur 33">
            <a:extLst>
              <a:ext uri="{FF2B5EF4-FFF2-40B4-BE49-F238E27FC236}">
                <a16:creationId xmlns:a16="http://schemas.microsoft.com/office/drawing/2014/main" id="{DF455A40-613D-489C-86EF-DB8386415C2B}"/>
              </a:ext>
            </a:extLst>
          </p:cNvPr>
          <p:cNvSpPr/>
          <p:nvPr userDrawn="1"/>
        </p:nvSpPr>
        <p:spPr>
          <a:xfrm>
            <a:off x="3367322" y="765821"/>
            <a:ext cx="86983" cy="155802"/>
          </a:xfrm>
          <a:custGeom>
            <a:avLst/>
            <a:gdLst>
              <a:gd name="connsiteX0" fmla="*/ 20900 w 86983"/>
              <a:gd name="connsiteY0" fmla="*/ 155802 h 155802"/>
              <a:gd name="connsiteX1" fmla="*/ 3304 w 86983"/>
              <a:gd name="connsiteY1" fmla="*/ 155802 h 155802"/>
              <a:gd name="connsiteX2" fmla="*/ 0 w 86983"/>
              <a:gd name="connsiteY2" fmla="*/ 152528 h 155802"/>
              <a:gd name="connsiteX3" fmla="*/ 0 w 86983"/>
              <a:gd name="connsiteY3" fmla="*/ 14697 h 155802"/>
              <a:gd name="connsiteX4" fmla="*/ 2382 w 86983"/>
              <a:gd name="connsiteY4" fmla="*/ 10889 h 155802"/>
              <a:gd name="connsiteX5" fmla="*/ 53327 w 86983"/>
              <a:gd name="connsiteY5" fmla="*/ 0 h 155802"/>
              <a:gd name="connsiteX6" fmla="*/ 83986 w 86983"/>
              <a:gd name="connsiteY6" fmla="*/ 2361 h 155802"/>
              <a:gd name="connsiteX7" fmla="*/ 86983 w 86983"/>
              <a:gd name="connsiteY7" fmla="*/ 6168 h 155802"/>
              <a:gd name="connsiteX8" fmla="*/ 86983 w 86983"/>
              <a:gd name="connsiteY8" fmla="*/ 20637 h 155802"/>
              <a:gd name="connsiteX9" fmla="*/ 83448 w 86983"/>
              <a:gd name="connsiteY9" fmla="*/ 23606 h 155802"/>
              <a:gd name="connsiteX10" fmla="*/ 56631 w 86983"/>
              <a:gd name="connsiteY10" fmla="*/ 21550 h 155802"/>
              <a:gd name="connsiteX11" fmla="*/ 24435 w 86983"/>
              <a:gd name="connsiteY11" fmla="*/ 27490 h 155802"/>
              <a:gd name="connsiteX12" fmla="*/ 24435 w 86983"/>
              <a:gd name="connsiteY12" fmla="*/ 152680 h 155802"/>
              <a:gd name="connsiteX13" fmla="*/ 20900 w 86983"/>
              <a:gd name="connsiteY13" fmla="*/ 155802 h 155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983" h="155802">
                <a:moveTo>
                  <a:pt x="20900" y="155802"/>
                </a:moveTo>
                <a:lnTo>
                  <a:pt x="3304" y="155802"/>
                </a:lnTo>
                <a:cubicBezTo>
                  <a:pt x="1076" y="155802"/>
                  <a:pt x="0" y="154736"/>
                  <a:pt x="0" y="152528"/>
                </a:cubicBezTo>
                <a:lnTo>
                  <a:pt x="0" y="14697"/>
                </a:lnTo>
                <a:cubicBezTo>
                  <a:pt x="0" y="12717"/>
                  <a:pt x="768" y="11422"/>
                  <a:pt x="2382" y="10889"/>
                </a:cubicBezTo>
                <a:cubicBezTo>
                  <a:pt x="17673" y="3579"/>
                  <a:pt x="34655" y="0"/>
                  <a:pt x="53327" y="0"/>
                </a:cubicBezTo>
                <a:cubicBezTo>
                  <a:pt x="62240" y="0"/>
                  <a:pt x="72460" y="761"/>
                  <a:pt x="83986" y="2361"/>
                </a:cubicBezTo>
                <a:cubicBezTo>
                  <a:pt x="85984" y="2589"/>
                  <a:pt x="86983" y="3807"/>
                  <a:pt x="86983" y="6168"/>
                </a:cubicBezTo>
                <a:lnTo>
                  <a:pt x="86983" y="20637"/>
                </a:lnTo>
                <a:cubicBezTo>
                  <a:pt x="86983" y="23226"/>
                  <a:pt x="85831" y="24139"/>
                  <a:pt x="83448" y="23606"/>
                </a:cubicBezTo>
                <a:cubicBezTo>
                  <a:pt x="73690" y="22236"/>
                  <a:pt x="64776" y="21550"/>
                  <a:pt x="56631" y="21550"/>
                </a:cubicBezTo>
                <a:cubicBezTo>
                  <a:pt x="44951" y="21550"/>
                  <a:pt x="34194" y="23530"/>
                  <a:pt x="24435" y="27490"/>
                </a:cubicBezTo>
                <a:lnTo>
                  <a:pt x="24435" y="152680"/>
                </a:lnTo>
                <a:cubicBezTo>
                  <a:pt x="24435" y="154736"/>
                  <a:pt x="23283" y="155802"/>
                  <a:pt x="20900" y="155802"/>
                </a:cubicBezTo>
              </a:path>
            </a:pathLst>
          </a:custGeom>
          <a:solidFill>
            <a:schemeClr val="bg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37" name="Frihandsfigur 34">
            <a:extLst>
              <a:ext uri="{FF2B5EF4-FFF2-40B4-BE49-F238E27FC236}">
                <a16:creationId xmlns:a16="http://schemas.microsoft.com/office/drawing/2014/main" id="{856F680B-EDF1-4329-B467-884BF5303A6B}"/>
              </a:ext>
            </a:extLst>
          </p:cNvPr>
          <p:cNvSpPr/>
          <p:nvPr userDrawn="1"/>
        </p:nvSpPr>
        <p:spPr>
          <a:xfrm>
            <a:off x="3467215" y="731477"/>
            <a:ext cx="70846" cy="193496"/>
          </a:xfrm>
          <a:custGeom>
            <a:avLst/>
            <a:gdLst>
              <a:gd name="connsiteX0" fmla="*/ 24358 w 70846"/>
              <a:gd name="connsiteY0" fmla="*/ 139963 h 193496"/>
              <a:gd name="connsiteX1" fmla="*/ 31812 w 70846"/>
              <a:gd name="connsiteY1" fmla="*/ 162884 h 193496"/>
              <a:gd name="connsiteX2" fmla="*/ 52943 w 70846"/>
              <a:gd name="connsiteY2" fmla="*/ 171032 h 193496"/>
              <a:gd name="connsiteX3" fmla="*/ 67235 w 70846"/>
              <a:gd name="connsiteY3" fmla="*/ 170423 h 193496"/>
              <a:gd name="connsiteX4" fmla="*/ 70847 w 70846"/>
              <a:gd name="connsiteY4" fmla="*/ 173697 h 193496"/>
              <a:gd name="connsiteX5" fmla="*/ 70847 w 70846"/>
              <a:gd name="connsiteY5" fmla="*/ 189384 h 193496"/>
              <a:gd name="connsiteX6" fmla="*/ 67850 w 70846"/>
              <a:gd name="connsiteY6" fmla="*/ 192887 h 193496"/>
              <a:gd name="connsiteX7" fmla="*/ 51790 w 70846"/>
              <a:gd name="connsiteY7" fmla="*/ 193496 h 193496"/>
              <a:gd name="connsiteX8" fmla="*/ 14139 w 70846"/>
              <a:gd name="connsiteY8" fmla="*/ 180475 h 193496"/>
              <a:gd name="connsiteX9" fmla="*/ 0 w 70846"/>
              <a:gd name="connsiteY9" fmla="*/ 141181 h 193496"/>
              <a:gd name="connsiteX10" fmla="*/ 0 w 70846"/>
              <a:gd name="connsiteY10" fmla="*/ 3579 h 193496"/>
              <a:gd name="connsiteX11" fmla="*/ 3535 w 70846"/>
              <a:gd name="connsiteY11" fmla="*/ 0 h 193496"/>
              <a:gd name="connsiteX12" fmla="*/ 19056 w 70846"/>
              <a:gd name="connsiteY12" fmla="*/ 0 h 193496"/>
              <a:gd name="connsiteX13" fmla="*/ 22360 w 70846"/>
              <a:gd name="connsiteY13" fmla="*/ 3274 h 193496"/>
              <a:gd name="connsiteX14" fmla="*/ 24435 w 70846"/>
              <a:gd name="connsiteY14" fmla="*/ 38989 h 193496"/>
              <a:gd name="connsiteX15" fmla="*/ 63163 w 70846"/>
              <a:gd name="connsiteY15" fmla="*/ 38989 h 193496"/>
              <a:gd name="connsiteX16" fmla="*/ 66467 w 70846"/>
              <a:gd name="connsiteY16" fmla="*/ 42263 h 193496"/>
              <a:gd name="connsiteX17" fmla="*/ 66467 w 70846"/>
              <a:gd name="connsiteY17" fmla="*/ 57036 h 193496"/>
              <a:gd name="connsiteX18" fmla="*/ 63163 w 70846"/>
              <a:gd name="connsiteY18" fmla="*/ 60539 h 193496"/>
              <a:gd name="connsiteX19" fmla="*/ 24435 w 70846"/>
              <a:gd name="connsiteY19" fmla="*/ 60539 h 193496"/>
              <a:gd name="connsiteX20" fmla="*/ 24435 w 70846"/>
              <a:gd name="connsiteY20" fmla="*/ 139963 h 193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846" h="193496">
                <a:moveTo>
                  <a:pt x="24358" y="139963"/>
                </a:moveTo>
                <a:cubicBezTo>
                  <a:pt x="24358" y="149786"/>
                  <a:pt x="26817" y="157401"/>
                  <a:pt x="31812" y="162884"/>
                </a:cubicBezTo>
                <a:cubicBezTo>
                  <a:pt x="36806" y="168367"/>
                  <a:pt x="43799" y="171032"/>
                  <a:pt x="52943" y="171032"/>
                </a:cubicBezTo>
                <a:cubicBezTo>
                  <a:pt x="55325" y="171032"/>
                  <a:pt x="60089" y="170880"/>
                  <a:pt x="67235" y="170423"/>
                </a:cubicBezTo>
                <a:cubicBezTo>
                  <a:pt x="69617" y="170423"/>
                  <a:pt x="70847" y="171489"/>
                  <a:pt x="70847" y="173697"/>
                </a:cubicBezTo>
                <a:lnTo>
                  <a:pt x="70847" y="189384"/>
                </a:lnTo>
                <a:cubicBezTo>
                  <a:pt x="70847" y="191516"/>
                  <a:pt x="69848" y="192735"/>
                  <a:pt x="67850" y="192887"/>
                </a:cubicBezTo>
                <a:cubicBezTo>
                  <a:pt x="60704" y="193268"/>
                  <a:pt x="55325" y="193496"/>
                  <a:pt x="51790" y="193496"/>
                </a:cubicBezTo>
                <a:cubicBezTo>
                  <a:pt x="36115" y="193496"/>
                  <a:pt x="23513" y="189156"/>
                  <a:pt x="14139" y="180475"/>
                </a:cubicBezTo>
                <a:cubicBezTo>
                  <a:pt x="4687" y="171794"/>
                  <a:pt x="0" y="158772"/>
                  <a:pt x="0" y="141181"/>
                </a:cubicBezTo>
                <a:lnTo>
                  <a:pt x="0" y="3579"/>
                </a:lnTo>
                <a:cubicBezTo>
                  <a:pt x="0" y="1218"/>
                  <a:pt x="1153" y="0"/>
                  <a:pt x="3535" y="0"/>
                </a:cubicBezTo>
                <a:lnTo>
                  <a:pt x="19056" y="0"/>
                </a:lnTo>
                <a:cubicBezTo>
                  <a:pt x="20824" y="0"/>
                  <a:pt x="21976" y="1066"/>
                  <a:pt x="22360" y="3274"/>
                </a:cubicBezTo>
                <a:lnTo>
                  <a:pt x="24435" y="38989"/>
                </a:lnTo>
                <a:lnTo>
                  <a:pt x="63163" y="38989"/>
                </a:lnTo>
                <a:cubicBezTo>
                  <a:pt x="65314" y="38989"/>
                  <a:pt x="66467" y="40055"/>
                  <a:pt x="66467" y="42263"/>
                </a:cubicBezTo>
                <a:lnTo>
                  <a:pt x="66467" y="57036"/>
                </a:lnTo>
                <a:cubicBezTo>
                  <a:pt x="66467" y="59397"/>
                  <a:pt x="65391" y="60539"/>
                  <a:pt x="63163" y="60539"/>
                </a:cubicBezTo>
                <a:lnTo>
                  <a:pt x="24435" y="60539"/>
                </a:lnTo>
                <a:lnTo>
                  <a:pt x="24435" y="139963"/>
                </a:lnTo>
                <a:close/>
              </a:path>
            </a:pathLst>
          </a:custGeom>
          <a:solidFill>
            <a:schemeClr val="bg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38" name="Frihandsfigur 35">
            <a:extLst>
              <a:ext uri="{FF2B5EF4-FFF2-40B4-BE49-F238E27FC236}">
                <a16:creationId xmlns:a16="http://schemas.microsoft.com/office/drawing/2014/main" id="{8D0F4EFC-84EF-422F-8B84-4865D318355C}"/>
              </a:ext>
            </a:extLst>
          </p:cNvPr>
          <p:cNvSpPr/>
          <p:nvPr userDrawn="1"/>
        </p:nvSpPr>
        <p:spPr>
          <a:xfrm>
            <a:off x="1582801" y="949265"/>
            <a:ext cx="153892" cy="217559"/>
          </a:xfrm>
          <a:custGeom>
            <a:avLst/>
            <a:gdLst>
              <a:gd name="connsiteX0" fmla="*/ 153893 w 153892"/>
              <a:gd name="connsiteY0" fmla="*/ 157021 h 217559"/>
              <a:gd name="connsiteX1" fmla="*/ 131840 w 153892"/>
              <a:gd name="connsiteY1" fmla="*/ 202330 h 217559"/>
              <a:gd name="connsiteX2" fmla="*/ 75823 w 153892"/>
              <a:gd name="connsiteY2" fmla="*/ 217560 h 217559"/>
              <a:gd name="connsiteX3" fmla="*/ 36942 w 153892"/>
              <a:gd name="connsiteY3" fmla="*/ 210782 h 217559"/>
              <a:gd name="connsiteX4" fmla="*/ 1365 w 153892"/>
              <a:gd name="connsiteY4" fmla="*/ 189536 h 217559"/>
              <a:gd name="connsiteX5" fmla="*/ 750 w 153892"/>
              <a:gd name="connsiteY5" fmla="*/ 184815 h 217559"/>
              <a:gd name="connsiteX6" fmla="*/ 10893 w 153892"/>
              <a:gd name="connsiteY6" fmla="*/ 170956 h 217559"/>
              <a:gd name="connsiteX7" fmla="*/ 15350 w 153892"/>
              <a:gd name="connsiteY7" fmla="*/ 170042 h 217559"/>
              <a:gd name="connsiteX8" fmla="*/ 76745 w 153892"/>
              <a:gd name="connsiteY8" fmla="*/ 193649 h 217559"/>
              <a:gd name="connsiteX9" fmla="*/ 113552 w 153892"/>
              <a:gd name="connsiteY9" fmla="*/ 184511 h 217559"/>
              <a:gd name="connsiteX10" fmla="*/ 128305 w 153892"/>
              <a:gd name="connsiteY10" fmla="*/ 157630 h 217559"/>
              <a:gd name="connsiteX11" fmla="*/ 114935 w 153892"/>
              <a:gd name="connsiteY11" fmla="*/ 132348 h 217559"/>
              <a:gd name="connsiteX12" fmla="*/ 72596 w 153892"/>
              <a:gd name="connsiteY12" fmla="*/ 118032 h 217559"/>
              <a:gd name="connsiteX13" fmla="*/ 46086 w 153892"/>
              <a:gd name="connsiteY13" fmla="*/ 110341 h 217559"/>
              <a:gd name="connsiteX14" fmla="*/ 23725 w 153892"/>
              <a:gd name="connsiteY14" fmla="*/ 98842 h 217559"/>
              <a:gd name="connsiteX15" fmla="*/ 7205 w 153892"/>
              <a:gd name="connsiteY15" fmla="*/ 80871 h 217559"/>
              <a:gd name="connsiteX16" fmla="*/ 1365 w 153892"/>
              <a:gd name="connsiteY16" fmla="*/ 55742 h 217559"/>
              <a:gd name="connsiteX17" fmla="*/ 22803 w 153892"/>
              <a:gd name="connsiteY17" fmla="*/ 14012 h 217559"/>
              <a:gd name="connsiteX18" fmla="*/ 77283 w 153892"/>
              <a:gd name="connsiteY18" fmla="*/ 0 h 217559"/>
              <a:gd name="connsiteX19" fmla="*/ 146670 w 153892"/>
              <a:gd name="connsiteY19" fmla="*/ 23606 h 217559"/>
              <a:gd name="connsiteX20" fmla="*/ 147592 w 153892"/>
              <a:gd name="connsiteY20" fmla="*/ 28023 h 217559"/>
              <a:gd name="connsiteX21" fmla="*/ 137756 w 153892"/>
              <a:gd name="connsiteY21" fmla="*/ 41882 h 217559"/>
              <a:gd name="connsiteX22" fmla="*/ 132992 w 153892"/>
              <a:gd name="connsiteY22" fmla="*/ 42492 h 217559"/>
              <a:gd name="connsiteX23" fmla="*/ 75208 w 153892"/>
              <a:gd name="connsiteY23" fmla="*/ 23302 h 217559"/>
              <a:gd name="connsiteX24" fmla="*/ 40169 w 153892"/>
              <a:gd name="connsiteY24" fmla="*/ 31983 h 217559"/>
              <a:gd name="connsiteX25" fmla="*/ 26953 w 153892"/>
              <a:gd name="connsiteY25" fmla="*/ 56351 h 217559"/>
              <a:gd name="connsiteX26" fmla="*/ 39785 w 153892"/>
              <a:gd name="connsiteY26" fmla="*/ 79957 h 217559"/>
              <a:gd name="connsiteX27" fmla="*/ 79127 w 153892"/>
              <a:gd name="connsiteY27" fmla="*/ 93816 h 217559"/>
              <a:gd name="connsiteX28" fmla="*/ 102179 w 153892"/>
              <a:gd name="connsiteY28" fmla="*/ 99680 h 217559"/>
              <a:gd name="connsiteX29" fmla="*/ 122311 w 153892"/>
              <a:gd name="connsiteY29" fmla="*/ 107828 h 217559"/>
              <a:gd name="connsiteX30" fmla="*/ 139140 w 153892"/>
              <a:gd name="connsiteY30" fmla="*/ 119174 h 217559"/>
              <a:gd name="connsiteX31" fmla="*/ 149743 w 153892"/>
              <a:gd name="connsiteY31" fmla="*/ 135089 h 217559"/>
              <a:gd name="connsiteX32" fmla="*/ 153893 w 153892"/>
              <a:gd name="connsiteY32" fmla="*/ 157021 h 217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53892" h="217559">
                <a:moveTo>
                  <a:pt x="153893" y="157021"/>
                </a:moveTo>
                <a:cubicBezTo>
                  <a:pt x="153893" y="177124"/>
                  <a:pt x="146516" y="192202"/>
                  <a:pt x="131840" y="202330"/>
                </a:cubicBezTo>
                <a:cubicBezTo>
                  <a:pt x="117163" y="212458"/>
                  <a:pt x="98491" y="217560"/>
                  <a:pt x="75823" y="217560"/>
                </a:cubicBezTo>
                <a:cubicBezTo>
                  <a:pt x="61531" y="217560"/>
                  <a:pt x="48545" y="215275"/>
                  <a:pt x="36942" y="210782"/>
                </a:cubicBezTo>
                <a:cubicBezTo>
                  <a:pt x="25339" y="206289"/>
                  <a:pt x="13429" y="199131"/>
                  <a:pt x="1365" y="189536"/>
                </a:cubicBezTo>
                <a:cubicBezTo>
                  <a:pt x="-249" y="188166"/>
                  <a:pt x="-403" y="186567"/>
                  <a:pt x="750" y="184815"/>
                </a:cubicBezTo>
                <a:lnTo>
                  <a:pt x="10893" y="170956"/>
                </a:lnTo>
                <a:cubicBezTo>
                  <a:pt x="12276" y="168976"/>
                  <a:pt x="13736" y="168671"/>
                  <a:pt x="15350" y="170042"/>
                </a:cubicBezTo>
                <a:cubicBezTo>
                  <a:pt x="36020" y="185577"/>
                  <a:pt x="56459" y="193496"/>
                  <a:pt x="76745" y="193649"/>
                </a:cubicBezTo>
                <a:cubicBezTo>
                  <a:pt x="91422" y="193649"/>
                  <a:pt x="103716" y="190603"/>
                  <a:pt x="113552" y="184511"/>
                </a:cubicBezTo>
                <a:cubicBezTo>
                  <a:pt x="123387" y="178419"/>
                  <a:pt x="128305" y="169433"/>
                  <a:pt x="128305" y="157630"/>
                </a:cubicBezTo>
                <a:cubicBezTo>
                  <a:pt x="128305" y="146207"/>
                  <a:pt x="123848" y="137831"/>
                  <a:pt x="114935" y="132348"/>
                </a:cubicBezTo>
                <a:cubicBezTo>
                  <a:pt x="106021" y="126941"/>
                  <a:pt x="91883" y="122144"/>
                  <a:pt x="72596" y="118032"/>
                </a:cubicBezTo>
                <a:cubicBezTo>
                  <a:pt x="62683" y="115900"/>
                  <a:pt x="53847" y="113311"/>
                  <a:pt x="46086" y="110341"/>
                </a:cubicBezTo>
                <a:cubicBezTo>
                  <a:pt x="38325" y="107371"/>
                  <a:pt x="30871" y="103564"/>
                  <a:pt x="23725" y="98842"/>
                </a:cubicBezTo>
                <a:cubicBezTo>
                  <a:pt x="16579" y="94121"/>
                  <a:pt x="11047" y="88105"/>
                  <a:pt x="7205" y="80871"/>
                </a:cubicBezTo>
                <a:cubicBezTo>
                  <a:pt x="3363" y="73561"/>
                  <a:pt x="1365" y="65260"/>
                  <a:pt x="1365" y="55742"/>
                </a:cubicBezTo>
                <a:cubicBezTo>
                  <a:pt x="1365" y="37237"/>
                  <a:pt x="8511" y="23302"/>
                  <a:pt x="22803" y="14012"/>
                </a:cubicBezTo>
                <a:cubicBezTo>
                  <a:pt x="37096" y="4645"/>
                  <a:pt x="55307" y="0"/>
                  <a:pt x="77283" y="0"/>
                </a:cubicBezTo>
                <a:cubicBezTo>
                  <a:pt x="101488" y="0"/>
                  <a:pt x="124617" y="7843"/>
                  <a:pt x="146670" y="23606"/>
                </a:cubicBezTo>
                <a:cubicBezTo>
                  <a:pt x="148668" y="24749"/>
                  <a:pt x="148975" y="26272"/>
                  <a:pt x="147592" y="28023"/>
                </a:cubicBezTo>
                <a:lnTo>
                  <a:pt x="137756" y="41882"/>
                </a:lnTo>
                <a:cubicBezTo>
                  <a:pt x="136604" y="43634"/>
                  <a:pt x="134990" y="43862"/>
                  <a:pt x="132992" y="42492"/>
                </a:cubicBezTo>
                <a:cubicBezTo>
                  <a:pt x="115088" y="30308"/>
                  <a:pt x="95878" y="23911"/>
                  <a:pt x="75208" y="23302"/>
                </a:cubicBezTo>
                <a:cubicBezTo>
                  <a:pt x="60686" y="23302"/>
                  <a:pt x="49006" y="26195"/>
                  <a:pt x="40169" y="31983"/>
                </a:cubicBezTo>
                <a:cubicBezTo>
                  <a:pt x="31333" y="37770"/>
                  <a:pt x="26953" y="45918"/>
                  <a:pt x="26953" y="56351"/>
                </a:cubicBezTo>
                <a:cubicBezTo>
                  <a:pt x="26953" y="66783"/>
                  <a:pt x="31256" y="74627"/>
                  <a:pt x="39785" y="79957"/>
                </a:cubicBezTo>
                <a:cubicBezTo>
                  <a:pt x="48314" y="85288"/>
                  <a:pt x="61454" y="89857"/>
                  <a:pt x="79127" y="93816"/>
                </a:cubicBezTo>
                <a:cubicBezTo>
                  <a:pt x="88041" y="95796"/>
                  <a:pt x="95725" y="97776"/>
                  <a:pt x="102179" y="99680"/>
                </a:cubicBezTo>
                <a:cubicBezTo>
                  <a:pt x="108634" y="101660"/>
                  <a:pt x="115319" y="104325"/>
                  <a:pt x="122311" y="107828"/>
                </a:cubicBezTo>
                <a:cubicBezTo>
                  <a:pt x="129227" y="111255"/>
                  <a:pt x="134836" y="115062"/>
                  <a:pt x="139140" y="119174"/>
                </a:cubicBezTo>
                <a:cubicBezTo>
                  <a:pt x="143443" y="123286"/>
                  <a:pt x="146900" y="128617"/>
                  <a:pt x="149743" y="135089"/>
                </a:cubicBezTo>
                <a:cubicBezTo>
                  <a:pt x="152510" y="141638"/>
                  <a:pt x="153893" y="148949"/>
                  <a:pt x="153893" y="157021"/>
                </a:cubicBezTo>
              </a:path>
            </a:pathLst>
          </a:custGeom>
          <a:solidFill>
            <a:schemeClr val="bg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39" name="Frihandsfigur 36">
            <a:extLst>
              <a:ext uri="{FF2B5EF4-FFF2-40B4-BE49-F238E27FC236}">
                <a16:creationId xmlns:a16="http://schemas.microsoft.com/office/drawing/2014/main" id="{AB2AEFD4-8C33-4646-9B97-477AEE6B7F26}"/>
              </a:ext>
            </a:extLst>
          </p:cNvPr>
          <p:cNvSpPr/>
          <p:nvPr userDrawn="1"/>
        </p:nvSpPr>
        <p:spPr>
          <a:xfrm>
            <a:off x="1742604" y="1010946"/>
            <a:ext cx="139656" cy="152603"/>
          </a:xfrm>
          <a:custGeom>
            <a:avLst/>
            <a:gdLst>
              <a:gd name="connsiteX0" fmla="*/ 80459 w 139656"/>
              <a:gd name="connsiteY0" fmla="*/ 152604 h 152603"/>
              <a:gd name="connsiteX1" fmla="*/ 58713 w 139656"/>
              <a:gd name="connsiteY1" fmla="*/ 152604 h 152603"/>
              <a:gd name="connsiteX2" fmla="*/ 54871 w 139656"/>
              <a:gd name="connsiteY2" fmla="*/ 149939 h 152603"/>
              <a:gd name="connsiteX3" fmla="*/ 391 w 139656"/>
              <a:gd name="connsiteY3" fmla="*/ 4112 h 152603"/>
              <a:gd name="connsiteX4" fmla="*/ 3080 w 139656"/>
              <a:gd name="connsiteY4" fmla="*/ 0 h 152603"/>
              <a:gd name="connsiteX5" fmla="*/ 22137 w 139656"/>
              <a:gd name="connsiteY5" fmla="*/ 0 h 152603"/>
              <a:gd name="connsiteX6" fmla="*/ 25979 w 139656"/>
              <a:gd name="connsiteY6" fmla="*/ 2665 h 152603"/>
              <a:gd name="connsiteX7" fmla="*/ 55485 w 139656"/>
              <a:gd name="connsiteY7" fmla="*/ 86811 h 152603"/>
              <a:gd name="connsiteX8" fmla="*/ 61556 w 139656"/>
              <a:gd name="connsiteY8" fmla="*/ 104401 h 152603"/>
              <a:gd name="connsiteX9" fmla="*/ 69778 w 139656"/>
              <a:gd name="connsiteY9" fmla="*/ 127018 h 152603"/>
              <a:gd name="connsiteX10" fmla="*/ 70085 w 139656"/>
              <a:gd name="connsiteY10" fmla="*/ 127018 h 152603"/>
              <a:gd name="connsiteX11" fmla="*/ 84070 w 139656"/>
              <a:gd name="connsiteY11" fmla="*/ 86887 h 152603"/>
              <a:gd name="connsiteX12" fmla="*/ 113884 w 139656"/>
              <a:gd name="connsiteY12" fmla="*/ 2741 h 152603"/>
              <a:gd name="connsiteX13" fmla="*/ 117726 w 139656"/>
              <a:gd name="connsiteY13" fmla="*/ 76 h 152603"/>
              <a:gd name="connsiteX14" fmla="*/ 136783 w 139656"/>
              <a:gd name="connsiteY14" fmla="*/ 76 h 152603"/>
              <a:gd name="connsiteX15" fmla="*/ 139472 w 139656"/>
              <a:gd name="connsiteY15" fmla="*/ 4188 h 152603"/>
              <a:gd name="connsiteX16" fmla="*/ 84685 w 139656"/>
              <a:gd name="connsiteY16" fmla="*/ 150015 h 152603"/>
              <a:gd name="connsiteX17" fmla="*/ 80459 w 139656"/>
              <a:gd name="connsiteY17" fmla="*/ 152604 h 152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9656" h="152603">
                <a:moveTo>
                  <a:pt x="80459" y="152604"/>
                </a:moveTo>
                <a:lnTo>
                  <a:pt x="58713" y="152604"/>
                </a:lnTo>
                <a:cubicBezTo>
                  <a:pt x="57099" y="152604"/>
                  <a:pt x="55793" y="151690"/>
                  <a:pt x="54871" y="149939"/>
                </a:cubicBezTo>
                <a:lnTo>
                  <a:pt x="391" y="4112"/>
                </a:lnTo>
                <a:cubicBezTo>
                  <a:pt x="-608" y="1371"/>
                  <a:pt x="314" y="0"/>
                  <a:pt x="3080" y="0"/>
                </a:cubicBezTo>
                <a:lnTo>
                  <a:pt x="22137" y="0"/>
                </a:lnTo>
                <a:cubicBezTo>
                  <a:pt x="23904" y="0"/>
                  <a:pt x="25210" y="914"/>
                  <a:pt x="25979" y="2665"/>
                </a:cubicBezTo>
                <a:lnTo>
                  <a:pt x="55485" y="86811"/>
                </a:lnTo>
                <a:cubicBezTo>
                  <a:pt x="56100" y="88562"/>
                  <a:pt x="58098" y="94426"/>
                  <a:pt x="61556" y="104401"/>
                </a:cubicBezTo>
                <a:cubicBezTo>
                  <a:pt x="65014" y="114377"/>
                  <a:pt x="67780" y="121916"/>
                  <a:pt x="69778" y="127018"/>
                </a:cubicBezTo>
                <a:lnTo>
                  <a:pt x="70085" y="127018"/>
                </a:lnTo>
                <a:cubicBezTo>
                  <a:pt x="74081" y="114986"/>
                  <a:pt x="78691" y="101660"/>
                  <a:pt x="84070" y="86887"/>
                </a:cubicBezTo>
                <a:lnTo>
                  <a:pt x="113884" y="2741"/>
                </a:lnTo>
                <a:cubicBezTo>
                  <a:pt x="114268" y="990"/>
                  <a:pt x="115575" y="76"/>
                  <a:pt x="117726" y="76"/>
                </a:cubicBezTo>
                <a:lnTo>
                  <a:pt x="136783" y="76"/>
                </a:lnTo>
                <a:cubicBezTo>
                  <a:pt x="139165" y="76"/>
                  <a:pt x="140087" y="1447"/>
                  <a:pt x="139472" y="4188"/>
                </a:cubicBezTo>
                <a:lnTo>
                  <a:pt x="84685" y="150015"/>
                </a:lnTo>
                <a:cubicBezTo>
                  <a:pt x="83609" y="151690"/>
                  <a:pt x="82226" y="152604"/>
                  <a:pt x="80459" y="152604"/>
                </a:cubicBezTo>
              </a:path>
            </a:pathLst>
          </a:custGeom>
          <a:solidFill>
            <a:schemeClr val="bg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40" name="Frihandsfigur 37">
            <a:extLst>
              <a:ext uri="{FF2B5EF4-FFF2-40B4-BE49-F238E27FC236}">
                <a16:creationId xmlns:a16="http://schemas.microsoft.com/office/drawing/2014/main" id="{1A2919A5-5B15-4CC2-981F-835215FF931A}"/>
              </a:ext>
            </a:extLst>
          </p:cNvPr>
          <p:cNvSpPr/>
          <p:nvPr userDrawn="1"/>
        </p:nvSpPr>
        <p:spPr>
          <a:xfrm>
            <a:off x="1887224" y="1007672"/>
            <a:ext cx="125557" cy="159152"/>
          </a:xfrm>
          <a:custGeom>
            <a:avLst/>
            <a:gdLst>
              <a:gd name="connsiteX0" fmla="*/ 125557 w 125557"/>
              <a:gd name="connsiteY0" fmla="*/ 58711 h 159152"/>
              <a:gd name="connsiteX1" fmla="*/ 125557 w 125557"/>
              <a:gd name="connsiteY1" fmla="*/ 87648 h 159152"/>
              <a:gd name="connsiteX2" fmla="*/ 122253 w 125557"/>
              <a:gd name="connsiteY2" fmla="*/ 91227 h 159152"/>
              <a:gd name="connsiteX3" fmla="*/ 24819 w 125557"/>
              <a:gd name="connsiteY3" fmla="*/ 91227 h 159152"/>
              <a:gd name="connsiteX4" fmla="*/ 24819 w 125557"/>
              <a:gd name="connsiteY4" fmla="*/ 103640 h 159152"/>
              <a:gd name="connsiteX5" fmla="*/ 35577 w 125557"/>
              <a:gd name="connsiteY5" fmla="*/ 128769 h 159152"/>
              <a:gd name="connsiteX6" fmla="*/ 63547 w 125557"/>
              <a:gd name="connsiteY6" fmla="*/ 137602 h 159152"/>
              <a:gd name="connsiteX7" fmla="*/ 109113 w 125557"/>
              <a:gd name="connsiteY7" fmla="*/ 121078 h 159152"/>
              <a:gd name="connsiteX8" fmla="*/ 113877 w 125557"/>
              <a:gd name="connsiteY8" fmla="*/ 121992 h 159152"/>
              <a:gd name="connsiteX9" fmla="*/ 122484 w 125557"/>
              <a:gd name="connsiteY9" fmla="*/ 133186 h 159152"/>
              <a:gd name="connsiteX10" fmla="*/ 121869 w 125557"/>
              <a:gd name="connsiteY10" fmla="*/ 137907 h 159152"/>
              <a:gd name="connsiteX11" fmla="*/ 62855 w 125557"/>
              <a:gd name="connsiteY11" fmla="*/ 159153 h 159152"/>
              <a:gd name="connsiteX12" fmla="*/ 18442 w 125557"/>
              <a:gd name="connsiteY12" fmla="*/ 144532 h 159152"/>
              <a:gd name="connsiteX13" fmla="*/ 0 w 125557"/>
              <a:gd name="connsiteY13" fmla="*/ 103640 h 159152"/>
              <a:gd name="connsiteX14" fmla="*/ 0 w 125557"/>
              <a:gd name="connsiteY14" fmla="*/ 58788 h 159152"/>
              <a:gd name="connsiteX15" fmla="*/ 18288 w 125557"/>
              <a:gd name="connsiteY15" fmla="*/ 15078 h 159152"/>
              <a:gd name="connsiteX16" fmla="*/ 63086 w 125557"/>
              <a:gd name="connsiteY16" fmla="*/ 0 h 159152"/>
              <a:gd name="connsiteX17" fmla="*/ 107346 w 125557"/>
              <a:gd name="connsiteY17" fmla="*/ 15078 h 159152"/>
              <a:gd name="connsiteX18" fmla="*/ 125557 w 125557"/>
              <a:gd name="connsiteY18" fmla="*/ 58711 h 159152"/>
              <a:gd name="connsiteX19" fmla="*/ 101737 w 125557"/>
              <a:gd name="connsiteY19" fmla="*/ 58711 h 159152"/>
              <a:gd name="connsiteX20" fmla="*/ 91133 w 125557"/>
              <a:gd name="connsiteY20" fmla="*/ 31298 h 159152"/>
              <a:gd name="connsiteX21" fmla="*/ 63316 w 125557"/>
              <a:gd name="connsiteY21" fmla="*/ 21855 h 159152"/>
              <a:gd name="connsiteX22" fmla="*/ 35346 w 125557"/>
              <a:gd name="connsiteY22" fmla="*/ 31145 h 159152"/>
              <a:gd name="connsiteX23" fmla="*/ 24896 w 125557"/>
              <a:gd name="connsiteY23" fmla="*/ 58711 h 159152"/>
              <a:gd name="connsiteX24" fmla="*/ 24896 w 125557"/>
              <a:gd name="connsiteY24" fmla="*/ 71124 h 159152"/>
              <a:gd name="connsiteX25" fmla="*/ 101737 w 125557"/>
              <a:gd name="connsiteY25" fmla="*/ 71124 h 159152"/>
              <a:gd name="connsiteX26" fmla="*/ 101737 w 125557"/>
              <a:gd name="connsiteY26" fmla="*/ 58711 h 15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5557" h="159152">
                <a:moveTo>
                  <a:pt x="125557" y="58711"/>
                </a:moveTo>
                <a:lnTo>
                  <a:pt x="125557" y="87648"/>
                </a:lnTo>
                <a:cubicBezTo>
                  <a:pt x="125557" y="90009"/>
                  <a:pt x="124481" y="91227"/>
                  <a:pt x="122253" y="91227"/>
                </a:cubicBezTo>
                <a:lnTo>
                  <a:pt x="24819" y="91227"/>
                </a:lnTo>
                <a:lnTo>
                  <a:pt x="24819" y="103640"/>
                </a:lnTo>
                <a:cubicBezTo>
                  <a:pt x="24819" y="114453"/>
                  <a:pt x="28354" y="122829"/>
                  <a:pt x="35577" y="128769"/>
                </a:cubicBezTo>
                <a:cubicBezTo>
                  <a:pt x="42723" y="134633"/>
                  <a:pt x="52021" y="137602"/>
                  <a:pt x="63547" y="137602"/>
                </a:cubicBezTo>
                <a:cubicBezTo>
                  <a:pt x="79837" y="137602"/>
                  <a:pt x="95051" y="132120"/>
                  <a:pt x="109113" y="121078"/>
                </a:cubicBezTo>
                <a:cubicBezTo>
                  <a:pt x="111111" y="119860"/>
                  <a:pt x="112648" y="120164"/>
                  <a:pt x="113877" y="121992"/>
                </a:cubicBezTo>
                <a:lnTo>
                  <a:pt x="122484" y="133186"/>
                </a:lnTo>
                <a:cubicBezTo>
                  <a:pt x="123867" y="134785"/>
                  <a:pt x="123636" y="136308"/>
                  <a:pt x="121869" y="137907"/>
                </a:cubicBezTo>
                <a:cubicBezTo>
                  <a:pt x="104810" y="152071"/>
                  <a:pt x="85139" y="159153"/>
                  <a:pt x="62855" y="159153"/>
                </a:cubicBezTo>
                <a:cubicBezTo>
                  <a:pt x="45566" y="159153"/>
                  <a:pt x="30813" y="154279"/>
                  <a:pt x="18442" y="144532"/>
                </a:cubicBezTo>
                <a:cubicBezTo>
                  <a:pt x="6147" y="134785"/>
                  <a:pt x="0" y="121154"/>
                  <a:pt x="0" y="103640"/>
                </a:cubicBezTo>
                <a:lnTo>
                  <a:pt x="0" y="58788"/>
                </a:lnTo>
                <a:cubicBezTo>
                  <a:pt x="0" y="39674"/>
                  <a:pt x="6070" y="25129"/>
                  <a:pt x="18288" y="15078"/>
                </a:cubicBezTo>
                <a:cubicBezTo>
                  <a:pt x="30506" y="5026"/>
                  <a:pt x="45413" y="0"/>
                  <a:pt x="63086" y="0"/>
                </a:cubicBezTo>
                <a:cubicBezTo>
                  <a:pt x="80529" y="0"/>
                  <a:pt x="95282" y="5026"/>
                  <a:pt x="107346" y="15078"/>
                </a:cubicBezTo>
                <a:cubicBezTo>
                  <a:pt x="119564" y="25053"/>
                  <a:pt x="125557" y="39674"/>
                  <a:pt x="125557" y="58711"/>
                </a:cubicBezTo>
                <a:moveTo>
                  <a:pt x="101737" y="58711"/>
                </a:moveTo>
                <a:cubicBezTo>
                  <a:pt x="101737" y="46680"/>
                  <a:pt x="98202" y="37542"/>
                  <a:pt x="91133" y="31298"/>
                </a:cubicBezTo>
                <a:cubicBezTo>
                  <a:pt x="84063" y="24977"/>
                  <a:pt x="74766" y="21855"/>
                  <a:pt x="63316" y="21855"/>
                </a:cubicBezTo>
                <a:cubicBezTo>
                  <a:pt x="51637" y="21855"/>
                  <a:pt x="42262" y="24977"/>
                  <a:pt x="35346" y="31145"/>
                </a:cubicBezTo>
                <a:cubicBezTo>
                  <a:pt x="28431" y="37313"/>
                  <a:pt x="24896" y="46527"/>
                  <a:pt x="24896" y="58711"/>
                </a:cubicBezTo>
                <a:lnTo>
                  <a:pt x="24896" y="71124"/>
                </a:lnTo>
                <a:lnTo>
                  <a:pt x="101737" y="71124"/>
                </a:lnTo>
                <a:lnTo>
                  <a:pt x="101737" y="58711"/>
                </a:lnTo>
                <a:close/>
              </a:path>
            </a:pathLst>
          </a:custGeom>
          <a:solidFill>
            <a:schemeClr val="bg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41" name="Frihandsfigur 38">
            <a:extLst>
              <a:ext uri="{FF2B5EF4-FFF2-40B4-BE49-F238E27FC236}">
                <a16:creationId xmlns:a16="http://schemas.microsoft.com/office/drawing/2014/main" id="{8480049D-B2D1-45A9-92C8-EF43B6619996}"/>
              </a:ext>
            </a:extLst>
          </p:cNvPr>
          <p:cNvSpPr/>
          <p:nvPr userDrawn="1"/>
        </p:nvSpPr>
        <p:spPr>
          <a:xfrm>
            <a:off x="2040751" y="1007748"/>
            <a:ext cx="86983" cy="155802"/>
          </a:xfrm>
          <a:custGeom>
            <a:avLst/>
            <a:gdLst>
              <a:gd name="connsiteX0" fmla="*/ 20901 w 86983"/>
              <a:gd name="connsiteY0" fmla="*/ 155802 h 155802"/>
              <a:gd name="connsiteX1" fmla="*/ 3304 w 86983"/>
              <a:gd name="connsiteY1" fmla="*/ 155802 h 155802"/>
              <a:gd name="connsiteX2" fmla="*/ 0 w 86983"/>
              <a:gd name="connsiteY2" fmla="*/ 152528 h 155802"/>
              <a:gd name="connsiteX3" fmla="*/ 0 w 86983"/>
              <a:gd name="connsiteY3" fmla="*/ 14697 h 155802"/>
              <a:gd name="connsiteX4" fmla="*/ 2382 w 86983"/>
              <a:gd name="connsiteY4" fmla="*/ 10889 h 155802"/>
              <a:gd name="connsiteX5" fmla="*/ 53327 w 86983"/>
              <a:gd name="connsiteY5" fmla="*/ 0 h 155802"/>
              <a:gd name="connsiteX6" fmla="*/ 83986 w 86983"/>
              <a:gd name="connsiteY6" fmla="*/ 2361 h 155802"/>
              <a:gd name="connsiteX7" fmla="*/ 86983 w 86983"/>
              <a:gd name="connsiteY7" fmla="*/ 6168 h 155802"/>
              <a:gd name="connsiteX8" fmla="*/ 86983 w 86983"/>
              <a:gd name="connsiteY8" fmla="*/ 20637 h 155802"/>
              <a:gd name="connsiteX9" fmla="*/ 83449 w 86983"/>
              <a:gd name="connsiteY9" fmla="*/ 23606 h 155802"/>
              <a:gd name="connsiteX10" fmla="*/ 56631 w 86983"/>
              <a:gd name="connsiteY10" fmla="*/ 21550 h 155802"/>
              <a:gd name="connsiteX11" fmla="*/ 24435 w 86983"/>
              <a:gd name="connsiteY11" fmla="*/ 27490 h 155802"/>
              <a:gd name="connsiteX12" fmla="*/ 24435 w 86983"/>
              <a:gd name="connsiteY12" fmla="*/ 152680 h 155802"/>
              <a:gd name="connsiteX13" fmla="*/ 20901 w 86983"/>
              <a:gd name="connsiteY13" fmla="*/ 155802 h 155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983" h="155802">
                <a:moveTo>
                  <a:pt x="20901" y="155802"/>
                </a:moveTo>
                <a:lnTo>
                  <a:pt x="3304" y="155802"/>
                </a:lnTo>
                <a:cubicBezTo>
                  <a:pt x="1076" y="155802"/>
                  <a:pt x="0" y="154736"/>
                  <a:pt x="0" y="152528"/>
                </a:cubicBezTo>
                <a:lnTo>
                  <a:pt x="0" y="14697"/>
                </a:lnTo>
                <a:cubicBezTo>
                  <a:pt x="0" y="12717"/>
                  <a:pt x="768" y="11422"/>
                  <a:pt x="2382" y="10889"/>
                </a:cubicBezTo>
                <a:cubicBezTo>
                  <a:pt x="17673" y="3579"/>
                  <a:pt x="34655" y="0"/>
                  <a:pt x="53327" y="0"/>
                </a:cubicBezTo>
                <a:cubicBezTo>
                  <a:pt x="62241" y="0"/>
                  <a:pt x="72460" y="762"/>
                  <a:pt x="83986" y="2361"/>
                </a:cubicBezTo>
                <a:cubicBezTo>
                  <a:pt x="85984" y="2589"/>
                  <a:pt x="86983" y="3807"/>
                  <a:pt x="86983" y="6168"/>
                </a:cubicBezTo>
                <a:lnTo>
                  <a:pt x="86983" y="20637"/>
                </a:lnTo>
                <a:cubicBezTo>
                  <a:pt x="86983" y="23226"/>
                  <a:pt x="85831" y="24139"/>
                  <a:pt x="83449" y="23606"/>
                </a:cubicBezTo>
                <a:cubicBezTo>
                  <a:pt x="73690" y="22236"/>
                  <a:pt x="64776" y="21550"/>
                  <a:pt x="56631" y="21550"/>
                </a:cubicBezTo>
                <a:cubicBezTo>
                  <a:pt x="44952" y="21550"/>
                  <a:pt x="34194" y="23530"/>
                  <a:pt x="24435" y="27490"/>
                </a:cubicBezTo>
                <a:lnTo>
                  <a:pt x="24435" y="152680"/>
                </a:lnTo>
                <a:cubicBezTo>
                  <a:pt x="24512" y="154660"/>
                  <a:pt x="23283" y="155802"/>
                  <a:pt x="20901" y="155802"/>
                </a:cubicBezTo>
              </a:path>
            </a:pathLst>
          </a:custGeom>
          <a:solidFill>
            <a:schemeClr val="bg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42" name="Frihandsfigur 39">
            <a:extLst>
              <a:ext uri="{FF2B5EF4-FFF2-40B4-BE49-F238E27FC236}">
                <a16:creationId xmlns:a16="http://schemas.microsoft.com/office/drawing/2014/main" id="{19EABBCC-08C9-4527-912A-336F729E8571}"/>
              </a:ext>
            </a:extLst>
          </p:cNvPr>
          <p:cNvSpPr/>
          <p:nvPr userDrawn="1"/>
        </p:nvSpPr>
        <p:spPr>
          <a:xfrm>
            <a:off x="2145023" y="953606"/>
            <a:ext cx="29506" cy="209944"/>
          </a:xfrm>
          <a:custGeom>
            <a:avLst/>
            <a:gdLst>
              <a:gd name="connsiteX0" fmla="*/ 29507 w 29506"/>
              <a:gd name="connsiteY0" fmla="*/ 14468 h 209944"/>
              <a:gd name="connsiteX1" fmla="*/ 25357 w 29506"/>
              <a:gd name="connsiteY1" fmla="*/ 24825 h 209944"/>
              <a:gd name="connsiteX2" fmla="*/ 14907 w 29506"/>
              <a:gd name="connsiteY2" fmla="*/ 28937 h 209944"/>
              <a:gd name="connsiteX3" fmla="*/ 4303 w 29506"/>
              <a:gd name="connsiteY3" fmla="*/ 24825 h 209944"/>
              <a:gd name="connsiteX4" fmla="*/ 0 w 29506"/>
              <a:gd name="connsiteY4" fmla="*/ 14468 h 209944"/>
              <a:gd name="connsiteX5" fmla="*/ 4303 w 29506"/>
              <a:gd name="connsiteY5" fmla="*/ 4112 h 209944"/>
              <a:gd name="connsiteX6" fmla="*/ 14907 w 29506"/>
              <a:gd name="connsiteY6" fmla="*/ 0 h 209944"/>
              <a:gd name="connsiteX7" fmla="*/ 25357 w 29506"/>
              <a:gd name="connsiteY7" fmla="*/ 3960 h 209944"/>
              <a:gd name="connsiteX8" fmla="*/ 29507 w 29506"/>
              <a:gd name="connsiteY8" fmla="*/ 14468 h 209944"/>
              <a:gd name="connsiteX9" fmla="*/ 23590 w 29506"/>
              <a:gd name="connsiteY9" fmla="*/ 209945 h 209944"/>
              <a:gd name="connsiteX10" fmla="*/ 5994 w 29506"/>
              <a:gd name="connsiteY10" fmla="*/ 209945 h 209944"/>
              <a:gd name="connsiteX11" fmla="*/ 2459 w 29506"/>
              <a:gd name="connsiteY11" fmla="*/ 206670 h 209944"/>
              <a:gd name="connsiteX12" fmla="*/ 2459 w 29506"/>
              <a:gd name="connsiteY12" fmla="*/ 60844 h 209944"/>
              <a:gd name="connsiteX13" fmla="*/ 5994 w 29506"/>
              <a:gd name="connsiteY13" fmla="*/ 57265 h 209944"/>
              <a:gd name="connsiteX14" fmla="*/ 23590 w 29506"/>
              <a:gd name="connsiteY14" fmla="*/ 57265 h 209944"/>
              <a:gd name="connsiteX15" fmla="*/ 26894 w 29506"/>
              <a:gd name="connsiteY15" fmla="*/ 60844 h 209944"/>
              <a:gd name="connsiteX16" fmla="*/ 26894 w 29506"/>
              <a:gd name="connsiteY16" fmla="*/ 206670 h 209944"/>
              <a:gd name="connsiteX17" fmla="*/ 23590 w 29506"/>
              <a:gd name="connsiteY17" fmla="*/ 209945 h 20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506" h="209944">
                <a:moveTo>
                  <a:pt x="29507" y="14468"/>
                </a:moveTo>
                <a:cubicBezTo>
                  <a:pt x="29507" y="18581"/>
                  <a:pt x="28123" y="22083"/>
                  <a:pt x="25357" y="24825"/>
                </a:cubicBezTo>
                <a:cubicBezTo>
                  <a:pt x="22591" y="27566"/>
                  <a:pt x="19133" y="28937"/>
                  <a:pt x="14907" y="28937"/>
                </a:cubicBezTo>
                <a:cubicBezTo>
                  <a:pt x="10758" y="28937"/>
                  <a:pt x="7223" y="27566"/>
                  <a:pt x="4303" y="24825"/>
                </a:cubicBezTo>
                <a:cubicBezTo>
                  <a:pt x="1460" y="22083"/>
                  <a:pt x="0" y="18657"/>
                  <a:pt x="0" y="14468"/>
                </a:cubicBezTo>
                <a:cubicBezTo>
                  <a:pt x="0" y="10356"/>
                  <a:pt x="1460" y="6930"/>
                  <a:pt x="4303" y="4112"/>
                </a:cubicBezTo>
                <a:cubicBezTo>
                  <a:pt x="7223" y="1371"/>
                  <a:pt x="10681" y="0"/>
                  <a:pt x="14907" y="0"/>
                </a:cubicBezTo>
                <a:cubicBezTo>
                  <a:pt x="19056" y="0"/>
                  <a:pt x="22514" y="1295"/>
                  <a:pt x="25357" y="3960"/>
                </a:cubicBezTo>
                <a:cubicBezTo>
                  <a:pt x="28123" y="6625"/>
                  <a:pt x="29507" y="10128"/>
                  <a:pt x="29507" y="14468"/>
                </a:cubicBezTo>
                <a:moveTo>
                  <a:pt x="23590" y="209945"/>
                </a:moveTo>
                <a:lnTo>
                  <a:pt x="5994" y="209945"/>
                </a:lnTo>
                <a:cubicBezTo>
                  <a:pt x="3611" y="209945"/>
                  <a:pt x="2459" y="208878"/>
                  <a:pt x="2459" y="206670"/>
                </a:cubicBezTo>
                <a:lnTo>
                  <a:pt x="2459" y="60844"/>
                </a:lnTo>
                <a:cubicBezTo>
                  <a:pt x="2459" y="58483"/>
                  <a:pt x="3611" y="57265"/>
                  <a:pt x="5994" y="57265"/>
                </a:cubicBezTo>
                <a:lnTo>
                  <a:pt x="23590" y="57265"/>
                </a:lnTo>
                <a:cubicBezTo>
                  <a:pt x="25741" y="57265"/>
                  <a:pt x="26894" y="58483"/>
                  <a:pt x="26894" y="60844"/>
                </a:cubicBezTo>
                <a:lnTo>
                  <a:pt x="26894" y="206670"/>
                </a:lnTo>
                <a:cubicBezTo>
                  <a:pt x="26817" y="208802"/>
                  <a:pt x="25741" y="209945"/>
                  <a:pt x="23590" y="209945"/>
                </a:cubicBezTo>
              </a:path>
            </a:pathLst>
          </a:custGeom>
          <a:solidFill>
            <a:schemeClr val="bg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43" name="Frihandsfigur 40">
            <a:extLst>
              <a:ext uri="{FF2B5EF4-FFF2-40B4-BE49-F238E27FC236}">
                <a16:creationId xmlns:a16="http://schemas.microsoft.com/office/drawing/2014/main" id="{FF686095-4E68-4F2D-A88F-8B848221856E}"/>
              </a:ext>
            </a:extLst>
          </p:cNvPr>
          <p:cNvSpPr/>
          <p:nvPr userDrawn="1"/>
        </p:nvSpPr>
        <p:spPr>
          <a:xfrm>
            <a:off x="2195353" y="1007596"/>
            <a:ext cx="126632" cy="214970"/>
          </a:xfrm>
          <a:custGeom>
            <a:avLst/>
            <a:gdLst>
              <a:gd name="connsiteX0" fmla="*/ 126633 w 126632"/>
              <a:gd name="connsiteY0" fmla="*/ 151766 h 214970"/>
              <a:gd name="connsiteX1" fmla="*/ 63778 w 126632"/>
              <a:gd name="connsiteY1" fmla="*/ 214970 h 214970"/>
              <a:gd name="connsiteX2" fmla="*/ 6301 w 126632"/>
              <a:gd name="connsiteY2" fmla="*/ 194638 h 214970"/>
              <a:gd name="connsiteX3" fmla="*/ 5994 w 126632"/>
              <a:gd name="connsiteY3" fmla="*/ 189917 h 214970"/>
              <a:gd name="connsiteX4" fmla="*/ 14600 w 126632"/>
              <a:gd name="connsiteY4" fmla="*/ 177200 h 214970"/>
              <a:gd name="connsiteX5" fmla="*/ 19364 w 126632"/>
              <a:gd name="connsiteY5" fmla="*/ 176591 h 214970"/>
              <a:gd name="connsiteX6" fmla="*/ 63778 w 126632"/>
              <a:gd name="connsiteY6" fmla="*/ 193116 h 214970"/>
              <a:gd name="connsiteX7" fmla="*/ 93438 w 126632"/>
              <a:gd name="connsiteY7" fmla="*/ 182607 h 214970"/>
              <a:gd name="connsiteX8" fmla="*/ 102198 w 126632"/>
              <a:gd name="connsiteY8" fmla="*/ 149710 h 214970"/>
              <a:gd name="connsiteX9" fmla="*/ 102198 w 126632"/>
              <a:gd name="connsiteY9" fmla="*/ 142628 h 214970"/>
              <a:gd name="connsiteX10" fmla="*/ 64085 w 126632"/>
              <a:gd name="connsiteY10" fmla="*/ 151157 h 214970"/>
              <a:gd name="connsiteX11" fmla="*/ 17904 w 126632"/>
              <a:gd name="connsiteY11" fmla="*/ 135775 h 214970"/>
              <a:gd name="connsiteX12" fmla="*/ 0 w 126632"/>
              <a:gd name="connsiteY12" fmla="*/ 90923 h 214970"/>
              <a:gd name="connsiteX13" fmla="*/ 0 w 126632"/>
              <a:gd name="connsiteY13" fmla="*/ 61453 h 214970"/>
              <a:gd name="connsiteX14" fmla="*/ 18365 w 126632"/>
              <a:gd name="connsiteY14" fmla="*/ 14925 h 214970"/>
              <a:gd name="connsiteX15" fmla="*/ 66774 w 126632"/>
              <a:gd name="connsiteY15" fmla="*/ 0 h 214970"/>
              <a:gd name="connsiteX16" fmla="*/ 123944 w 126632"/>
              <a:gd name="connsiteY16" fmla="*/ 11499 h 214970"/>
              <a:gd name="connsiteX17" fmla="*/ 126633 w 126632"/>
              <a:gd name="connsiteY17" fmla="*/ 15306 h 214970"/>
              <a:gd name="connsiteX18" fmla="*/ 126633 w 126632"/>
              <a:gd name="connsiteY18" fmla="*/ 151766 h 214970"/>
              <a:gd name="connsiteX19" fmla="*/ 24743 w 126632"/>
              <a:gd name="connsiteY19" fmla="*/ 90999 h 214970"/>
              <a:gd name="connsiteX20" fmla="*/ 65852 w 126632"/>
              <a:gd name="connsiteY20" fmla="*/ 129378 h 214970"/>
              <a:gd name="connsiteX21" fmla="*/ 102198 w 126632"/>
              <a:gd name="connsiteY21" fmla="*/ 120545 h 214970"/>
              <a:gd name="connsiteX22" fmla="*/ 102198 w 126632"/>
              <a:gd name="connsiteY22" fmla="*/ 26957 h 214970"/>
              <a:gd name="connsiteX23" fmla="*/ 67082 w 126632"/>
              <a:gd name="connsiteY23" fmla="*/ 21931 h 214970"/>
              <a:gd name="connsiteX24" fmla="*/ 24820 w 126632"/>
              <a:gd name="connsiteY24" fmla="*/ 61453 h 214970"/>
              <a:gd name="connsiteX25" fmla="*/ 24820 w 126632"/>
              <a:gd name="connsiteY25" fmla="*/ 90999 h 214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6632" h="214970">
                <a:moveTo>
                  <a:pt x="126633" y="151766"/>
                </a:moveTo>
                <a:cubicBezTo>
                  <a:pt x="126633" y="193877"/>
                  <a:pt x="105655" y="214970"/>
                  <a:pt x="63778" y="214970"/>
                </a:cubicBezTo>
                <a:cubicBezTo>
                  <a:pt x="41955" y="214970"/>
                  <a:pt x="22745" y="208193"/>
                  <a:pt x="6301" y="194638"/>
                </a:cubicBezTo>
                <a:cubicBezTo>
                  <a:pt x="4918" y="193420"/>
                  <a:pt x="4841" y="191897"/>
                  <a:pt x="5994" y="189917"/>
                </a:cubicBezTo>
                <a:lnTo>
                  <a:pt x="14600" y="177200"/>
                </a:lnTo>
                <a:cubicBezTo>
                  <a:pt x="15983" y="175220"/>
                  <a:pt x="17597" y="175068"/>
                  <a:pt x="19364" y="176591"/>
                </a:cubicBezTo>
                <a:cubicBezTo>
                  <a:pt x="33272" y="187633"/>
                  <a:pt x="48025" y="193116"/>
                  <a:pt x="63778" y="193116"/>
                </a:cubicBezTo>
                <a:cubicBezTo>
                  <a:pt x="77301" y="193116"/>
                  <a:pt x="87137" y="189613"/>
                  <a:pt x="93438" y="182607"/>
                </a:cubicBezTo>
                <a:cubicBezTo>
                  <a:pt x="99662" y="175601"/>
                  <a:pt x="102659" y="164636"/>
                  <a:pt x="102198" y="149710"/>
                </a:cubicBezTo>
                <a:lnTo>
                  <a:pt x="102198" y="142628"/>
                </a:lnTo>
                <a:cubicBezTo>
                  <a:pt x="90287" y="148339"/>
                  <a:pt x="77609" y="151157"/>
                  <a:pt x="64085" y="151157"/>
                </a:cubicBezTo>
                <a:cubicBezTo>
                  <a:pt x="45259" y="151157"/>
                  <a:pt x="29814" y="146055"/>
                  <a:pt x="17904" y="135775"/>
                </a:cubicBezTo>
                <a:cubicBezTo>
                  <a:pt x="5994" y="125571"/>
                  <a:pt x="0" y="110569"/>
                  <a:pt x="0" y="90923"/>
                </a:cubicBezTo>
                <a:lnTo>
                  <a:pt x="0" y="61453"/>
                </a:lnTo>
                <a:cubicBezTo>
                  <a:pt x="0" y="40359"/>
                  <a:pt x="6147" y="24901"/>
                  <a:pt x="18365" y="14925"/>
                </a:cubicBezTo>
                <a:cubicBezTo>
                  <a:pt x="30583" y="5026"/>
                  <a:pt x="46719" y="0"/>
                  <a:pt x="66774" y="0"/>
                </a:cubicBezTo>
                <a:cubicBezTo>
                  <a:pt x="87444" y="0"/>
                  <a:pt x="106501" y="3807"/>
                  <a:pt x="123944" y="11499"/>
                </a:cubicBezTo>
                <a:cubicBezTo>
                  <a:pt x="125711" y="12108"/>
                  <a:pt x="126633" y="13402"/>
                  <a:pt x="126633" y="15306"/>
                </a:cubicBezTo>
                <a:lnTo>
                  <a:pt x="126633" y="151766"/>
                </a:lnTo>
                <a:close/>
                <a:moveTo>
                  <a:pt x="24743" y="90999"/>
                </a:moveTo>
                <a:cubicBezTo>
                  <a:pt x="24743" y="116585"/>
                  <a:pt x="38420" y="129378"/>
                  <a:pt x="65852" y="129378"/>
                </a:cubicBezTo>
                <a:cubicBezTo>
                  <a:pt x="81374" y="129378"/>
                  <a:pt x="93438" y="126408"/>
                  <a:pt x="102198" y="120545"/>
                </a:cubicBezTo>
                <a:lnTo>
                  <a:pt x="102198" y="26957"/>
                </a:lnTo>
                <a:cubicBezTo>
                  <a:pt x="92439" y="23606"/>
                  <a:pt x="80759" y="21931"/>
                  <a:pt x="67082" y="21931"/>
                </a:cubicBezTo>
                <a:cubicBezTo>
                  <a:pt x="38881" y="21931"/>
                  <a:pt x="24820" y="35105"/>
                  <a:pt x="24820" y="61453"/>
                </a:cubicBezTo>
                <a:lnTo>
                  <a:pt x="24820" y="90999"/>
                </a:lnTo>
                <a:close/>
              </a:path>
            </a:pathLst>
          </a:custGeom>
          <a:solidFill>
            <a:schemeClr val="bg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44" name="Frihandsfigur 41">
            <a:extLst>
              <a:ext uri="{FF2B5EF4-FFF2-40B4-BE49-F238E27FC236}">
                <a16:creationId xmlns:a16="http://schemas.microsoft.com/office/drawing/2014/main" id="{11D9DF62-FFDF-4ADE-A3D0-123C6F8A9F67}"/>
              </a:ext>
            </a:extLst>
          </p:cNvPr>
          <p:cNvSpPr/>
          <p:nvPr userDrawn="1"/>
        </p:nvSpPr>
        <p:spPr>
          <a:xfrm>
            <a:off x="2345346" y="1007672"/>
            <a:ext cx="125557" cy="159152"/>
          </a:xfrm>
          <a:custGeom>
            <a:avLst/>
            <a:gdLst>
              <a:gd name="connsiteX0" fmla="*/ 125557 w 125557"/>
              <a:gd name="connsiteY0" fmla="*/ 58711 h 159152"/>
              <a:gd name="connsiteX1" fmla="*/ 125557 w 125557"/>
              <a:gd name="connsiteY1" fmla="*/ 87648 h 159152"/>
              <a:gd name="connsiteX2" fmla="*/ 122253 w 125557"/>
              <a:gd name="connsiteY2" fmla="*/ 91227 h 159152"/>
              <a:gd name="connsiteX3" fmla="*/ 24819 w 125557"/>
              <a:gd name="connsiteY3" fmla="*/ 91227 h 159152"/>
              <a:gd name="connsiteX4" fmla="*/ 24819 w 125557"/>
              <a:gd name="connsiteY4" fmla="*/ 103640 h 159152"/>
              <a:gd name="connsiteX5" fmla="*/ 35577 w 125557"/>
              <a:gd name="connsiteY5" fmla="*/ 128769 h 159152"/>
              <a:gd name="connsiteX6" fmla="*/ 63547 w 125557"/>
              <a:gd name="connsiteY6" fmla="*/ 137602 h 159152"/>
              <a:gd name="connsiteX7" fmla="*/ 109113 w 125557"/>
              <a:gd name="connsiteY7" fmla="*/ 121078 h 159152"/>
              <a:gd name="connsiteX8" fmla="*/ 113877 w 125557"/>
              <a:gd name="connsiteY8" fmla="*/ 121992 h 159152"/>
              <a:gd name="connsiteX9" fmla="*/ 122484 w 125557"/>
              <a:gd name="connsiteY9" fmla="*/ 133186 h 159152"/>
              <a:gd name="connsiteX10" fmla="*/ 121869 w 125557"/>
              <a:gd name="connsiteY10" fmla="*/ 137907 h 159152"/>
              <a:gd name="connsiteX11" fmla="*/ 62855 w 125557"/>
              <a:gd name="connsiteY11" fmla="*/ 159153 h 159152"/>
              <a:gd name="connsiteX12" fmla="*/ 18442 w 125557"/>
              <a:gd name="connsiteY12" fmla="*/ 144532 h 159152"/>
              <a:gd name="connsiteX13" fmla="*/ 0 w 125557"/>
              <a:gd name="connsiteY13" fmla="*/ 103640 h 159152"/>
              <a:gd name="connsiteX14" fmla="*/ 0 w 125557"/>
              <a:gd name="connsiteY14" fmla="*/ 58788 h 159152"/>
              <a:gd name="connsiteX15" fmla="*/ 18288 w 125557"/>
              <a:gd name="connsiteY15" fmla="*/ 15078 h 159152"/>
              <a:gd name="connsiteX16" fmla="*/ 63086 w 125557"/>
              <a:gd name="connsiteY16" fmla="*/ 0 h 159152"/>
              <a:gd name="connsiteX17" fmla="*/ 107346 w 125557"/>
              <a:gd name="connsiteY17" fmla="*/ 15078 h 159152"/>
              <a:gd name="connsiteX18" fmla="*/ 125557 w 125557"/>
              <a:gd name="connsiteY18" fmla="*/ 58711 h 159152"/>
              <a:gd name="connsiteX19" fmla="*/ 101737 w 125557"/>
              <a:gd name="connsiteY19" fmla="*/ 58711 h 159152"/>
              <a:gd name="connsiteX20" fmla="*/ 91133 w 125557"/>
              <a:gd name="connsiteY20" fmla="*/ 31298 h 159152"/>
              <a:gd name="connsiteX21" fmla="*/ 63316 w 125557"/>
              <a:gd name="connsiteY21" fmla="*/ 21855 h 159152"/>
              <a:gd name="connsiteX22" fmla="*/ 35347 w 125557"/>
              <a:gd name="connsiteY22" fmla="*/ 31145 h 159152"/>
              <a:gd name="connsiteX23" fmla="*/ 24896 w 125557"/>
              <a:gd name="connsiteY23" fmla="*/ 58711 h 159152"/>
              <a:gd name="connsiteX24" fmla="*/ 24896 w 125557"/>
              <a:gd name="connsiteY24" fmla="*/ 71124 h 159152"/>
              <a:gd name="connsiteX25" fmla="*/ 101737 w 125557"/>
              <a:gd name="connsiteY25" fmla="*/ 71124 h 159152"/>
              <a:gd name="connsiteX26" fmla="*/ 101737 w 125557"/>
              <a:gd name="connsiteY26" fmla="*/ 58711 h 15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5557" h="159152">
                <a:moveTo>
                  <a:pt x="125557" y="58711"/>
                </a:moveTo>
                <a:lnTo>
                  <a:pt x="125557" y="87648"/>
                </a:lnTo>
                <a:cubicBezTo>
                  <a:pt x="125557" y="90009"/>
                  <a:pt x="124481" y="91227"/>
                  <a:pt x="122253" y="91227"/>
                </a:cubicBezTo>
                <a:lnTo>
                  <a:pt x="24819" y="91227"/>
                </a:lnTo>
                <a:lnTo>
                  <a:pt x="24819" y="103640"/>
                </a:lnTo>
                <a:cubicBezTo>
                  <a:pt x="24819" y="114453"/>
                  <a:pt x="28354" y="122829"/>
                  <a:pt x="35577" y="128769"/>
                </a:cubicBezTo>
                <a:cubicBezTo>
                  <a:pt x="42723" y="134633"/>
                  <a:pt x="52021" y="137602"/>
                  <a:pt x="63547" y="137602"/>
                </a:cubicBezTo>
                <a:cubicBezTo>
                  <a:pt x="79837" y="137602"/>
                  <a:pt x="95051" y="132120"/>
                  <a:pt x="109113" y="121078"/>
                </a:cubicBezTo>
                <a:cubicBezTo>
                  <a:pt x="111111" y="119860"/>
                  <a:pt x="112648" y="120164"/>
                  <a:pt x="113877" y="121992"/>
                </a:cubicBezTo>
                <a:lnTo>
                  <a:pt x="122484" y="133186"/>
                </a:lnTo>
                <a:cubicBezTo>
                  <a:pt x="123867" y="134785"/>
                  <a:pt x="123636" y="136308"/>
                  <a:pt x="121869" y="137907"/>
                </a:cubicBezTo>
                <a:cubicBezTo>
                  <a:pt x="104810" y="152071"/>
                  <a:pt x="85139" y="159153"/>
                  <a:pt x="62855" y="159153"/>
                </a:cubicBezTo>
                <a:cubicBezTo>
                  <a:pt x="45566" y="159153"/>
                  <a:pt x="30813" y="154279"/>
                  <a:pt x="18442" y="144532"/>
                </a:cubicBezTo>
                <a:cubicBezTo>
                  <a:pt x="6147" y="134785"/>
                  <a:pt x="0" y="121154"/>
                  <a:pt x="0" y="103640"/>
                </a:cubicBezTo>
                <a:lnTo>
                  <a:pt x="0" y="58788"/>
                </a:lnTo>
                <a:cubicBezTo>
                  <a:pt x="0" y="39674"/>
                  <a:pt x="6070" y="25129"/>
                  <a:pt x="18288" y="15078"/>
                </a:cubicBezTo>
                <a:cubicBezTo>
                  <a:pt x="30506" y="5026"/>
                  <a:pt x="45413" y="0"/>
                  <a:pt x="63086" y="0"/>
                </a:cubicBezTo>
                <a:cubicBezTo>
                  <a:pt x="80529" y="0"/>
                  <a:pt x="95282" y="5026"/>
                  <a:pt x="107346" y="15078"/>
                </a:cubicBezTo>
                <a:cubicBezTo>
                  <a:pt x="119564" y="25053"/>
                  <a:pt x="125557" y="39674"/>
                  <a:pt x="125557" y="58711"/>
                </a:cubicBezTo>
                <a:moveTo>
                  <a:pt x="101737" y="58711"/>
                </a:moveTo>
                <a:cubicBezTo>
                  <a:pt x="101737" y="46680"/>
                  <a:pt x="98202" y="37542"/>
                  <a:pt x="91133" y="31298"/>
                </a:cubicBezTo>
                <a:cubicBezTo>
                  <a:pt x="84063" y="24977"/>
                  <a:pt x="74766" y="21855"/>
                  <a:pt x="63316" y="21855"/>
                </a:cubicBezTo>
                <a:cubicBezTo>
                  <a:pt x="51637" y="21855"/>
                  <a:pt x="42262" y="24977"/>
                  <a:pt x="35347" y="31145"/>
                </a:cubicBezTo>
                <a:cubicBezTo>
                  <a:pt x="28431" y="37313"/>
                  <a:pt x="24896" y="46527"/>
                  <a:pt x="24896" y="58711"/>
                </a:cubicBezTo>
                <a:lnTo>
                  <a:pt x="24896" y="71124"/>
                </a:lnTo>
                <a:lnTo>
                  <a:pt x="101737" y="71124"/>
                </a:lnTo>
                <a:lnTo>
                  <a:pt x="101737" y="58711"/>
                </a:lnTo>
                <a:close/>
              </a:path>
            </a:pathLst>
          </a:custGeom>
          <a:solidFill>
            <a:schemeClr val="bg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45" name="Frihandsfigur 42">
            <a:extLst>
              <a:ext uri="{FF2B5EF4-FFF2-40B4-BE49-F238E27FC236}">
                <a16:creationId xmlns:a16="http://schemas.microsoft.com/office/drawing/2014/main" id="{63282DA1-8EE6-4B53-8FAB-3F1814D6C12B}"/>
              </a:ext>
            </a:extLst>
          </p:cNvPr>
          <p:cNvSpPr/>
          <p:nvPr userDrawn="1"/>
        </p:nvSpPr>
        <p:spPr>
          <a:xfrm>
            <a:off x="3538292" y="696905"/>
            <a:ext cx="24075" cy="32515"/>
          </a:xfrm>
          <a:custGeom>
            <a:avLst/>
            <a:gdLst>
              <a:gd name="connsiteX0" fmla="*/ 23436 w 24075"/>
              <a:gd name="connsiteY0" fmla="*/ 32516 h 32515"/>
              <a:gd name="connsiteX1" fmla="*/ 18288 w 24075"/>
              <a:gd name="connsiteY1" fmla="*/ 32516 h 32515"/>
              <a:gd name="connsiteX2" fmla="*/ 17520 w 24075"/>
              <a:gd name="connsiteY2" fmla="*/ 32059 h 32515"/>
              <a:gd name="connsiteX3" fmla="*/ 9528 w 24075"/>
              <a:gd name="connsiteY3" fmla="*/ 20637 h 32515"/>
              <a:gd name="connsiteX4" fmla="*/ 5456 w 24075"/>
              <a:gd name="connsiteY4" fmla="*/ 20637 h 32515"/>
              <a:gd name="connsiteX5" fmla="*/ 5456 w 24075"/>
              <a:gd name="connsiteY5" fmla="*/ 31831 h 32515"/>
              <a:gd name="connsiteX6" fmla="*/ 4841 w 24075"/>
              <a:gd name="connsiteY6" fmla="*/ 32516 h 32515"/>
              <a:gd name="connsiteX7" fmla="*/ 615 w 24075"/>
              <a:gd name="connsiteY7" fmla="*/ 32516 h 32515"/>
              <a:gd name="connsiteX8" fmla="*/ 0 w 24075"/>
              <a:gd name="connsiteY8" fmla="*/ 31831 h 32515"/>
              <a:gd name="connsiteX9" fmla="*/ 0 w 24075"/>
              <a:gd name="connsiteY9" fmla="*/ 685 h 32515"/>
              <a:gd name="connsiteX10" fmla="*/ 615 w 24075"/>
              <a:gd name="connsiteY10" fmla="*/ 0 h 32515"/>
              <a:gd name="connsiteX11" fmla="*/ 11295 w 24075"/>
              <a:gd name="connsiteY11" fmla="*/ 0 h 32515"/>
              <a:gd name="connsiteX12" fmla="*/ 20055 w 24075"/>
              <a:gd name="connsiteY12" fmla="*/ 2741 h 32515"/>
              <a:gd name="connsiteX13" fmla="*/ 23206 w 24075"/>
              <a:gd name="connsiteY13" fmla="*/ 10356 h 32515"/>
              <a:gd name="connsiteX14" fmla="*/ 21208 w 24075"/>
              <a:gd name="connsiteY14" fmla="*/ 16601 h 32515"/>
              <a:gd name="connsiteX15" fmla="*/ 15599 w 24075"/>
              <a:gd name="connsiteY15" fmla="*/ 20027 h 32515"/>
              <a:gd name="connsiteX16" fmla="*/ 23974 w 24075"/>
              <a:gd name="connsiteY16" fmla="*/ 31678 h 32515"/>
              <a:gd name="connsiteX17" fmla="*/ 23436 w 24075"/>
              <a:gd name="connsiteY17" fmla="*/ 32516 h 32515"/>
              <a:gd name="connsiteX18" fmla="*/ 11142 w 24075"/>
              <a:gd name="connsiteY18" fmla="*/ 5026 h 32515"/>
              <a:gd name="connsiteX19" fmla="*/ 5379 w 24075"/>
              <a:gd name="connsiteY19" fmla="*/ 5026 h 32515"/>
              <a:gd name="connsiteX20" fmla="*/ 5379 w 24075"/>
              <a:gd name="connsiteY20" fmla="*/ 15687 h 32515"/>
              <a:gd name="connsiteX21" fmla="*/ 11142 w 24075"/>
              <a:gd name="connsiteY21" fmla="*/ 15687 h 32515"/>
              <a:gd name="connsiteX22" fmla="*/ 15906 w 24075"/>
              <a:gd name="connsiteY22" fmla="*/ 14392 h 32515"/>
              <a:gd name="connsiteX23" fmla="*/ 17443 w 24075"/>
              <a:gd name="connsiteY23" fmla="*/ 10356 h 32515"/>
              <a:gd name="connsiteX24" fmla="*/ 15906 w 24075"/>
              <a:gd name="connsiteY24" fmla="*/ 6320 h 32515"/>
              <a:gd name="connsiteX25" fmla="*/ 11142 w 24075"/>
              <a:gd name="connsiteY25" fmla="*/ 5026 h 3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075" h="32515">
                <a:moveTo>
                  <a:pt x="23436" y="32516"/>
                </a:moveTo>
                <a:lnTo>
                  <a:pt x="18288" y="32516"/>
                </a:lnTo>
                <a:cubicBezTo>
                  <a:pt x="17981" y="32516"/>
                  <a:pt x="17673" y="32364"/>
                  <a:pt x="17520" y="32059"/>
                </a:cubicBezTo>
                <a:lnTo>
                  <a:pt x="9528" y="20637"/>
                </a:lnTo>
                <a:lnTo>
                  <a:pt x="5456" y="20637"/>
                </a:lnTo>
                <a:lnTo>
                  <a:pt x="5456" y="31831"/>
                </a:lnTo>
                <a:cubicBezTo>
                  <a:pt x="5456" y="32287"/>
                  <a:pt x="5225" y="32516"/>
                  <a:pt x="4841" y="32516"/>
                </a:cubicBezTo>
                <a:lnTo>
                  <a:pt x="615" y="32516"/>
                </a:lnTo>
                <a:cubicBezTo>
                  <a:pt x="154" y="32516"/>
                  <a:pt x="0" y="32287"/>
                  <a:pt x="0" y="31831"/>
                </a:cubicBezTo>
                <a:lnTo>
                  <a:pt x="0" y="685"/>
                </a:lnTo>
                <a:cubicBezTo>
                  <a:pt x="0" y="228"/>
                  <a:pt x="231" y="0"/>
                  <a:pt x="615" y="0"/>
                </a:cubicBezTo>
                <a:lnTo>
                  <a:pt x="11295" y="0"/>
                </a:lnTo>
                <a:cubicBezTo>
                  <a:pt x="15061" y="0"/>
                  <a:pt x="17981" y="914"/>
                  <a:pt x="20055" y="2741"/>
                </a:cubicBezTo>
                <a:cubicBezTo>
                  <a:pt x="22130" y="4569"/>
                  <a:pt x="23206" y="7082"/>
                  <a:pt x="23206" y="10356"/>
                </a:cubicBezTo>
                <a:cubicBezTo>
                  <a:pt x="23206" y="12869"/>
                  <a:pt x="22514" y="14925"/>
                  <a:pt x="21208" y="16601"/>
                </a:cubicBezTo>
                <a:cubicBezTo>
                  <a:pt x="19902" y="18276"/>
                  <a:pt x="17981" y="19418"/>
                  <a:pt x="15599" y="20027"/>
                </a:cubicBezTo>
                <a:lnTo>
                  <a:pt x="23974" y="31678"/>
                </a:lnTo>
                <a:cubicBezTo>
                  <a:pt x="24205" y="32211"/>
                  <a:pt x="24051" y="32516"/>
                  <a:pt x="23436" y="32516"/>
                </a:cubicBezTo>
                <a:moveTo>
                  <a:pt x="11142" y="5026"/>
                </a:moveTo>
                <a:lnTo>
                  <a:pt x="5379" y="5026"/>
                </a:lnTo>
                <a:lnTo>
                  <a:pt x="5379" y="15687"/>
                </a:lnTo>
                <a:lnTo>
                  <a:pt x="11142" y="15687"/>
                </a:lnTo>
                <a:cubicBezTo>
                  <a:pt x="13293" y="15687"/>
                  <a:pt x="14830" y="15230"/>
                  <a:pt x="15906" y="14392"/>
                </a:cubicBezTo>
                <a:cubicBezTo>
                  <a:pt x="16905" y="13555"/>
                  <a:pt x="17443" y="12184"/>
                  <a:pt x="17443" y="10356"/>
                </a:cubicBezTo>
                <a:cubicBezTo>
                  <a:pt x="17443" y="8529"/>
                  <a:pt x="16905" y="7158"/>
                  <a:pt x="15906" y="6320"/>
                </a:cubicBezTo>
                <a:cubicBezTo>
                  <a:pt x="14830" y="5407"/>
                  <a:pt x="13293" y="5026"/>
                  <a:pt x="11142" y="5026"/>
                </a:cubicBezTo>
              </a:path>
            </a:pathLst>
          </a:custGeom>
          <a:solidFill>
            <a:schemeClr val="bg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sp>
        <p:nvSpPr>
          <p:cNvPr id="46" name="Frihandsfigur 43">
            <a:extLst>
              <a:ext uri="{FF2B5EF4-FFF2-40B4-BE49-F238E27FC236}">
                <a16:creationId xmlns:a16="http://schemas.microsoft.com/office/drawing/2014/main" id="{4D6AC3C1-54D6-4D2D-A5DF-36D543F11327}"/>
              </a:ext>
            </a:extLst>
          </p:cNvPr>
          <p:cNvSpPr/>
          <p:nvPr userDrawn="1"/>
        </p:nvSpPr>
        <p:spPr>
          <a:xfrm>
            <a:off x="3517929" y="683350"/>
            <a:ext cx="60396" cy="59853"/>
          </a:xfrm>
          <a:custGeom>
            <a:avLst/>
            <a:gdLst>
              <a:gd name="connsiteX0" fmla="*/ 30198 w 60396"/>
              <a:gd name="connsiteY0" fmla="*/ 59854 h 59853"/>
              <a:gd name="connsiteX1" fmla="*/ 0 w 60396"/>
              <a:gd name="connsiteY1" fmla="*/ 29927 h 59853"/>
              <a:gd name="connsiteX2" fmla="*/ 30198 w 60396"/>
              <a:gd name="connsiteY2" fmla="*/ 0 h 59853"/>
              <a:gd name="connsiteX3" fmla="*/ 60397 w 60396"/>
              <a:gd name="connsiteY3" fmla="*/ 29927 h 59853"/>
              <a:gd name="connsiteX4" fmla="*/ 30198 w 60396"/>
              <a:gd name="connsiteY4" fmla="*/ 59854 h 59853"/>
              <a:gd name="connsiteX5" fmla="*/ 30198 w 60396"/>
              <a:gd name="connsiteY5" fmla="*/ 4569 h 59853"/>
              <a:gd name="connsiteX6" fmla="*/ 4610 w 60396"/>
              <a:gd name="connsiteY6" fmla="*/ 29927 h 59853"/>
              <a:gd name="connsiteX7" fmla="*/ 30198 w 60396"/>
              <a:gd name="connsiteY7" fmla="*/ 55285 h 59853"/>
              <a:gd name="connsiteX8" fmla="*/ 55786 w 60396"/>
              <a:gd name="connsiteY8" fmla="*/ 29927 h 59853"/>
              <a:gd name="connsiteX9" fmla="*/ 30198 w 60396"/>
              <a:gd name="connsiteY9" fmla="*/ 4569 h 59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396" h="59853">
                <a:moveTo>
                  <a:pt x="30198" y="59854"/>
                </a:moveTo>
                <a:cubicBezTo>
                  <a:pt x="13524" y="59854"/>
                  <a:pt x="0" y="46451"/>
                  <a:pt x="0" y="29927"/>
                </a:cubicBezTo>
                <a:cubicBezTo>
                  <a:pt x="0" y="13402"/>
                  <a:pt x="13524" y="0"/>
                  <a:pt x="30198" y="0"/>
                </a:cubicBezTo>
                <a:cubicBezTo>
                  <a:pt x="46796" y="0"/>
                  <a:pt x="60397" y="13402"/>
                  <a:pt x="60397" y="29927"/>
                </a:cubicBezTo>
                <a:cubicBezTo>
                  <a:pt x="60397" y="46451"/>
                  <a:pt x="46873" y="59854"/>
                  <a:pt x="30198" y="59854"/>
                </a:cubicBezTo>
                <a:moveTo>
                  <a:pt x="30198" y="4569"/>
                </a:moveTo>
                <a:cubicBezTo>
                  <a:pt x="16060" y="4569"/>
                  <a:pt x="4610" y="15915"/>
                  <a:pt x="4610" y="29927"/>
                </a:cubicBezTo>
                <a:cubicBezTo>
                  <a:pt x="4610" y="43862"/>
                  <a:pt x="16060" y="55285"/>
                  <a:pt x="30198" y="55285"/>
                </a:cubicBezTo>
                <a:cubicBezTo>
                  <a:pt x="44260" y="55285"/>
                  <a:pt x="55786" y="43938"/>
                  <a:pt x="55786" y="29927"/>
                </a:cubicBezTo>
                <a:cubicBezTo>
                  <a:pt x="55786" y="15915"/>
                  <a:pt x="44337" y="4569"/>
                  <a:pt x="30198" y="4569"/>
                </a:cubicBezTo>
              </a:path>
            </a:pathLst>
          </a:custGeom>
          <a:solidFill>
            <a:schemeClr val="bg1"/>
          </a:solidFill>
          <a:ln w="7684" cap="flat">
            <a:noFill/>
            <a:prstDash val="solid"/>
            <a:miter/>
          </a:ln>
        </p:spPr>
        <p:txBody>
          <a:bodyPr rtlCol="0" anchor="ctr"/>
          <a:lstStyle/>
          <a:p>
            <a:endParaRPr lang="sv-SE" dirty="0"/>
          </a:p>
        </p:txBody>
      </p:sp>
      <p:grpSp>
        <p:nvGrpSpPr>
          <p:cNvPr id="47" name="Bild 9">
            <a:extLst>
              <a:ext uri="{FF2B5EF4-FFF2-40B4-BE49-F238E27FC236}">
                <a16:creationId xmlns:a16="http://schemas.microsoft.com/office/drawing/2014/main" id="{6F6FE8A1-DF3D-4AC8-A723-48CEF7A817E7}"/>
              </a:ext>
            </a:extLst>
          </p:cNvPr>
          <p:cNvGrpSpPr/>
          <p:nvPr userDrawn="1"/>
        </p:nvGrpSpPr>
        <p:grpSpPr>
          <a:xfrm>
            <a:off x="6246342" y="914400"/>
            <a:ext cx="5942196" cy="5943600"/>
            <a:chOff x="6246342" y="914400"/>
            <a:chExt cx="5990958" cy="5992374"/>
          </a:xfrm>
          <a:solidFill>
            <a:schemeClr val="accent1">
              <a:lumMod val="90000"/>
              <a:lumOff val="10000"/>
            </a:schemeClr>
          </a:solidFill>
        </p:grpSpPr>
        <p:sp>
          <p:nvSpPr>
            <p:cNvPr id="48" name="Frihandsfigur 5">
              <a:extLst>
                <a:ext uri="{FF2B5EF4-FFF2-40B4-BE49-F238E27FC236}">
                  <a16:creationId xmlns:a16="http://schemas.microsoft.com/office/drawing/2014/main" id="{45480DFD-171C-4C5C-AE0E-BC53E27C6EA7}"/>
                </a:ext>
              </a:extLst>
            </p:cNvPr>
            <p:cNvSpPr/>
            <p:nvPr/>
          </p:nvSpPr>
          <p:spPr>
            <a:xfrm>
              <a:off x="7422732" y="2093622"/>
              <a:ext cx="3860431" cy="3859015"/>
            </a:xfrm>
            <a:custGeom>
              <a:avLst/>
              <a:gdLst>
                <a:gd name="connsiteX0" fmla="*/ 2182906 w 3860431"/>
                <a:gd name="connsiteY0" fmla="*/ 3420169 h 3859015"/>
                <a:gd name="connsiteX1" fmla="*/ 2511333 w 3860431"/>
                <a:gd name="connsiteY1" fmla="*/ 3857600 h 3859015"/>
                <a:gd name="connsiteX2" fmla="*/ 2512748 w 3860431"/>
                <a:gd name="connsiteY2" fmla="*/ 3857600 h 3859015"/>
                <a:gd name="connsiteX3" fmla="*/ 2512748 w 3860431"/>
                <a:gd name="connsiteY3" fmla="*/ 3859015 h 3859015"/>
                <a:gd name="connsiteX4" fmla="*/ 3860431 w 3860431"/>
                <a:gd name="connsiteY4" fmla="*/ 2511333 h 3859015"/>
                <a:gd name="connsiteX5" fmla="*/ 3859015 w 3860431"/>
                <a:gd name="connsiteY5" fmla="*/ 2511333 h 3859015"/>
                <a:gd name="connsiteX6" fmla="*/ 3859015 w 3860431"/>
                <a:gd name="connsiteY6" fmla="*/ 2509917 h 3859015"/>
                <a:gd name="connsiteX7" fmla="*/ 3421585 w 3860431"/>
                <a:gd name="connsiteY7" fmla="*/ 2181490 h 3859015"/>
                <a:gd name="connsiteX8" fmla="*/ 2921866 w 3860431"/>
                <a:gd name="connsiteY8" fmla="*/ 246320 h 3859015"/>
                <a:gd name="connsiteX9" fmla="*/ 1967730 w 3860431"/>
                <a:gd name="connsiteY9" fmla="*/ 0 h 3859015"/>
                <a:gd name="connsiteX10" fmla="*/ 0 w 3860431"/>
                <a:gd name="connsiteY10" fmla="*/ 1967730 h 3859015"/>
                <a:gd name="connsiteX11" fmla="*/ 246320 w 3860431"/>
                <a:gd name="connsiteY11" fmla="*/ 2920451 h 3859015"/>
                <a:gd name="connsiteX12" fmla="*/ 2182906 w 3860431"/>
                <a:gd name="connsiteY12" fmla="*/ 3420169 h 3859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0431" h="3859015">
                  <a:moveTo>
                    <a:pt x="2182906" y="3420169"/>
                  </a:moveTo>
                  <a:cubicBezTo>
                    <a:pt x="2315975" y="3553239"/>
                    <a:pt x="2426395" y="3700465"/>
                    <a:pt x="2511333" y="3857600"/>
                  </a:cubicBezTo>
                  <a:cubicBezTo>
                    <a:pt x="2511333" y="3857600"/>
                    <a:pt x="2511333" y="3857600"/>
                    <a:pt x="2512748" y="3857600"/>
                  </a:cubicBezTo>
                  <a:cubicBezTo>
                    <a:pt x="2512748" y="3857600"/>
                    <a:pt x="2512748" y="3859015"/>
                    <a:pt x="2512748" y="3859015"/>
                  </a:cubicBezTo>
                  <a:cubicBezTo>
                    <a:pt x="3162524" y="3672152"/>
                    <a:pt x="3673567" y="3161108"/>
                    <a:pt x="3860431" y="2511333"/>
                  </a:cubicBezTo>
                  <a:cubicBezTo>
                    <a:pt x="3860431" y="2511333"/>
                    <a:pt x="3859015" y="2511333"/>
                    <a:pt x="3859015" y="2511333"/>
                  </a:cubicBezTo>
                  <a:cubicBezTo>
                    <a:pt x="3859015" y="2511333"/>
                    <a:pt x="3859015" y="2511333"/>
                    <a:pt x="3859015" y="2509917"/>
                  </a:cubicBezTo>
                  <a:cubicBezTo>
                    <a:pt x="3701880" y="2422148"/>
                    <a:pt x="3556070" y="2313144"/>
                    <a:pt x="3421585" y="2181490"/>
                  </a:cubicBezTo>
                  <a:cubicBezTo>
                    <a:pt x="2897801" y="1657706"/>
                    <a:pt x="2730756" y="911668"/>
                    <a:pt x="2921866" y="246320"/>
                  </a:cubicBezTo>
                  <a:cubicBezTo>
                    <a:pt x="2638740" y="89185"/>
                    <a:pt x="2314560" y="0"/>
                    <a:pt x="1967730" y="0"/>
                  </a:cubicBezTo>
                  <a:cubicBezTo>
                    <a:pt x="880524" y="0"/>
                    <a:pt x="0" y="880524"/>
                    <a:pt x="0" y="1967730"/>
                  </a:cubicBezTo>
                  <a:cubicBezTo>
                    <a:pt x="0" y="2313144"/>
                    <a:pt x="89185" y="2638740"/>
                    <a:pt x="246320" y="2920451"/>
                  </a:cubicBezTo>
                  <a:cubicBezTo>
                    <a:pt x="913083" y="2729340"/>
                    <a:pt x="1657706" y="2894969"/>
                    <a:pt x="2182906" y="3420169"/>
                  </a:cubicBezTo>
                  <a:close/>
                </a:path>
              </a:pathLst>
            </a:custGeom>
            <a:grpFill/>
            <a:ln w="141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  <p:sp>
          <p:nvSpPr>
            <p:cNvPr id="49" name="Frihandsfigur 6">
              <a:extLst>
                <a:ext uri="{FF2B5EF4-FFF2-40B4-BE49-F238E27FC236}">
                  <a16:creationId xmlns:a16="http://schemas.microsoft.com/office/drawing/2014/main" id="{F512C70F-1B5C-42A0-B206-0A1A49379A20}"/>
                </a:ext>
              </a:extLst>
            </p:cNvPr>
            <p:cNvSpPr/>
            <p:nvPr/>
          </p:nvSpPr>
          <p:spPr>
            <a:xfrm>
              <a:off x="10346014" y="914400"/>
              <a:ext cx="1891285" cy="3936874"/>
            </a:xfrm>
            <a:custGeom>
              <a:avLst/>
              <a:gdLst>
                <a:gd name="connsiteX0" fmla="*/ 938565 w 1891285"/>
                <a:gd name="connsiteY0" fmla="*/ 3690555 h 3936874"/>
                <a:gd name="connsiteX1" fmla="*/ 1891286 w 1891285"/>
                <a:gd name="connsiteY1" fmla="*/ 3936875 h 3936874"/>
                <a:gd name="connsiteX2" fmla="*/ 1891286 w 1891285"/>
                <a:gd name="connsiteY2" fmla="*/ 0 h 3936874"/>
                <a:gd name="connsiteX3" fmla="*/ 499719 w 1891285"/>
                <a:gd name="connsiteY3" fmla="*/ 576163 h 3936874"/>
                <a:gd name="connsiteX4" fmla="*/ 0 w 1891285"/>
                <a:gd name="connsiteY4" fmla="*/ 1424127 h 3936874"/>
                <a:gd name="connsiteX5" fmla="*/ 1013593 w 1891285"/>
                <a:gd name="connsiteY5" fmla="*/ 3145536 h 3936874"/>
                <a:gd name="connsiteX6" fmla="*/ 938565 w 1891285"/>
                <a:gd name="connsiteY6" fmla="*/ 3690555 h 3936874"/>
                <a:gd name="connsiteX7" fmla="*/ 938565 w 1891285"/>
                <a:gd name="connsiteY7" fmla="*/ 3690555 h 3936874"/>
                <a:gd name="connsiteX8" fmla="*/ 938565 w 1891285"/>
                <a:gd name="connsiteY8" fmla="*/ 3690555 h 393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1285" h="3936874">
                  <a:moveTo>
                    <a:pt x="938565" y="3690555"/>
                  </a:moveTo>
                  <a:cubicBezTo>
                    <a:pt x="1234432" y="3854768"/>
                    <a:pt x="1562859" y="3936875"/>
                    <a:pt x="1891286" y="3936875"/>
                  </a:cubicBezTo>
                  <a:lnTo>
                    <a:pt x="1891286" y="0"/>
                  </a:lnTo>
                  <a:cubicBezTo>
                    <a:pt x="1387320" y="0"/>
                    <a:pt x="884771" y="192526"/>
                    <a:pt x="499719" y="576163"/>
                  </a:cubicBezTo>
                  <a:cubicBezTo>
                    <a:pt x="254814" y="821067"/>
                    <a:pt x="89185" y="1114103"/>
                    <a:pt x="0" y="1424127"/>
                  </a:cubicBezTo>
                  <a:cubicBezTo>
                    <a:pt x="604475" y="1759632"/>
                    <a:pt x="1013593" y="2403745"/>
                    <a:pt x="1013593" y="3145536"/>
                  </a:cubicBezTo>
                  <a:cubicBezTo>
                    <a:pt x="1013593" y="3333815"/>
                    <a:pt x="986696" y="3516432"/>
                    <a:pt x="938565" y="3690555"/>
                  </a:cubicBezTo>
                  <a:cubicBezTo>
                    <a:pt x="938565" y="3689139"/>
                    <a:pt x="938565" y="3689139"/>
                    <a:pt x="938565" y="3690555"/>
                  </a:cubicBezTo>
                  <a:cubicBezTo>
                    <a:pt x="938565" y="3689139"/>
                    <a:pt x="938565" y="3690555"/>
                    <a:pt x="938565" y="3690555"/>
                  </a:cubicBezTo>
                  <a:close/>
                </a:path>
              </a:pathLst>
            </a:custGeom>
            <a:grpFill/>
            <a:ln w="141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  <p:sp>
          <p:nvSpPr>
            <p:cNvPr id="50" name="Frihandsfigur 8">
              <a:extLst>
                <a:ext uri="{FF2B5EF4-FFF2-40B4-BE49-F238E27FC236}">
                  <a16:creationId xmlns:a16="http://schemas.microsoft.com/office/drawing/2014/main" id="{41EBB170-00E7-4058-964B-7999DB3755FC}"/>
                </a:ext>
              </a:extLst>
            </p:cNvPr>
            <p:cNvSpPr/>
            <p:nvPr/>
          </p:nvSpPr>
          <p:spPr>
            <a:xfrm>
              <a:off x="6246342" y="5012657"/>
              <a:ext cx="3935459" cy="1894116"/>
            </a:xfrm>
            <a:custGeom>
              <a:avLst/>
              <a:gdLst>
                <a:gd name="connsiteX0" fmla="*/ 3690555 w 3935459"/>
                <a:gd name="connsiteY0" fmla="*/ 939980 h 1894116"/>
                <a:gd name="connsiteX1" fmla="*/ 3690555 w 3935459"/>
                <a:gd name="connsiteY1" fmla="*/ 939980 h 1894116"/>
                <a:gd name="connsiteX2" fmla="*/ 3690555 w 3935459"/>
                <a:gd name="connsiteY2" fmla="*/ 939980 h 1894116"/>
                <a:gd name="connsiteX3" fmla="*/ 3146952 w 3935459"/>
                <a:gd name="connsiteY3" fmla="*/ 1015009 h 1894116"/>
                <a:gd name="connsiteX4" fmla="*/ 1425542 w 3935459"/>
                <a:gd name="connsiteY4" fmla="*/ 0 h 1894116"/>
                <a:gd name="connsiteX5" fmla="*/ 577578 w 3935459"/>
                <a:gd name="connsiteY5" fmla="*/ 499718 h 1894116"/>
                <a:gd name="connsiteX6" fmla="*/ 0 w 3935459"/>
                <a:gd name="connsiteY6" fmla="*/ 1894117 h 1894116"/>
                <a:gd name="connsiteX7" fmla="*/ 3935459 w 3935459"/>
                <a:gd name="connsiteY7" fmla="*/ 1894117 h 1894116"/>
                <a:gd name="connsiteX8" fmla="*/ 3690555 w 3935459"/>
                <a:gd name="connsiteY8" fmla="*/ 939980 h 189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459" h="1894116">
                  <a:moveTo>
                    <a:pt x="3690555" y="939980"/>
                  </a:moveTo>
                  <a:cubicBezTo>
                    <a:pt x="3689139" y="939980"/>
                    <a:pt x="3689139" y="939980"/>
                    <a:pt x="3690555" y="939980"/>
                  </a:cubicBezTo>
                  <a:cubicBezTo>
                    <a:pt x="3689139" y="939980"/>
                    <a:pt x="3689139" y="939980"/>
                    <a:pt x="3690555" y="939980"/>
                  </a:cubicBezTo>
                  <a:cubicBezTo>
                    <a:pt x="3516432" y="988112"/>
                    <a:pt x="3333815" y="1015009"/>
                    <a:pt x="3146952" y="1015009"/>
                  </a:cubicBezTo>
                  <a:cubicBezTo>
                    <a:pt x="2405160" y="1015009"/>
                    <a:pt x="1761047" y="605891"/>
                    <a:pt x="1425542" y="0"/>
                  </a:cubicBezTo>
                  <a:cubicBezTo>
                    <a:pt x="1114103" y="89185"/>
                    <a:pt x="822483" y="254814"/>
                    <a:pt x="577578" y="499718"/>
                  </a:cubicBezTo>
                  <a:cubicBezTo>
                    <a:pt x="191110" y="884771"/>
                    <a:pt x="0" y="1390151"/>
                    <a:pt x="0" y="1894117"/>
                  </a:cubicBezTo>
                  <a:lnTo>
                    <a:pt x="3935459" y="1894117"/>
                  </a:lnTo>
                  <a:cubicBezTo>
                    <a:pt x="3935459" y="1564274"/>
                    <a:pt x="3853353" y="1235847"/>
                    <a:pt x="3690555" y="939980"/>
                  </a:cubicBezTo>
                  <a:close/>
                </a:path>
              </a:pathLst>
            </a:custGeom>
            <a:grpFill/>
            <a:ln w="141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3053871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si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CBB7027-6C47-4C8A-B194-F00C395A67C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custGeom>
            <a:avLst/>
            <a:gdLst>
              <a:gd name="connsiteX0" fmla="*/ 11473653 w 12191999"/>
              <a:gd name="connsiteY0" fmla="*/ 875613 h 6857999"/>
              <a:gd name="connsiteX1" fmla="*/ 11506450 w 12191999"/>
              <a:gd name="connsiteY1" fmla="*/ 916490 h 6857999"/>
              <a:gd name="connsiteX2" fmla="*/ 11513448 w 12191999"/>
              <a:gd name="connsiteY2" fmla="*/ 968429 h 6857999"/>
              <a:gd name="connsiteX3" fmla="*/ 11502120 w 12191999"/>
              <a:gd name="connsiteY3" fmla="*/ 958910 h 6857999"/>
              <a:gd name="connsiteX4" fmla="*/ 11478122 w 12191999"/>
              <a:gd name="connsiteY4" fmla="*/ 920598 h 6857999"/>
              <a:gd name="connsiteX5" fmla="*/ 11269340 w 12191999"/>
              <a:gd name="connsiteY5" fmla="*/ 793933 h 6857999"/>
              <a:gd name="connsiteX6" fmla="*/ 11176536 w 12191999"/>
              <a:gd name="connsiteY6" fmla="*/ 833728 h 6857999"/>
              <a:gd name="connsiteX7" fmla="*/ 11197905 w 12191999"/>
              <a:gd name="connsiteY7" fmla="*/ 972327 h 6857999"/>
              <a:gd name="connsiteX8" fmla="*/ 11317098 w 12191999"/>
              <a:gd name="connsiteY8" fmla="*/ 970850 h 6857999"/>
              <a:gd name="connsiteX9" fmla="*/ 11354574 w 12191999"/>
              <a:gd name="connsiteY9" fmla="*/ 877078 h 6857999"/>
              <a:gd name="connsiteX10" fmla="*/ 11269340 w 12191999"/>
              <a:gd name="connsiteY10" fmla="*/ 793933 h 6857999"/>
              <a:gd name="connsiteX11" fmla="*/ 11556798 w 12191999"/>
              <a:gd name="connsiteY11" fmla="*/ 790378 h 6857999"/>
              <a:gd name="connsiteX12" fmla="*/ 11482841 w 12191999"/>
              <a:gd name="connsiteY12" fmla="*/ 844745 h 6857999"/>
              <a:gd name="connsiteX13" fmla="*/ 11473653 w 12191999"/>
              <a:gd name="connsiteY13" fmla="*/ 875613 h 6857999"/>
              <a:gd name="connsiteX14" fmla="*/ 11473653 w 12191999"/>
              <a:gd name="connsiteY14" fmla="*/ 875612 h 6857999"/>
              <a:gd name="connsiteX15" fmla="*/ 11354575 w 12191999"/>
              <a:gd name="connsiteY15" fmla="*/ 877078 h 6857999"/>
              <a:gd name="connsiteX16" fmla="*/ 11317099 w 12191999"/>
              <a:gd name="connsiteY16" fmla="*/ 970850 h 6857999"/>
              <a:gd name="connsiteX17" fmla="*/ 11430219 w 12191999"/>
              <a:gd name="connsiteY17" fmla="*/ 1053736 h 6857999"/>
              <a:gd name="connsiteX18" fmla="*/ 11513448 w 12191999"/>
              <a:gd name="connsiteY18" fmla="*/ 968429 h 6857999"/>
              <a:gd name="connsiteX19" fmla="*/ 11652040 w 12191999"/>
              <a:gd name="connsiteY19" fmla="*/ 947139 h 6857999"/>
              <a:gd name="connsiteX20" fmla="*/ 11650557 w 12191999"/>
              <a:gd name="connsiteY20" fmla="*/ 827866 h 6857999"/>
              <a:gd name="connsiteX21" fmla="*/ 11635827 w 12191999"/>
              <a:gd name="connsiteY21" fmla="*/ 829141 h 6857999"/>
              <a:gd name="connsiteX22" fmla="*/ 11556798 w 12191999"/>
              <a:gd name="connsiteY22" fmla="*/ 790378 h 6857999"/>
              <a:gd name="connsiteX23" fmla="*/ 11174127 w 12191999"/>
              <a:gd name="connsiteY23" fmla="*/ 637379 h 6857999"/>
              <a:gd name="connsiteX24" fmla="*/ 11091248 w 12191999"/>
              <a:gd name="connsiteY24" fmla="*/ 750504 h 6857999"/>
              <a:gd name="connsiteX25" fmla="*/ 11176561 w 12191999"/>
              <a:gd name="connsiteY25" fmla="*/ 833728 h 6857999"/>
              <a:gd name="connsiteX26" fmla="*/ 11186080 w 12191999"/>
              <a:gd name="connsiteY26" fmla="*/ 822400 h 6857999"/>
              <a:gd name="connsiteX27" fmla="*/ 11269339 w 12191999"/>
              <a:gd name="connsiteY27" fmla="*/ 793933 h 6857999"/>
              <a:gd name="connsiteX28" fmla="*/ 11267874 w 12191999"/>
              <a:gd name="connsiteY28" fmla="*/ 674855 h 6857999"/>
              <a:gd name="connsiteX29" fmla="*/ 11182805 w 12191999"/>
              <a:gd name="connsiteY29" fmla="*/ 647382 h 6857999"/>
              <a:gd name="connsiteX30" fmla="*/ 11174127 w 12191999"/>
              <a:gd name="connsiteY30" fmla="*/ 637379 h 6857999"/>
              <a:gd name="connsiteX31" fmla="*/ 11566960 w 12191999"/>
              <a:gd name="connsiteY31" fmla="*/ 473719 h 6857999"/>
              <a:gd name="connsiteX32" fmla="*/ 11507574 w 12191999"/>
              <a:gd name="connsiteY32" fmla="*/ 494408 h 6857999"/>
              <a:gd name="connsiteX33" fmla="*/ 11501865 w 12191999"/>
              <a:gd name="connsiteY33" fmla="*/ 546501 h 6857999"/>
              <a:gd name="connsiteX34" fmla="*/ 11470104 w 12191999"/>
              <a:gd name="connsiteY34" fmla="*/ 588173 h 6857999"/>
              <a:gd name="connsiteX35" fmla="*/ 11470098 w 12191999"/>
              <a:gd name="connsiteY35" fmla="*/ 588155 h 6857999"/>
              <a:gd name="connsiteX36" fmla="*/ 11470098 w 12191999"/>
              <a:gd name="connsiteY36" fmla="*/ 588180 h 6857999"/>
              <a:gd name="connsiteX37" fmla="*/ 11470104 w 12191999"/>
              <a:gd name="connsiteY37" fmla="*/ 588173 h 6857999"/>
              <a:gd name="connsiteX38" fmla="*/ 11480050 w 12191999"/>
              <a:gd name="connsiteY38" fmla="*/ 618787 h 6857999"/>
              <a:gd name="connsiteX39" fmla="*/ 11555333 w 12191999"/>
              <a:gd name="connsiteY39" fmla="*/ 671312 h 6857999"/>
              <a:gd name="connsiteX40" fmla="*/ 11621467 w 12191999"/>
              <a:gd name="connsiteY40" fmla="*/ 631489 h 6857999"/>
              <a:gd name="connsiteX41" fmla="*/ 11648148 w 12191999"/>
              <a:gd name="connsiteY41" fmla="*/ 631505 h 6857999"/>
              <a:gd name="connsiteX42" fmla="*/ 11607295 w 12191999"/>
              <a:gd name="connsiteY42" fmla="*/ 664326 h 6857999"/>
              <a:gd name="connsiteX43" fmla="*/ 11555358 w 12191999"/>
              <a:gd name="connsiteY43" fmla="*/ 671312 h 6857999"/>
              <a:gd name="connsiteX44" fmla="*/ 11556823 w 12191999"/>
              <a:gd name="connsiteY44" fmla="*/ 790377 h 6857999"/>
              <a:gd name="connsiteX45" fmla="*/ 11641892 w 12191999"/>
              <a:gd name="connsiteY45" fmla="*/ 817863 h 6857999"/>
              <a:gd name="connsiteX46" fmla="*/ 11650583 w 12191999"/>
              <a:gd name="connsiteY46" fmla="*/ 827853 h 6857999"/>
              <a:gd name="connsiteX47" fmla="*/ 11734645 w 12191999"/>
              <a:gd name="connsiteY47" fmla="*/ 729405 h 6857999"/>
              <a:gd name="connsiteX48" fmla="*/ 11682417 w 12191999"/>
              <a:gd name="connsiteY48" fmla="*/ 642503 h 6857999"/>
              <a:gd name="connsiteX49" fmla="*/ 11648149 w 12191999"/>
              <a:gd name="connsiteY49" fmla="*/ 631504 h 6857999"/>
              <a:gd name="connsiteX50" fmla="*/ 11664694 w 12191999"/>
              <a:gd name="connsiteY50" fmla="*/ 595778 h 6857999"/>
              <a:gd name="connsiteX51" fmla="*/ 11626846 w 12191999"/>
              <a:gd name="connsiteY51" fmla="*/ 492914 h 6857999"/>
              <a:gd name="connsiteX52" fmla="*/ 11566960 w 12191999"/>
              <a:gd name="connsiteY52" fmla="*/ 473719 h 6857999"/>
              <a:gd name="connsiteX53" fmla="*/ 11394448 w 12191999"/>
              <a:gd name="connsiteY53" fmla="*/ 411528 h 6857999"/>
              <a:gd name="connsiteX54" fmla="*/ 11320474 w 12191999"/>
              <a:gd name="connsiteY54" fmla="*/ 465981 h 6857999"/>
              <a:gd name="connsiteX55" fmla="*/ 11311225 w 12191999"/>
              <a:gd name="connsiteY55" fmla="*/ 496838 h 6857999"/>
              <a:gd name="connsiteX56" fmla="*/ 11311225 w 12191999"/>
              <a:gd name="connsiteY56" fmla="*/ 496816 h 6857999"/>
              <a:gd name="connsiteX57" fmla="*/ 11172642 w 12191999"/>
              <a:gd name="connsiteY57" fmla="*/ 518286 h 6857999"/>
              <a:gd name="connsiteX58" fmla="*/ 11174128 w 12191999"/>
              <a:gd name="connsiteY58" fmla="*/ 637379 h 6857999"/>
              <a:gd name="connsiteX59" fmla="*/ 11226221 w 12191999"/>
              <a:gd name="connsiteY59" fmla="*/ 643087 h 6857999"/>
              <a:gd name="connsiteX60" fmla="*/ 11267893 w 12191999"/>
              <a:gd name="connsiteY60" fmla="*/ 674848 h 6857999"/>
              <a:gd name="connsiteX61" fmla="*/ 11267875 w 12191999"/>
              <a:gd name="connsiteY61" fmla="*/ 674854 h 6857999"/>
              <a:gd name="connsiteX62" fmla="*/ 11267900 w 12191999"/>
              <a:gd name="connsiteY62" fmla="*/ 674854 h 6857999"/>
              <a:gd name="connsiteX63" fmla="*/ 11267893 w 12191999"/>
              <a:gd name="connsiteY63" fmla="*/ 674848 h 6857999"/>
              <a:gd name="connsiteX64" fmla="*/ 11298506 w 12191999"/>
              <a:gd name="connsiteY64" fmla="*/ 664903 h 6857999"/>
              <a:gd name="connsiteX65" fmla="*/ 11351019 w 12191999"/>
              <a:gd name="connsiteY65" fmla="*/ 589620 h 6857999"/>
              <a:gd name="connsiteX66" fmla="*/ 11311213 w 12191999"/>
              <a:gd name="connsiteY66" fmla="*/ 523493 h 6857999"/>
              <a:gd name="connsiteX67" fmla="*/ 11311225 w 12191999"/>
              <a:gd name="connsiteY67" fmla="*/ 496842 h 6857999"/>
              <a:gd name="connsiteX68" fmla="*/ 11322552 w 12191999"/>
              <a:gd name="connsiteY68" fmla="*/ 506360 h 6857999"/>
              <a:gd name="connsiteX69" fmla="*/ 11351019 w 12191999"/>
              <a:gd name="connsiteY69" fmla="*/ 589619 h 6857999"/>
              <a:gd name="connsiteX70" fmla="*/ 11470097 w 12191999"/>
              <a:gd name="connsiteY70" fmla="*/ 588154 h 6857999"/>
              <a:gd name="connsiteX71" fmla="*/ 11497583 w 12191999"/>
              <a:gd name="connsiteY71" fmla="*/ 503085 h 6857999"/>
              <a:gd name="connsiteX72" fmla="*/ 11507573 w 12191999"/>
              <a:gd name="connsiteY72" fmla="*/ 494407 h 6857999"/>
              <a:gd name="connsiteX73" fmla="*/ 11394448 w 12191999"/>
              <a:gd name="connsiteY73" fmla="*/ 411528 h 6857999"/>
              <a:gd name="connsiteX74" fmla="*/ 0 w 12191999"/>
              <a:gd name="connsiteY74" fmla="*/ 0 h 6857999"/>
              <a:gd name="connsiteX75" fmla="*/ 12191999 w 12191999"/>
              <a:gd name="connsiteY75" fmla="*/ 0 h 6857999"/>
              <a:gd name="connsiteX76" fmla="*/ 12191999 w 12191999"/>
              <a:gd name="connsiteY76" fmla="*/ 6857999 h 6857999"/>
              <a:gd name="connsiteX77" fmla="*/ 0 w 12191999"/>
              <a:gd name="connsiteY7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2191999" h="6857999">
                <a:moveTo>
                  <a:pt x="11473653" y="875613"/>
                </a:moveTo>
                <a:lnTo>
                  <a:pt x="11506450" y="916490"/>
                </a:lnTo>
                <a:cubicBezTo>
                  <a:pt x="11513339" y="932557"/>
                  <a:pt x="11515928" y="950468"/>
                  <a:pt x="11513448" y="968429"/>
                </a:cubicBezTo>
                <a:cubicBezTo>
                  <a:pt x="11509443" y="965537"/>
                  <a:pt x="11505657" y="962357"/>
                  <a:pt x="11502120" y="958910"/>
                </a:cubicBezTo>
                <a:cubicBezTo>
                  <a:pt x="11491127" y="948015"/>
                  <a:pt x="11482997" y="934863"/>
                  <a:pt x="11478122" y="920598"/>
                </a:cubicBezTo>
                <a:close/>
                <a:moveTo>
                  <a:pt x="11269340" y="793933"/>
                </a:moveTo>
                <a:cubicBezTo>
                  <a:pt x="11248168" y="823368"/>
                  <a:pt x="11212454" y="838682"/>
                  <a:pt x="11176536" y="833728"/>
                </a:cubicBezTo>
                <a:cubicBezTo>
                  <a:pt x="11144164" y="877902"/>
                  <a:pt x="11153731" y="939954"/>
                  <a:pt x="11197905" y="972327"/>
                </a:cubicBezTo>
                <a:cubicBezTo>
                  <a:pt x="11233531" y="998435"/>
                  <a:pt x="11282131" y="997833"/>
                  <a:pt x="11317098" y="970850"/>
                </a:cubicBezTo>
                <a:cubicBezTo>
                  <a:pt x="11311254" y="935064"/>
                  <a:pt x="11325674" y="898978"/>
                  <a:pt x="11354574" y="877078"/>
                </a:cubicBezTo>
                <a:cubicBezTo>
                  <a:pt x="11347953" y="833421"/>
                  <a:pt x="11313147" y="799470"/>
                  <a:pt x="11269340" y="793933"/>
                </a:cubicBezTo>
                <a:close/>
                <a:moveTo>
                  <a:pt x="11556798" y="790378"/>
                </a:moveTo>
                <a:cubicBezTo>
                  <a:pt x="11524055" y="795344"/>
                  <a:pt x="11496772" y="816164"/>
                  <a:pt x="11482841" y="844745"/>
                </a:cubicBezTo>
                <a:lnTo>
                  <a:pt x="11473653" y="875613"/>
                </a:lnTo>
                <a:lnTo>
                  <a:pt x="11473653" y="875612"/>
                </a:lnTo>
                <a:cubicBezTo>
                  <a:pt x="11438098" y="849421"/>
                  <a:pt x="11389475" y="850019"/>
                  <a:pt x="11354575" y="877078"/>
                </a:cubicBezTo>
                <a:cubicBezTo>
                  <a:pt x="11360431" y="912865"/>
                  <a:pt x="11346008" y="948957"/>
                  <a:pt x="11317099" y="970850"/>
                </a:cubicBezTo>
                <a:cubicBezTo>
                  <a:pt x="11325448" y="1024975"/>
                  <a:pt x="11376093" y="1062085"/>
                  <a:pt x="11430219" y="1053736"/>
                </a:cubicBezTo>
                <a:cubicBezTo>
                  <a:pt x="11473862" y="1047004"/>
                  <a:pt x="11507794" y="1012225"/>
                  <a:pt x="11513448" y="968429"/>
                </a:cubicBezTo>
                <a:cubicBezTo>
                  <a:pt x="11557598" y="1000820"/>
                  <a:pt x="11619649" y="991289"/>
                  <a:pt x="11652040" y="947139"/>
                </a:cubicBezTo>
                <a:cubicBezTo>
                  <a:pt x="11678190" y="911495"/>
                  <a:pt x="11677585" y="862847"/>
                  <a:pt x="11650557" y="827866"/>
                </a:cubicBezTo>
                <a:cubicBezTo>
                  <a:pt x="11645686" y="828654"/>
                  <a:pt x="11640762" y="829080"/>
                  <a:pt x="11635827" y="829141"/>
                </a:cubicBezTo>
                <a:cubicBezTo>
                  <a:pt x="11604875" y="829274"/>
                  <a:pt x="11575639" y="814934"/>
                  <a:pt x="11556798" y="790378"/>
                </a:cubicBezTo>
                <a:close/>
                <a:moveTo>
                  <a:pt x="11174127" y="637379"/>
                </a:moveTo>
                <a:cubicBezTo>
                  <a:pt x="11120002" y="645730"/>
                  <a:pt x="11082896" y="696378"/>
                  <a:pt x="11091248" y="750504"/>
                </a:cubicBezTo>
                <a:cubicBezTo>
                  <a:pt x="11097982" y="794147"/>
                  <a:pt x="11132765" y="828077"/>
                  <a:pt x="11176561" y="833728"/>
                </a:cubicBezTo>
                <a:cubicBezTo>
                  <a:pt x="11179452" y="829723"/>
                  <a:pt x="11182633" y="825937"/>
                  <a:pt x="11186080" y="822400"/>
                </a:cubicBezTo>
                <a:cubicBezTo>
                  <a:pt x="11207861" y="800424"/>
                  <a:pt x="11238663" y="789893"/>
                  <a:pt x="11269339" y="793933"/>
                </a:cubicBezTo>
                <a:cubicBezTo>
                  <a:pt x="11295530" y="758378"/>
                  <a:pt x="11294933" y="709755"/>
                  <a:pt x="11267874" y="674855"/>
                </a:cubicBezTo>
                <a:cubicBezTo>
                  <a:pt x="11236762" y="679748"/>
                  <a:pt x="11205178" y="669549"/>
                  <a:pt x="11182805" y="647382"/>
                </a:cubicBezTo>
                <a:cubicBezTo>
                  <a:pt x="11179695" y="644243"/>
                  <a:pt x="11176796" y="640901"/>
                  <a:pt x="11174127" y="637379"/>
                </a:cubicBezTo>
                <a:close/>
                <a:moveTo>
                  <a:pt x="11566960" y="473719"/>
                </a:moveTo>
                <a:cubicBezTo>
                  <a:pt x="11545970" y="473982"/>
                  <a:pt x="11525063" y="480892"/>
                  <a:pt x="11507574" y="494408"/>
                </a:cubicBezTo>
                <a:cubicBezTo>
                  <a:pt x="11510496" y="512301"/>
                  <a:pt x="11508352" y="530269"/>
                  <a:pt x="11501865" y="546501"/>
                </a:cubicBezTo>
                <a:lnTo>
                  <a:pt x="11470104" y="588173"/>
                </a:lnTo>
                <a:lnTo>
                  <a:pt x="11470098" y="588155"/>
                </a:lnTo>
                <a:lnTo>
                  <a:pt x="11470098" y="588180"/>
                </a:lnTo>
                <a:lnTo>
                  <a:pt x="11470104" y="588173"/>
                </a:lnTo>
                <a:lnTo>
                  <a:pt x="11480050" y="618787"/>
                </a:lnTo>
                <a:cubicBezTo>
                  <a:pt x="11494687" y="647014"/>
                  <a:pt x="11522477" y="667153"/>
                  <a:pt x="11555333" y="671312"/>
                </a:cubicBezTo>
                <a:cubicBezTo>
                  <a:pt x="11571208" y="649225"/>
                  <a:pt x="11595271" y="635084"/>
                  <a:pt x="11621467" y="631489"/>
                </a:cubicBezTo>
                <a:lnTo>
                  <a:pt x="11648148" y="631505"/>
                </a:lnTo>
                <a:lnTo>
                  <a:pt x="11607295" y="664326"/>
                </a:lnTo>
                <a:cubicBezTo>
                  <a:pt x="11591231" y="671218"/>
                  <a:pt x="11573319" y="673804"/>
                  <a:pt x="11555358" y="671312"/>
                </a:cubicBezTo>
                <a:cubicBezTo>
                  <a:pt x="11529168" y="706863"/>
                  <a:pt x="11529767" y="755481"/>
                  <a:pt x="11556823" y="790377"/>
                </a:cubicBezTo>
                <a:cubicBezTo>
                  <a:pt x="11587937" y="785491"/>
                  <a:pt x="11619519" y="795696"/>
                  <a:pt x="11641892" y="817863"/>
                </a:cubicBezTo>
                <a:cubicBezTo>
                  <a:pt x="11645014" y="820991"/>
                  <a:pt x="11647917" y="824328"/>
                  <a:pt x="11650583" y="827853"/>
                </a:cubicBezTo>
                <a:cubicBezTo>
                  <a:pt x="11699102" y="820357"/>
                  <a:pt x="11734842" y="778500"/>
                  <a:pt x="11734645" y="729405"/>
                </a:cubicBezTo>
                <a:cubicBezTo>
                  <a:pt x="11734455" y="692140"/>
                  <a:pt x="11713615" y="659288"/>
                  <a:pt x="11682417" y="642503"/>
                </a:cubicBezTo>
                <a:lnTo>
                  <a:pt x="11648149" y="631504"/>
                </a:lnTo>
                <a:lnTo>
                  <a:pt x="11664694" y="595778"/>
                </a:lnTo>
                <a:cubicBezTo>
                  <a:pt x="11673605" y="558181"/>
                  <a:pt x="11659961" y="517205"/>
                  <a:pt x="11626846" y="492914"/>
                </a:cubicBezTo>
                <a:cubicBezTo>
                  <a:pt x="11609023" y="479841"/>
                  <a:pt x="11587950" y="473456"/>
                  <a:pt x="11566960" y="473719"/>
                </a:cubicBezTo>
                <a:close/>
                <a:moveTo>
                  <a:pt x="11394448" y="411528"/>
                </a:moveTo>
                <a:cubicBezTo>
                  <a:pt x="11361716" y="416579"/>
                  <a:pt x="11334447" y="437407"/>
                  <a:pt x="11320474" y="465981"/>
                </a:cubicBezTo>
                <a:lnTo>
                  <a:pt x="11311225" y="496838"/>
                </a:lnTo>
                <a:lnTo>
                  <a:pt x="11311225" y="496816"/>
                </a:lnTo>
                <a:cubicBezTo>
                  <a:pt x="11267027" y="464476"/>
                  <a:pt x="11204981" y="474089"/>
                  <a:pt x="11172642" y="518286"/>
                </a:cubicBezTo>
                <a:cubicBezTo>
                  <a:pt x="11146587" y="553894"/>
                  <a:pt x="11147193" y="602432"/>
                  <a:pt x="11174128" y="637379"/>
                </a:cubicBezTo>
                <a:cubicBezTo>
                  <a:pt x="11192021" y="634457"/>
                  <a:pt x="11209989" y="636600"/>
                  <a:pt x="11226221" y="643087"/>
                </a:cubicBezTo>
                <a:lnTo>
                  <a:pt x="11267893" y="674848"/>
                </a:lnTo>
                <a:lnTo>
                  <a:pt x="11267875" y="674854"/>
                </a:lnTo>
                <a:lnTo>
                  <a:pt x="11267900" y="674854"/>
                </a:lnTo>
                <a:lnTo>
                  <a:pt x="11267893" y="674848"/>
                </a:lnTo>
                <a:lnTo>
                  <a:pt x="11298506" y="664903"/>
                </a:lnTo>
                <a:cubicBezTo>
                  <a:pt x="11326732" y="650267"/>
                  <a:pt x="11346867" y="622475"/>
                  <a:pt x="11351019" y="589620"/>
                </a:cubicBezTo>
                <a:cubicBezTo>
                  <a:pt x="11328943" y="573741"/>
                  <a:pt x="11314810" y="549683"/>
                  <a:pt x="11311213" y="523493"/>
                </a:cubicBezTo>
                <a:lnTo>
                  <a:pt x="11311225" y="496842"/>
                </a:lnTo>
                <a:lnTo>
                  <a:pt x="11322552" y="506360"/>
                </a:lnTo>
                <a:cubicBezTo>
                  <a:pt x="11344528" y="528141"/>
                  <a:pt x="11355059" y="558943"/>
                  <a:pt x="11351019" y="589619"/>
                </a:cubicBezTo>
                <a:cubicBezTo>
                  <a:pt x="11386574" y="615810"/>
                  <a:pt x="11435197" y="615213"/>
                  <a:pt x="11470097" y="588154"/>
                </a:cubicBezTo>
                <a:cubicBezTo>
                  <a:pt x="11465206" y="557039"/>
                  <a:pt x="11475410" y="525455"/>
                  <a:pt x="11497583" y="503085"/>
                </a:cubicBezTo>
                <a:cubicBezTo>
                  <a:pt x="11500718" y="499975"/>
                  <a:pt x="11504055" y="497077"/>
                  <a:pt x="11507573" y="494407"/>
                </a:cubicBezTo>
                <a:cubicBezTo>
                  <a:pt x="11499222" y="440282"/>
                  <a:pt x="11448574" y="403176"/>
                  <a:pt x="11394448" y="411528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360000" tIns="360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20F998C-8F3E-4090-94F3-7E5DB26E00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4598"/>
            <a:ext cx="9829800" cy="663188"/>
          </a:xfrm>
        </p:spPr>
        <p:txBody>
          <a:bodyPr anchor="t" anchorCtr="0"/>
          <a:lstStyle>
            <a:lvl1pPr>
              <a:defRPr sz="5400" b="1"/>
            </a:lvl1pPr>
          </a:lstStyle>
          <a:p>
            <a:r>
              <a:rPr lang="sv-SE" dirty="0"/>
              <a:t>Avsnittstitel</a:t>
            </a:r>
          </a:p>
        </p:txBody>
      </p:sp>
      <p:grpSp>
        <p:nvGrpSpPr>
          <p:cNvPr id="14" name="Bildobjekt 4">
            <a:extLst>
              <a:ext uri="{FF2B5EF4-FFF2-40B4-BE49-F238E27FC236}">
                <a16:creationId xmlns:a16="http://schemas.microsoft.com/office/drawing/2014/main" id="{37E2EF8A-86A5-48AF-B471-BBC1E0E070CE}"/>
              </a:ext>
            </a:extLst>
          </p:cNvPr>
          <p:cNvGrpSpPr/>
          <p:nvPr/>
        </p:nvGrpSpPr>
        <p:grpSpPr>
          <a:xfrm>
            <a:off x="11090075" y="410354"/>
            <a:ext cx="644570" cy="644554"/>
            <a:chOff x="11090075" y="410354"/>
            <a:chExt cx="644570" cy="644554"/>
          </a:xfrm>
          <a:solidFill>
            <a:srgbClr val="264A4A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408829F-18AA-4E29-AAEE-304E54F452DC}"/>
                </a:ext>
              </a:extLst>
            </p:cNvPr>
            <p:cNvSpPr/>
            <p:nvPr/>
          </p:nvSpPr>
          <p:spPr>
            <a:xfrm>
              <a:off x="11311225" y="410354"/>
              <a:ext cx="196349" cy="198508"/>
            </a:xfrm>
            <a:custGeom>
              <a:avLst/>
              <a:gdLst>
                <a:gd name="connsiteX0" fmla="*/ 39795 w 196349"/>
                <a:gd name="connsiteY0" fmla="*/ 179265 h 198508"/>
                <a:gd name="connsiteX1" fmla="*/ 158873 w 196349"/>
                <a:gd name="connsiteY1" fmla="*/ 177800 h 198508"/>
                <a:gd name="connsiteX2" fmla="*/ 186359 w 196349"/>
                <a:gd name="connsiteY2" fmla="*/ 92731 h 198508"/>
                <a:gd name="connsiteX3" fmla="*/ 196349 w 196349"/>
                <a:gd name="connsiteY3" fmla="*/ 84053 h 198508"/>
                <a:gd name="connsiteX4" fmla="*/ 83224 w 196349"/>
                <a:gd name="connsiteY4" fmla="*/ 1174 h 198508"/>
                <a:gd name="connsiteX5" fmla="*/ 0 w 196349"/>
                <a:gd name="connsiteY5" fmla="*/ 86487 h 198508"/>
                <a:gd name="connsiteX6" fmla="*/ 11328 w 196349"/>
                <a:gd name="connsiteY6" fmla="*/ 96006 h 198508"/>
                <a:gd name="connsiteX7" fmla="*/ 39795 w 196349"/>
                <a:gd name="connsiteY7" fmla="*/ 179265 h 19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349" h="198508">
                  <a:moveTo>
                    <a:pt x="39795" y="179265"/>
                  </a:moveTo>
                  <a:cubicBezTo>
                    <a:pt x="75350" y="205456"/>
                    <a:pt x="123973" y="204859"/>
                    <a:pt x="158873" y="177800"/>
                  </a:cubicBezTo>
                  <a:cubicBezTo>
                    <a:pt x="153982" y="146685"/>
                    <a:pt x="164186" y="115101"/>
                    <a:pt x="186359" y="92731"/>
                  </a:cubicBezTo>
                  <a:cubicBezTo>
                    <a:pt x="189494" y="89621"/>
                    <a:pt x="192831" y="86723"/>
                    <a:pt x="196349" y="84053"/>
                  </a:cubicBezTo>
                  <a:cubicBezTo>
                    <a:pt x="187998" y="29928"/>
                    <a:pt x="137350" y="-7178"/>
                    <a:pt x="83224" y="1174"/>
                  </a:cubicBezTo>
                  <a:cubicBezTo>
                    <a:pt x="39581" y="7908"/>
                    <a:pt x="5651" y="42691"/>
                    <a:pt x="0" y="86487"/>
                  </a:cubicBezTo>
                  <a:cubicBezTo>
                    <a:pt x="4005" y="89378"/>
                    <a:pt x="7791" y="92559"/>
                    <a:pt x="11328" y="96006"/>
                  </a:cubicBezTo>
                  <a:cubicBezTo>
                    <a:pt x="33304" y="117787"/>
                    <a:pt x="43835" y="148589"/>
                    <a:pt x="39795" y="179265"/>
                  </a:cubicBezTo>
                  <a:close/>
                </a:path>
              </a:pathLst>
            </a:custGeom>
            <a:solidFill>
              <a:srgbClr val="264A4A"/>
            </a:solidFill>
            <a:ln w="6350" cap="flat">
              <a:solidFill>
                <a:srgbClr val="264A4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4C4B139-3D0A-4FA2-9573-1CCBC24D179D}"/>
                </a:ext>
              </a:extLst>
            </p:cNvPr>
            <p:cNvSpPr/>
            <p:nvPr/>
          </p:nvSpPr>
          <p:spPr>
            <a:xfrm>
              <a:off x="11470099" y="473711"/>
              <a:ext cx="197260" cy="197601"/>
            </a:xfrm>
            <a:custGeom>
              <a:avLst/>
              <a:gdLst>
                <a:gd name="connsiteX0" fmla="*/ 0 w 197260"/>
                <a:gd name="connsiteY0" fmla="*/ 114444 h 197601"/>
                <a:gd name="connsiteX1" fmla="*/ 85235 w 197260"/>
                <a:gd name="connsiteY1" fmla="*/ 197601 h 197601"/>
                <a:gd name="connsiteX2" fmla="*/ 178051 w 197260"/>
                <a:gd name="connsiteY2" fmla="*/ 157794 h 197601"/>
                <a:gd name="connsiteX3" fmla="*/ 156748 w 197260"/>
                <a:gd name="connsiteY3" fmla="*/ 19203 h 197601"/>
                <a:gd name="connsiteX4" fmla="*/ 37476 w 197260"/>
                <a:gd name="connsiteY4" fmla="*/ 20697 h 197601"/>
                <a:gd name="connsiteX5" fmla="*/ 0 w 197260"/>
                <a:gd name="connsiteY5" fmla="*/ 114469 h 19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260" h="197601">
                  <a:moveTo>
                    <a:pt x="0" y="114444"/>
                  </a:moveTo>
                  <a:cubicBezTo>
                    <a:pt x="6625" y="158102"/>
                    <a:pt x="41427" y="192056"/>
                    <a:pt x="85235" y="197601"/>
                  </a:cubicBezTo>
                  <a:cubicBezTo>
                    <a:pt x="106401" y="168151"/>
                    <a:pt x="142125" y="152829"/>
                    <a:pt x="178051" y="157794"/>
                  </a:cubicBezTo>
                  <a:cubicBezTo>
                    <a:pt x="210440" y="113641"/>
                    <a:pt x="200902" y="51591"/>
                    <a:pt x="156748" y="19203"/>
                  </a:cubicBezTo>
                  <a:cubicBezTo>
                    <a:pt x="121103" y="-6944"/>
                    <a:pt x="72454" y="-6335"/>
                    <a:pt x="37476" y="20697"/>
                  </a:cubicBezTo>
                  <a:cubicBezTo>
                    <a:pt x="43321" y="56483"/>
                    <a:pt x="28900" y="92569"/>
                    <a:pt x="0" y="114469"/>
                  </a:cubicBezTo>
                  <a:close/>
                </a:path>
              </a:pathLst>
            </a:custGeom>
            <a:solidFill>
              <a:srgbClr val="264A4A"/>
            </a:solidFill>
            <a:ln w="6350" cap="flat">
              <a:solidFill>
                <a:srgbClr val="264A4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AC901FF-FA8B-469D-BD0F-69957B120443}"/>
                </a:ext>
              </a:extLst>
            </p:cNvPr>
            <p:cNvSpPr/>
            <p:nvPr/>
          </p:nvSpPr>
          <p:spPr>
            <a:xfrm>
              <a:off x="11536117" y="631504"/>
              <a:ext cx="198529" cy="196349"/>
            </a:xfrm>
            <a:custGeom>
              <a:avLst/>
              <a:gdLst>
                <a:gd name="connsiteX0" fmla="*/ 198529 w 198529"/>
                <a:gd name="connsiteY0" fmla="*/ 97901 h 196349"/>
                <a:gd name="connsiteX1" fmla="*/ 112033 w 198529"/>
                <a:gd name="connsiteY1" fmla="*/ 0 h 196349"/>
                <a:gd name="connsiteX2" fmla="*/ 19242 w 198529"/>
                <a:gd name="connsiteY2" fmla="*/ 39808 h 196349"/>
                <a:gd name="connsiteX3" fmla="*/ 20707 w 198529"/>
                <a:gd name="connsiteY3" fmla="*/ 158873 h 196349"/>
                <a:gd name="connsiteX4" fmla="*/ 105776 w 198529"/>
                <a:gd name="connsiteY4" fmla="*/ 186359 h 196349"/>
                <a:gd name="connsiteX5" fmla="*/ 114467 w 198529"/>
                <a:gd name="connsiteY5" fmla="*/ 196349 h 196349"/>
                <a:gd name="connsiteX6" fmla="*/ 198529 w 198529"/>
                <a:gd name="connsiteY6" fmla="*/ 97901 h 19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529" h="196349">
                  <a:moveTo>
                    <a:pt x="198529" y="97901"/>
                  </a:moveTo>
                  <a:cubicBezTo>
                    <a:pt x="198275" y="48214"/>
                    <a:pt x="161311" y="6374"/>
                    <a:pt x="112033" y="0"/>
                  </a:cubicBezTo>
                  <a:cubicBezTo>
                    <a:pt x="90890" y="29464"/>
                    <a:pt x="55163" y="44791"/>
                    <a:pt x="19242" y="39808"/>
                  </a:cubicBezTo>
                  <a:cubicBezTo>
                    <a:pt x="-6948" y="75359"/>
                    <a:pt x="-6349" y="123977"/>
                    <a:pt x="20707" y="158873"/>
                  </a:cubicBezTo>
                  <a:cubicBezTo>
                    <a:pt x="51821" y="153987"/>
                    <a:pt x="83403" y="164192"/>
                    <a:pt x="105776" y="186359"/>
                  </a:cubicBezTo>
                  <a:cubicBezTo>
                    <a:pt x="108898" y="189487"/>
                    <a:pt x="111801" y="192824"/>
                    <a:pt x="114467" y="196349"/>
                  </a:cubicBezTo>
                  <a:cubicBezTo>
                    <a:pt x="162986" y="188853"/>
                    <a:pt x="198726" y="146996"/>
                    <a:pt x="198529" y="97901"/>
                  </a:cubicBezTo>
                  <a:close/>
                </a:path>
              </a:pathLst>
            </a:custGeom>
            <a:solidFill>
              <a:srgbClr val="264A4A"/>
            </a:solidFill>
            <a:ln w="6350" cap="flat">
              <a:solidFill>
                <a:srgbClr val="264A4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6C7CE55-6303-470A-AD2C-2806FE9B3976}"/>
                </a:ext>
              </a:extLst>
            </p:cNvPr>
            <p:cNvSpPr/>
            <p:nvPr/>
          </p:nvSpPr>
          <p:spPr>
            <a:xfrm>
              <a:off x="11473654" y="790378"/>
              <a:ext cx="197595" cy="197265"/>
            </a:xfrm>
            <a:custGeom>
              <a:avLst/>
              <a:gdLst>
                <a:gd name="connsiteX0" fmla="*/ 83145 w 197595"/>
                <a:gd name="connsiteY0" fmla="*/ 0 h 197265"/>
                <a:gd name="connsiteX1" fmla="*/ 0 w 197595"/>
                <a:gd name="connsiteY1" fmla="*/ 85235 h 197265"/>
                <a:gd name="connsiteX2" fmla="*/ 39795 w 197595"/>
                <a:gd name="connsiteY2" fmla="*/ 178051 h 197265"/>
                <a:gd name="connsiteX3" fmla="*/ 178387 w 197595"/>
                <a:gd name="connsiteY3" fmla="*/ 156761 h 197265"/>
                <a:gd name="connsiteX4" fmla="*/ 176904 w 197595"/>
                <a:gd name="connsiteY4" fmla="*/ 37488 h 197265"/>
                <a:gd name="connsiteX5" fmla="*/ 162174 w 197595"/>
                <a:gd name="connsiteY5" fmla="*/ 38763 h 197265"/>
                <a:gd name="connsiteX6" fmla="*/ 83145 w 197595"/>
                <a:gd name="connsiteY6" fmla="*/ 0 h 197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595" h="197265">
                  <a:moveTo>
                    <a:pt x="83145" y="0"/>
                  </a:moveTo>
                  <a:cubicBezTo>
                    <a:pt x="39488" y="6621"/>
                    <a:pt x="5537" y="41427"/>
                    <a:pt x="0" y="85235"/>
                  </a:cubicBezTo>
                  <a:cubicBezTo>
                    <a:pt x="29439" y="106409"/>
                    <a:pt x="44754" y="142128"/>
                    <a:pt x="39795" y="178051"/>
                  </a:cubicBezTo>
                  <a:cubicBezTo>
                    <a:pt x="83945" y="210442"/>
                    <a:pt x="145996" y="200911"/>
                    <a:pt x="178387" y="156761"/>
                  </a:cubicBezTo>
                  <a:cubicBezTo>
                    <a:pt x="204537" y="121117"/>
                    <a:pt x="203932" y="72469"/>
                    <a:pt x="176904" y="37488"/>
                  </a:cubicBezTo>
                  <a:cubicBezTo>
                    <a:pt x="172033" y="38276"/>
                    <a:pt x="167109" y="38702"/>
                    <a:pt x="162174" y="38763"/>
                  </a:cubicBezTo>
                  <a:cubicBezTo>
                    <a:pt x="131222" y="38896"/>
                    <a:pt x="101986" y="24556"/>
                    <a:pt x="83145" y="0"/>
                  </a:cubicBezTo>
                  <a:close/>
                </a:path>
              </a:pathLst>
            </a:custGeom>
            <a:solidFill>
              <a:srgbClr val="264A4A"/>
            </a:solidFill>
            <a:ln w="6350" cap="flat">
              <a:solidFill>
                <a:srgbClr val="264A4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C88E7EE-5397-47AB-AD78-A191993A2765}"/>
                </a:ext>
              </a:extLst>
            </p:cNvPr>
            <p:cNvSpPr/>
            <p:nvPr/>
          </p:nvSpPr>
          <p:spPr>
            <a:xfrm>
              <a:off x="11317100" y="856369"/>
              <a:ext cx="196349" cy="198539"/>
            </a:xfrm>
            <a:custGeom>
              <a:avLst/>
              <a:gdLst>
                <a:gd name="connsiteX0" fmla="*/ 156554 w 196349"/>
                <a:gd name="connsiteY0" fmla="*/ 19243 h 198539"/>
                <a:gd name="connsiteX1" fmla="*/ 37476 w 196349"/>
                <a:gd name="connsiteY1" fmla="*/ 20709 h 198539"/>
                <a:gd name="connsiteX2" fmla="*/ 0 w 196349"/>
                <a:gd name="connsiteY2" fmla="*/ 114481 h 198539"/>
                <a:gd name="connsiteX3" fmla="*/ 113120 w 196349"/>
                <a:gd name="connsiteY3" fmla="*/ 197367 h 198539"/>
                <a:gd name="connsiteX4" fmla="*/ 196349 w 196349"/>
                <a:gd name="connsiteY4" fmla="*/ 112060 h 198539"/>
                <a:gd name="connsiteX5" fmla="*/ 185021 w 196349"/>
                <a:gd name="connsiteY5" fmla="*/ 102541 h 198539"/>
                <a:gd name="connsiteX6" fmla="*/ 156554 w 196349"/>
                <a:gd name="connsiteY6" fmla="*/ 19243 h 19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349" h="198539">
                  <a:moveTo>
                    <a:pt x="156554" y="19243"/>
                  </a:moveTo>
                  <a:cubicBezTo>
                    <a:pt x="120999" y="-6948"/>
                    <a:pt x="72376" y="-6350"/>
                    <a:pt x="37476" y="20709"/>
                  </a:cubicBezTo>
                  <a:cubicBezTo>
                    <a:pt x="43332" y="56496"/>
                    <a:pt x="28909" y="92588"/>
                    <a:pt x="0" y="114481"/>
                  </a:cubicBezTo>
                  <a:cubicBezTo>
                    <a:pt x="8349" y="168606"/>
                    <a:pt x="58994" y="205716"/>
                    <a:pt x="113120" y="197367"/>
                  </a:cubicBezTo>
                  <a:cubicBezTo>
                    <a:pt x="156763" y="190635"/>
                    <a:pt x="190695" y="155856"/>
                    <a:pt x="196349" y="112060"/>
                  </a:cubicBezTo>
                  <a:cubicBezTo>
                    <a:pt x="192344" y="109168"/>
                    <a:pt x="188558" y="105988"/>
                    <a:pt x="185021" y="102541"/>
                  </a:cubicBezTo>
                  <a:cubicBezTo>
                    <a:pt x="163034" y="80751"/>
                    <a:pt x="152502" y="49932"/>
                    <a:pt x="156554" y="19243"/>
                  </a:cubicBezTo>
                  <a:close/>
                </a:path>
              </a:pathLst>
            </a:custGeom>
            <a:solidFill>
              <a:srgbClr val="264A4A"/>
            </a:solidFill>
            <a:ln w="6350" cap="flat">
              <a:solidFill>
                <a:srgbClr val="264A4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4EDB065-3B69-477D-A96A-43714FD673F2}"/>
                </a:ext>
              </a:extLst>
            </p:cNvPr>
            <p:cNvSpPr/>
            <p:nvPr/>
          </p:nvSpPr>
          <p:spPr>
            <a:xfrm>
              <a:off x="11157352" y="793933"/>
              <a:ext cx="197223" cy="197572"/>
            </a:xfrm>
            <a:custGeom>
              <a:avLst/>
              <a:gdLst>
                <a:gd name="connsiteX0" fmla="*/ 197223 w 197223"/>
                <a:gd name="connsiteY0" fmla="*/ 83145 h 197572"/>
                <a:gd name="connsiteX1" fmla="*/ 111989 w 197223"/>
                <a:gd name="connsiteY1" fmla="*/ 0 h 197572"/>
                <a:gd name="connsiteX2" fmla="*/ 19185 w 197223"/>
                <a:gd name="connsiteY2" fmla="*/ 39795 h 197572"/>
                <a:gd name="connsiteX3" fmla="*/ 40554 w 197223"/>
                <a:gd name="connsiteY3" fmla="*/ 178394 h 197572"/>
                <a:gd name="connsiteX4" fmla="*/ 159747 w 197223"/>
                <a:gd name="connsiteY4" fmla="*/ 176917 h 197572"/>
                <a:gd name="connsiteX5" fmla="*/ 197223 w 197223"/>
                <a:gd name="connsiteY5" fmla="*/ 83145 h 197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223" h="197572">
                  <a:moveTo>
                    <a:pt x="197223" y="83145"/>
                  </a:moveTo>
                  <a:cubicBezTo>
                    <a:pt x="190602" y="39488"/>
                    <a:pt x="155796" y="5537"/>
                    <a:pt x="111989" y="0"/>
                  </a:cubicBezTo>
                  <a:cubicBezTo>
                    <a:pt x="90817" y="29435"/>
                    <a:pt x="55103" y="44749"/>
                    <a:pt x="19185" y="39795"/>
                  </a:cubicBezTo>
                  <a:cubicBezTo>
                    <a:pt x="-13187" y="83969"/>
                    <a:pt x="-3620" y="146021"/>
                    <a:pt x="40554" y="178394"/>
                  </a:cubicBezTo>
                  <a:cubicBezTo>
                    <a:pt x="76180" y="204502"/>
                    <a:pt x="124780" y="203900"/>
                    <a:pt x="159747" y="176917"/>
                  </a:cubicBezTo>
                  <a:cubicBezTo>
                    <a:pt x="153903" y="141131"/>
                    <a:pt x="168323" y="105045"/>
                    <a:pt x="197223" y="83145"/>
                  </a:cubicBezTo>
                  <a:close/>
                </a:path>
              </a:pathLst>
            </a:custGeom>
            <a:solidFill>
              <a:srgbClr val="264A4A"/>
            </a:solidFill>
            <a:ln w="6350" cap="flat">
              <a:solidFill>
                <a:srgbClr val="264A4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EDAB0A6-4C53-4B4F-A853-FED03D032EAE}"/>
                </a:ext>
              </a:extLst>
            </p:cNvPr>
            <p:cNvSpPr/>
            <p:nvPr/>
          </p:nvSpPr>
          <p:spPr>
            <a:xfrm>
              <a:off x="11090075" y="637379"/>
              <a:ext cx="198508" cy="196349"/>
            </a:xfrm>
            <a:custGeom>
              <a:avLst/>
              <a:gdLst>
                <a:gd name="connsiteX0" fmla="*/ 179265 w 198508"/>
                <a:gd name="connsiteY0" fmla="*/ 156554 h 196349"/>
                <a:gd name="connsiteX1" fmla="*/ 177800 w 198508"/>
                <a:gd name="connsiteY1" fmla="*/ 37476 h 196349"/>
                <a:gd name="connsiteX2" fmla="*/ 92731 w 198508"/>
                <a:gd name="connsiteY2" fmla="*/ 10003 h 196349"/>
                <a:gd name="connsiteX3" fmla="*/ 84053 w 198508"/>
                <a:gd name="connsiteY3" fmla="*/ 0 h 196349"/>
                <a:gd name="connsiteX4" fmla="*/ 1174 w 198508"/>
                <a:gd name="connsiteY4" fmla="*/ 113125 h 196349"/>
                <a:gd name="connsiteX5" fmla="*/ 86487 w 198508"/>
                <a:gd name="connsiteY5" fmla="*/ 196349 h 196349"/>
                <a:gd name="connsiteX6" fmla="*/ 96006 w 198508"/>
                <a:gd name="connsiteY6" fmla="*/ 185021 h 196349"/>
                <a:gd name="connsiteX7" fmla="*/ 179265 w 198508"/>
                <a:gd name="connsiteY7" fmla="*/ 156554 h 19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8508" h="196349">
                  <a:moveTo>
                    <a:pt x="179265" y="156554"/>
                  </a:moveTo>
                  <a:cubicBezTo>
                    <a:pt x="205456" y="120999"/>
                    <a:pt x="204859" y="72376"/>
                    <a:pt x="177800" y="37476"/>
                  </a:cubicBezTo>
                  <a:cubicBezTo>
                    <a:pt x="146688" y="42369"/>
                    <a:pt x="115104" y="32170"/>
                    <a:pt x="92731" y="10003"/>
                  </a:cubicBezTo>
                  <a:cubicBezTo>
                    <a:pt x="89621" y="6864"/>
                    <a:pt x="86722" y="3522"/>
                    <a:pt x="84053" y="0"/>
                  </a:cubicBezTo>
                  <a:cubicBezTo>
                    <a:pt x="29928" y="8351"/>
                    <a:pt x="-7178" y="58999"/>
                    <a:pt x="1174" y="113125"/>
                  </a:cubicBezTo>
                  <a:cubicBezTo>
                    <a:pt x="7908" y="156768"/>
                    <a:pt x="42691" y="190698"/>
                    <a:pt x="86487" y="196349"/>
                  </a:cubicBezTo>
                  <a:cubicBezTo>
                    <a:pt x="89378" y="192344"/>
                    <a:pt x="92559" y="188558"/>
                    <a:pt x="96006" y="185021"/>
                  </a:cubicBezTo>
                  <a:cubicBezTo>
                    <a:pt x="117787" y="163045"/>
                    <a:pt x="148589" y="152514"/>
                    <a:pt x="179265" y="156554"/>
                  </a:cubicBezTo>
                  <a:close/>
                </a:path>
              </a:pathLst>
            </a:custGeom>
            <a:solidFill>
              <a:srgbClr val="264A4A"/>
            </a:solidFill>
            <a:ln w="6350" cap="flat">
              <a:solidFill>
                <a:srgbClr val="264A4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604E1B3-9E8B-4902-AE07-4B5E8131D28B}"/>
                </a:ext>
              </a:extLst>
            </p:cNvPr>
            <p:cNvSpPr/>
            <p:nvPr/>
          </p:nvSpPr>
          <p:spPr>
            <a:xfrm>
              <a:off x="11153507" y="477674"/>
              <a:ext cx="197513" cy="197180"/>
            </a:xfrm>
            <a:custGeom>
              <a:avLst/>
              <a:gdLst>
                <a:gd name="connsiteX0" fmla="*/ 114369 w 197513"/>
                <a:gd name="connsiteY0" fmla="*/ 197180 h 197180"/>
                <a:gd name="connsiteX1" fmla="*/ 197513 w 197513"/>
                <a:gd name="connsiteY1" fmla="*/ 111946 h 197180"/>
                <a:gd name="connsiteX2" fmla="*/ 157719 w 197513"/>
                <a:gd name="connsiteY2" fmla="*/ 19142 h 197180"/>
                <a:gd name="connsiteX3" fmla="*/ 19136 w 197513"/>
                <a:gd name="connsiteY3" fmla="*/ 40612 h 197180"/>
                <a:gd name="connsiteX4" fmla="*/ 20622 w 197513"/>
                <a:gd name="connsiteY4" fmla="*/ 159705 h 197180"/>
                <a:gd name="connsiteX5" fmla="*/ 114394 w 197513"/>
                <a:gd name="connsiteY5" fmla="*/ 197180 h 19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513" h="197180">
                  <a:moveTo>
                    <a:pt x="114369" y="197180"/>
                  </a:moveTo>
                  <a:cubicBezTo>
                    <a:pt x="158026" y="190559"/>
                    <a:pt x="191977" y="155753"/>
                    <a:pt x="197513" y="111946"/>
                  </a:cubicBezTo>
                  <a:cubicBezTo>
                    <a:pt x="168078" y="90774"/>
                    <a:pt x="152764" y="55061"/>
                    <a:pt x="157719" y="19142"/>
                  </a:cubicBezTo>
                  <a:cubicBezTo>
                    <a:pt x="113521" y="-13198"/>
                    <a:pt x="51475" y="-3585"/>
                    <a:pt x="19136" y="40612"/>
                  </a:cubicBezTo>
                  <a:cubicBezTo>
                    <a:pt x="-6919" y="76220"/>
                    <a:pt x="-6313" y="124758"/>
                    <a:pt x="20622" y="159705"/>
                  </a:cubicBezTo>
                  <a:cubicBezTo>
                    <a:pt x="56408" y="153860"/>
                    <a:pt x="92494" y="168280"/>
                    <a:pt x="114394" y="197180"/>
                  </a:cubicBezTo>
                  <a:close/>
                </a:path>
              </a:pathLst>
            </a:custGeom>
            <a:solidFill>
              <a:srgbClr val="264A4A"/>
            </a:solidFill>
            <a:ln w="6350" cap="flat">
              <a:solidFill>
                <a:srgbClr val="264A4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3709041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ssi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62D2034-1186-4CCA-9930-92AF40C37E5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custGeom>
            <a:avLst/>
            <a:gdLst>
              <a:gd name="connsiteX0" fmla="*/ 11473653 w 12191999"/>
              <a:gd name="connsiteY0" fmla="*/ 875613 h 6857999"/>
              <a:gd name="connsiteX1" fmla="*/ 11506450 w 12191999"/>
              <a:gd name="connsiteY1" fmla="*/ 916490 h 6857999"/>
              <a:gd name="connsiteX2" fmla="*/ 11513448 w 12191999"/>
              <a:gd name="connsiteY2" fmla="*/ 968429 h 6857999"/>
              <a:gd name="connsiteX3" fmla="*/ 11502120 w 12191999"/>
              <a:gd name="connsiteY3" fmla="*/ 958910 h 6857999"/>
              <a:gd name="connsiteX4" fmla="*/ 11478122 w 12191999"/>
              <a:gd name="connsiteY4" fmla="*/ 920598 h 6857999"/>
              <a:gd name="connsiteX5" fmla="*/ 11269340 w 12191999"/>
              <a:gd name="connsiteY5" fmla="*/ 793933 h 6857999"/>
              <a:gd name="connsiteX6" fmla="*/ 11176536 w 12191999"/>
              <a:gd name="connsiteY6" fmla="*/ 833728 h 6857999"/>
              <a:gd name="connsiteX7" fmla="*/ 11197905 w 12191999"/>
              <a:gd name="connsiteY7" fmla="*/ 972327 h 6857999"/>
              <a:gd name="connsiteX8" fmla="*/ 11317098 w 12191999"/>
              <a:gd name="connsiteY8" fmla="*/ 970850 h 6857999"/>
              <a:gd name="connsiteX9" fmla="*/ 11354574 w 12191999"/>
              <a:gd name="connsiteY9" fmla="*/ 877078 h 6857999"/>
              <a:gd name="connsiteX10" fmla="*/ 11269340 w 12191999"/>
              <a:gd name="connsiteY10" fmla="*/ 793933 h 6857999"/>
              <a:gd name="connsiteX11" fmla="*/ 11556798 w 12191999"/>
              <a:gd name="connsiteY11" fmla="*/ 790378 h 6857999"/>
              <a:gd name="connsiteX12" fmla="*/ 11482841 w 12191999"/>
              <a:gd name="connsiteY12" fmla="*/ 844745 h 6857999"/>
              <a:gd name="connsiteX13" fmla="*/ 11473653 w 12191999"/>
              <a:gd name="connsiteY13" fmla="*/ 875613 h 6857999"/>
              <a:gd name="connsiteX14" fmla="*/ 11473653 w 12191999"/>
              <a:gd name="connsiteY14" fmla="*/ 875612 h 6857999"/>
              <a:gd name="connsiteX15" fmla="*/ 11354575 w 12191999"/>
              <a:gd name="connsiteY15" fmla="*/ 877078 h 6857999"/>
              <a:gd name="connsiteX16" fmla="*/ 11317099 w 12191999"/>
              <a:gd name="connsiteY16" fmla="*/ 970850 h 6857999"/>
              <a:gd name="connsiteX17" fmla="*/ 11430219 w 12191999"/>
              <a:gd name="connsiteY17" fmla="*/ 1053736 h 6857999"/>
              <a:gd name="connsiteX18" fmla="*/ 11513448 w 12191999"/>
              <a:gd name="connsiteY18" fmla="*/ 968429 h 6857999"/>
              <a:gd name="connsiteX19" fmla="*/ 11652040 w 12191999"/>
              <a:gd name="connsiteY19" fmla="*/ 947139 h 6857999"/>
              <a:gd name="connsiteX20" fmla="*/ 11650557 w 12191999"/>
              <a:gd name="connsiteY20" fmla="*/ 827866 h 6857999"/>
              <a:gd name="connsiteX21" fmla="*/ 11635827 w 12191999"/>
              <a:gd name="connsiteY21" fmla="*/ 829141 h 6857999"/>
              <a:gd name="connsiteX22" fmla="*/ 11556798 w 12191999"/>
              <a:gd name="connsiteY22" fmla="*/ 790378 h 6857999"/>
              <a:gd name="connsiteX23" fmla="*/ 11174127 w 12191999"/>
              <a:gd name="connsiteY23" fmla="*/ 637379 h 6857999"/>
              <a:gd name="connsiteX24" fmla="*/ 11091248 w 12191999"/>
              <a:gd name="connsiteY24" fmla="*/ 750504 h 6857999"/>
              <a:gd name="connsiteX25" fmla="*/ 11176561 w 12191999"/>
              <a:gd name="connsiteY25" fmla="*/ 833728 h 6857999"/>
              <a:gd name="connsiteX26" fmla="*/ 11186080 w 12191999"/>
              <a:gd name="connsiteY26" fmla="*/ 822400 h 6857999"/>
              <a:gd name="connsiteX27" fmla="*/ 11269339 w 12191999"/>
              <a:gd name="connsiteY27" fmla="*/ 793933 h 6857999"/>
              <a:gd name="connsiteX28" fmla="*/ 11267874 w 12191999"/>
              <a:gd name="connsiteY28" fmla="*/ 674855 h 6857999"/>
              <a:gd name="connsiteX29" fmla="*/ 11182805 w 12191999"/>
              <a:gd name="connsiteY29" fmla="*/ 647382 h 6857999"/>
              <a:gd name="connsiteX30" fmla="*/ 11174127 w 12191999"/>
              <a:gd name="connsiteY30" fmla="*/ 637379 h 6857999"/>
              <a:gd name="connsiteX31" fmla="*/ 11566960 w 12191999"/>
              <a:gd name="connsiteY31" fmla="*/ 473719 h 6857999"/>
              <a:gd name="connsiteX32" fmla="*/ 11507574 w 12191999"/>
              <a:gd name="connsiteY32" fmla="*/ 494408 h 6857999"/>
              <a:gd name="connsiteX33" fmla="*/ 11501865 w 12191999"/>
              <a:gd name="connsiteY33" fmla="*/ 546501 h 6857999"/>
              <a:gd name="connsiteX34" fmla="*/ 11470104 w 12191999"/>
              <a:gd name="connsiteY34" fmla="*/ 588173 h 6857999"/>
              <a:gd name="connsiteX35" fmla="*/ 11470098 w 12191999"/>
              <a:gd name="connsiteY35" fmla="*/ 588155 h 6857999"/>
              <a:gd name="connsiteX36" fmla="*/ 11470098 w 12191999"/>
              <a:gd name="connsiteY36" fmla="*/ 588180 h 6857999"/>
              <a:gd name="connsiteX37" fmla="*/ 11470104 w 12191999"/>
              <a:gd name="connsiteY37" fmla="*/ 588173 h 6857999"/>
              <a:gd name="connsiteX38" fmla="*/ 11480050 w 12191999"/>
              <a:gd name="connsiteY38" fmla="*/ 618787 h 6857999"/>
              <a:gd name="connsiteX39" fmla="*/ 11555333 w 12191999"/>
              <a:gd name="connsiteY39" fmla="*/ 671312 h 6857999"/>
              <a:gd name="connsiteX40" fmla="*/ 11621467 w 12191999"/>
              <a:gd name="connsiteY40" fmla="*/ 631489 h 6857999"/>
              <a:gd name="connsiteX41" fmla="*/ 11648148 w 12191999"/>
              <a:gd name="connsiteY41" fmla="*/ 631505 h 6857999"/>
              <a:gd name="connsiteX42" fmla="*/ 11607295 w 12191999"/>
              <a:gd name="connsiteY42" fmla="*/ 664326 h 6857999"/>
              <a:gd name="connsiteX43" fmla="*/ 11555358 w 12191999"/>
              <a:gd name="connsiteY43" fmla="*/ 671312 h 6857999"/>
              <a:gd name="connsiteX44" fmla="*/ 11556823 w 12191999"/>
              <a:gd name="connsiteY44" fmla="*/ 790377 h 6857999"/>
              <a:gd name="connsiteX45" fmla="*/ 11641892 w 12191999"/>
              <a:gd name="connsiteY45" fmla="*/ 817863 h 6857999"/>
              <a:gd name="connsiteX46" fmla="*/ 11650583 w 12191999"/>
              <a:gd name="connsiteY46" fmla="*/ 827853 h 6857999"/>
              <a:gd name="connsiteX47" fmla="*/ 11734645 w 12191999"/>
              <a:gd name="connsiteY47" fmla="*/ 729405 h 6857999"/>
              <a:gd name="connsiteX48" fmla="*/ 11682417 w 12191999"/>
              <a:gd name="connsiteY48" fmla="*/ 642503 h 6857999"/>
              <a:gd name="connsiteX49" fmla="*/ 11648149 w 12191999"/>
              <a:gd name="connsiteY49" fmla="*/ 631504 h 6857999"/>
              <a:gd name="connsiteX50" fmla="*/ 11664694 w 12191999"/>
              <a:gd name="connsiteY50" fmla="*/ 595778 h 6857999"/>
              <a:gd name="connsiteX51" fmla="*/ 11626846 w 12191999"/>
              <a:gd name="connsiteY51" fmla="*/ 492914 h 6857999"/>
              <a:gd name="connsiteX52" fmla="*/ 11566960 w 12191999"/>
              <a:gd name="connsiteY52" fmla="*/ 473719 h 6857999"/>
              <a:gd name="connsiteX53" fmla="*/ 11394448 w 12191999"/>
              <a:gd name="connsiteY53" fmla="*/ 411528 h 6857999"/>
              <a:gd name="connsiteX54" fmla="*/ 11320474 w 12191999"/>
              <a:gd name="connsiteY54" fmla="*/ 465981 h 6857999"/>
              <a:gd name="connsiteX55" fmla="*/ 11311225 w 12191999"/>
              <a:gd name="connsiteY55" fmla="*/ 496838 h 6857999"/>
              <a:gd name="connsiteX56" fmla="*/ 11311225 w 12191999"/>
              <a:gd name="connsiteY56" fmla="*/ 496816 h 6857999"/>
              <a:gd name="connsiteX57" fmla="*/ 11172642 w 12191999"/>
              <a:gd name="connsiteY57" fmla="*/ 518286 h 6857999"/>
              <a:gd name="connsiteX58" fmla="*/ 11174128 w 12191999"/>
              <a:gd name="connsiteY58" fmla="*/ 637379 h 6857999"/>
              <a:gd name="connsiteX59" fmla="*/ 11226221 w 12191999"/>
              <a:gd name="connsiteY59" fmla="*/ 643087 h 6857999"/>
              <a:gd name="connsiteX60" fmla="*/ 11267893 w 12191999"/>
              <a:gd name="connsiteY60" fmla="*/ 674848 h 6857999"/>
              <a:gd name="connsiteX61" fmla="*/ 11267875 w 12191999"/>
              <a:gd name="connsiteY61" fmla="*/ 674854 h 6857999"/>
              <a:gd name="connsiteX62" fmla="*/ 11267900 w 12191999"/>
              <a:gd name="connsiteY62" fmla="*/ 674854 h 6857999"/>
              <a:gd name="connsiteX63" fmla="*/ 11267893 w 12191999"/>
              <a:gd name="connsiteY63" fmla="*/ 674848 h 6857999"/>
              <a:gd name="connsiteX64" fmla="*/ 11298506 w 12191999"/>
              <a:gd name="connsiteY64" fmla="*/ 664903 h 6857999"/>
              <a:gd name="connsiteX65" fmla="*/ 11351019 w 12191999"/>
              <a:gd name="connsiteY65" fmla="*/ 589620 h 6857999"/>
              <a:gd name="connsiteX66" fmla="*/ 11311213 w 12191999"/>
              <a:gd name="connsiteY66" fmla="*/ 523493 h 6857999"/>
              <a:gd name="connsiteX67" fmla="*/ 11311225 w 12191999"/>
              <a:gd name="connsiteY67" fmla="*/ 496842 h 6857999"/>
              <a:gd name="connsiteX68" fmla="*/ 11322552 w 12191999"/>
              <a:gd name="connsiteY68" fmla="*/ 506360 h 6857999"/>
              <a:gd name="connsiteX69" fmla="*/ 11351019 w 12191999"/>
              <a:gd name="connsiteY69" fmla="*/ 589619 h 6857999"/>
              <a:gd name="connsiteX70" fmla="*/ 11470097 w 12191999"/>
              <a:gd name="connsiteY70" fmla="*/ 588154 h 6857999"/>
              <a:gd name="connsiteX71" fmla="*/ 11497583 w 12191999"/>
              <a:gd name="connsiteY71" fmla="*/ 503085 h 6857999"/>
              <a:gd name="connsiteX72" fmla="*/ 11507573 w 12191999"/>
              <a:gd name="connsiteY72" fmla="*/ 494407 h 6857999"/>
              <a:gd name="connsiteX73" fmla="*/ 11394448 w 12191999"/>
              <a:gd name="connsiteY73" fmla="*/ 411528 h 6857999"/>
              <a:gd name="connsiteX74" fmla="*/ 0 w 12191999"/>
              <a:gd name="connsiteY74" fmla="*/ 0 h 6857999"/>
              <a:gd name="connsiteX75" fmla="*/ 12191999 w 12191999"/>
              <a:gd name="connsiteY75" fmla="*/ 0 h 6857999"/>
              <a:gd name="connsiteX76" fmla="*/ 12191999 w 12191999"/>
              <a:gd name="connsiteY76" fmla="*/ 6857999 h 6857999"/>
              <a:gd name="connsiteX77" fmla="*/ 0 w 12191999"/>
              <a:gd name="connsiteY7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2191999" h="6857999">
                <a:moveTo>
                  <a:pt x="11473653" y="875613"/>
                </a:moveTo>
                <a:lnTo>
                  <a:pt x="11506450" y="916490"/>
                </a:lnTo>
                <a:cubicBezTo>
                  <a:pt x="11513339" y="932557"/>
                  <a:pt x="11515928" y="950468"/>
                  <a:pt x="11513448" y="968429"/>
                </a:cubicBezTo>
                <a:cubicBezTo>
                  <a:pt x="11509443" y="965537"/>
                  <a:pt x="11505657" y="962357"/>
                  <a:pt x="11502120" y="958910"/>
                </a:cubicBezTo>
                <a:cubicBezTo>
                  <a:pt x="11491127" y="948015"/>
                  <a:pt x="11482997" y="934863"/>
                  <a:pt x="11478122" y="920598"/>
                </a:cubicBezTo>
                <a:close/>
                <a:moveTo>
                  <a:pt x="11269340" y="793933"/>
                </a:moveTo>
                <a:cubicBezTo>
                  <a:pt x="11248168" y="823368"/>
                  <a:pt x="11212454" y="838682"/>
                  <a:pt x="11176536" y="833728"/>
                </a:cubicBezTo>
                <a:cubicBezTo>
                  <a:pt x="11144164" y="877902"/>
                  <a:pt x="11153731" y="939954"/>
                  <a:pt x="11197905" y="972327"/>
                </a:cubicBezTo>
                <a:cubicBezTo>
                  <a:pt x="11233531" y="998435"/>
                  <a:pt x="11282131" y="997833"/>
                  <a:pt x="11317098" y="970850"/>
                </a:cubicBezTo>
                <a:cubicBezTo>
                  <a:pt x="11311254" y="935064"/>
                  <a:pt x="11325674" y="898978"/>
                  <a:pt x="11354574" y="877078"/>
                </a:cubicBezTo>
                <a:cubicBezTo>
                  <a:pt x="11347953" y="833421"/>
                  <a:pt x="11313147" y="799470"/>
                  <a:pt x="11269340" y="793933"/>
                </a:cubicBezTo>
                <a:close/>
                <a:moveTo>
                  <a:pt x="11556798" y="790378"/>
                </a:moveTo>
                <a:cubicBezTo>
                  <a:pt x="11524055" y="795344"/>
                  <a:pt x="11496772" y="816164"/>
                  <a:pt x="11482841" y="844745"/>
                </a:cubicBezTo>
                <a:lnTo>
                  <a:pt x="11473653" y="875613"/>
                </a:lnTo>
                <a:lnTo>
                  <a:pt x="11473653" y="875612"/>
                </a:lnTo>
                <a:cubicBezTo>
                  <a:pt x="11438098" y="849421"/>
                  <a:pt x="11389475" y="850019"/>
                  <a:pt x="11354575" y="877078"/>
                </a:cubicBezTo>
                <a:cubicBezTo>
                  <a:pt x="11360431" y="912865"/>
                  <a:pt x="11346008" y="948957"/>
                  <a:pt x="11317099" y="970850"/>
                </a:cubicBezTo>
                <a:cubicBezTo>
                  <a:pt x="11325448" y="1024975"/>
                  <a:pt x="11376093" y="1062085"/>
                  <a:pt x="11430219" y="1053736"/>
                </a:cubicBezTo>
                <a:cubicBezTo>
                  <a:pt x="11473862" y="1047004"/>
                  <a:pt x="11507794" y="1012225"/>
                  <a:pt x="11513448" y="968429"/>
                </a:cubicBezTo>
                <a:cubicBezTo>
                  <a:pt x="11557598" y="1000820"/>
                  <a:pt x="11619649" y="991289"/>
                  <a:pt x="11652040" y="947139"/>
                </a:cubicBezTo>
                <a:cubicBezTo>
                  <a:pt x="11678190" y="911495"/>
                  <a:pt x="11677585" y="862847"/>
                  <a:pt x="11650557" y="827866"/>
                </a:cubicBezTo>
                <a:cubicBezTo>
                  <a:pt x="11645686" y="828654"/>
                  <a:pt x="11640762" y="829080"/>
                  <a:pt x="11635827" y="829141"/>
                </a:cubicBezTo>
                <a:cubicBezTo>
                  <a:pt x="11604875" y="829274"/>
                  <a:pt x="11575639" y="814934"/>
                  <a:pt x="11556798" y="790378"/>
                </a:cubicBezTo>
                <a:close/>
                <a:moveTo>
                  <a:pt x="11174127" y="637379"/>
                </a:moveTo>
                <a:cubicBezTo>
                  <a:pt x="11120002" y="645730"/>
                  <a:pt x="11082896" y="696378"/>
                  <a:pt x="11091248" y="750504"/>
                </a:cubicBezTo>
                <a:cubicBezTo>
                  <a:pt x="11097982" y="794147"/>
                  <a:pt x="11132765" y="828077"/>
                  <a:pt x="11176561" y="833728"/>
                </a:cubicBezTo>
                <a:cubicBezTo>
                  <a:pt x="11179452" y="829723"/>
                  <a:pt x="11182633" y="825937"/>
                  <a:pt x="11186080" y="822400"/>
                </a:cubicBezTo>
                <a:cubicBezTo>
                  <a:pt x="11207861" y="800424"/>
                  <a:pt x="11238663" y="789893"/>
                  <a:pt x="11269339" y="793933"/>
                </a:cubicBezTo>
                <a:cubicBezTo>
                  <a:pt x="11295530" y="758378"/>
                  <a:pt x="11294933" y="709755"/>
                  <a:pt x="11267874" y="674855"/>
                </a:cubicBezTo>
                <a:cubicBezTo>
                  <a:pt x="11236762" y="679748"/>
                  <a:pt x="11205178" y="669549"/>
                  <a:pt x="11182805" y="647382"/>
                </a:cubicBezTo>
                <a:cubicBezTo>
                  <a:pt x="11179695" y="644243"/>
                  <a:pt x="11176796" y="640901"/>
                  <a:pt x="11174127" y="637379"/>
                </a:cubicBezTo>
                <a:close/>
                <a:moveTo>
                  <a:pt x="11566960" y="473719"/>
                </a:moveTo>
                <a:cubicBezTo>
                  <a:pt x="11545970" y="473982"/>
                  <a:pt x="11525063" y="480892"/>
                  <a:pt x="11507574" y="494408"/>
                </a:cubicBezTo>
                <a:cubicBezTo>
                  <a:pt x="11510496" y="512301"/>
                  <a:pt x="11508352" y="530269"/>
                  <a:pt x="11501865" y="546501"/>
                </a:cubicBezTo>
                <a:lnTo>
                  <a:pt x="11470104" y="588173"/>
                </a:lnTo>
                <a:lnTo>
                  <a:pt x="11470098" y="588155"/>
                </a:lnTo>
                <a:lnTo>
                  <a:pt x="11470098" y="588180"/>
                </a:lnTo>
                <a:lnTo>
                  <a:pt x="11470104" y="588173"/>
                </a:lnTo>
                <a:lnTo>
                  <a:pt x="11480050" y="618787"/>
                </a:lnTo>
                <a:cubicBezTo>
                  <a:pt x="11494687" y="647014"/>
                  <a:pt x="11522477" y="667153"/>
                  <a:pt x="11555333" y="671312"/>
                </a:cubicBezTo>
                <a:cubicBezTo>
                  <a:pt x="11571208" y="649225"/>
                  <a:pt x="11595271" y="635084"/>
                  <a:pt x="11621467" y="631489"/>
                </a:cubicBezTo>
                <a:lnTo>
                  <a:pt x="11648148" y="631505"/>
                </a:lnTo>
                <a:lnTo>
                  <a:pt x="11607295" y="664326"/>
                </a:lnTo>
                <a:cubicBezTo>
                  <a:pt x="11591231" y="671218"/>
                  <a:pt x="11573319" y="673804"/>
                  <a:pt x="11555358" y="671312"/>
                </a:cubicBezTo>
                <a:cubicBezTo>
                  <a:pt x="11529168" y="706863"/>
                  <a:pt x="11529767" y="755481"/>
                  <a:pt x="11556823" y="790377"/>
                </a:cubicBezTo>
                <a:cubicBezTo>
                  <a:pt x="11587937" y="785491"/>
                  <a:pt x="11619519" y="795696"/>
                  <a:pt x="11641892" y="817863"/>
                </a:cubicBezTo>
                <a:cubicBezTo>
                  <a:pt x="11645014" y="820991"/>
                  <a:pt x="11647917" y="824328"/>
                  <a:pt x="11650583" y="827853"/>
                </a:cubicBezTo>
                <a:cubicBezTo>
                  <a:pt x="11699102" y="820357"/>
                  <a:pt x="11734842" y="778500"/>
                  <a:pt x="11734645" y="729405"/>
                </a:cubicBezTo>
                <a:cubicBezTo>
                  <a:pt x="11734455" y="692140"/>
                  <a:pt x="11713615" y="659288"/>
                  <a:pt x="11682417" y="642503"/>
                </a:cubicBezTo>
                <a:lnTo>
                  <a:pt x="11648149" y="631504"/>
                </a:lnTo>
                <a:lnTo>
                  <a:pt x="11664694" y="595778"/>
                </a:lnTo>
                <a:cubicBezTo>
                  <a:pt x="11673605" y="558181"/>
                  <a:pt x="11659961" y="517205"/>
                  <a:pt x="11626846" y="492914"/>
                </a:cubicBezTo>
                <a:cubicBezTo>
                  <a:pt x="11609023" y="479841"/>
                  <a:pt x="11587950" y="473456"/>
                  <a:pt x="11566960" y="473719"/>
                </a:cubicBezTo>
                <a:close/>
                <a:moveTo>
                  <a:pt x="11394448" y="411528"/>
                </a:moveTo>
                <a:cubicBezTo>
                  <a:pt x="11361716" y="416579"/>
                  <a:pt x="11334447" y="437407"/>
                  <a:pt x="11320474" y="465981"/>
                </a:cubicBezTo>
                <a:lnTo>
                  <a:pt x="11311225" y="496838"/>
                </a:lnTo>
                <a:lnTo>
                  <a:pt x="11311225" y="496816"/>
                </a:lnTo>
                <a:cubicBezTo>
                  <a:pt x="11267027" y="464476"/>
                  <a:pt x="11204981" y="474089"/>
                  <a:pt x="11172642" y="518286"/>
                </a:cubicBezTo>
                <a:cubicBezTo>
                  <a:pt x="11146587" y="553894"/>
                  <a:pt x="11147193" y="602432"/>
                  <a:pt x="11174128" y="637379"/>
                </a:cubicBezTo>
                <a:cubicBezTo>
                  <a:pt x="11192021" y="634457"/>
                  <a:pt x="11209989" y="636600"/>
                  <a:pt x="11226221" y="643087"/>
                </a:cubicBezTo>
                <a:lnTo>
                  <a:pt x="11267893" y="674848"/>
                </a:lnTo>
                <a:lnTo>
                  <a:pt x="11267875" y="674854"/>
                </a:lnTo>
                <a:lnTo>
                  <a:pt x="11267900" y="674854"/>
                </a:lnTo>
                <a:lnTo>
                  <a:pt x="11267893" y="674848"/>
                </a:lnTo>
                <a:lnTo>
                  <a:pt x="11298506" y="664903"/>
                </a:lnTo>
                <a:cubicBezTo>
                  <a:pt x="11326732" y="650267"/>
                  <a:pt x="11346867" y="622475"/>
                  <a:pt x="11351019" y="589620"/>
                </a:cubicBezTo>
                <a:cubicBezTo>
                  <a:pt x="11328943" y="573741"/>
                  <a:pt x="11314810" y="549683"/>
                  <a:pt x="11311213" y="523493"/>
                </a:cubicBezTo>
                <a:lnTo>
                  <a:pt x="11311225" y="496842"/>
                </a:lnTo>
                <a:lnTo>
                  <a:pt x="11322552" y="506360"/>
                </a:lnTo>
                <a:cubicBezTo>
                  <a:pt x="11344528" y="528141"/>
                  <a:pt x="11355059" y="558943"/>
                  <a:pt x="11351019" y="589619"/>
                </a:cubicBezTo>
                <a:cubicBezTo>
                  <a:pt x="11386574" y="615810"/>
                  <a:pt x="11435197" y="615213"/>
                  <a:pt x="11470097" y="588154"/>
                </a:cubicBezTo>
                <a:cubicBezTo>
                  <a:pt x="11465206" y="557039"/>
                  <a:pt x="11475410" y="525455"/>
                  <a:pt x="11497583" y="503085"/>
                </a:cubicBezTo>
                <a:cubicBezTo>
                  <a:pt x="11500718" y="499975"/>
                  <a:pt x="11504055" y="497077"/>
                  <a:pt x="11507573" y="494407"/>
                </a:cubicBezTo>
                <a:cubicBezTo>
                  <a:pt x="11499222" y="440282"/>
                  <a:pt x="11448574" y="403176"/>
                  <a:pt x="11394448" y="411528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360000" tIns="360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20F998C-8F3E-4090-94F3-7E5DB26E00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4598"/>
            <a:ext cx="9829800" cy="663188"/>
          </a:xfrm>
        </p:spPr>
        <p:txBody>
          <a:bodyPr anchor="t" anchorCtr="0"/>
          <a:lstStyle>
            <a:lvl1pPr>
              <a:defRPr sz="5400" b="1"/>
            </a:lvl1pPr>
          </a:lstStyle>
          <a:p>
            <a:r>
              <a:rPr lang="sv-SE" dirty="0"/>
              <a:t>Avsnittstitel</a:t>
            </a:r>
          </a:p>
        </p:txBody>
      </p:sp>
      <p:grpSp>
        <p:nvGrpSpPr>
          <p:cNvPr id="23" name="Bildobjekt 4">
            <a:extLst>
              <a:ext uri="{FF2B5EF4-FFF2-40B4-BE49-F238E27FC236}">
                <a16:creationId xmlns:a16="http://schemas.microsoft.com/office/drawing/2014/main" id="{55A2A061-289E-4462-9E8A-51C09602E3AE}"/>
              </a:ext>
            </a:extLst>
          </p:cNvPr>
          <p:cNvGrpSpPr/>
          <p:nvPr userDrawn="1"/>
        </p:nvGrpSpPr>
        <p:grpSpPr>
          <a:xfrm>
            <a:off x="11090075" y="410354"/>
            <a:ext cx="644570" cy="644554"/>
            <a:chOff x="11090075" y="410354"/>
            <a:chExt cx="644570" cy="644554"/>
          </a:xfrm>
          <a:solidFill>
            <a:schemeClr val="accent3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5900916-BC6A-4337-80BF-A649FAB5AAFC}"/>
                </a:ext>
              </a:extLst>
            </p:cNvPr>
            <p:cNvSpPr/>
            <p:nvPr/>
          </p:nvSpPr>
          <p:spPr>
            <a:xfrm>
              <a:off x="11311225" y="410354"/>
              <a:ext cx="196349" cy="198508"/>
            </a:xfrm>
            <a:custGeom>
              <a:avLst/>
              <a:gdLst>
                <a:gd name="connsiteX0" fmla="*/ 39795 w 196349"/>
                <a:gd name="connsiteY0" fmla="*/ 179265 h 198508"/>
                <a:gd name="connsiteX1" fmla="*/ 158873 w 196349"/>
                <a:gd name="connsiteY1" fmla="*/ 177800 h 198508"/>
                <a:gd name="connsiteX2" fmla="*/ 186359 w 196349"/>
                <a:gd name="connsiteY2" fmla="*/ 92731 h 198508"/>
                <a:gd name="connsiteX3" fmla="*/ 196349 w 196349"/>
                <a:gd name="connsiteY3" fmla="*/ 84053 h 198508"/>
                <a:gd name="connsiteX4" fmla="*/ 83224 w 196349"/>
                <a:gd name="connsiteY4" fmla="*/ 1174 h 198508"/>
                <a:gd name="connsiteX5" fmla="*/ 0 w 196349"/>
                <a:gd name="connsiteY5" fmla="*/ 86487 h 198508"/>
                <a:gd name="connsiteX6" fmla="*/ 11328 w 196349"/>
                <a:gd name="connsiteY6" fmla="*/ 96006 h 198508"/>
                <a:gd name="connsiteX7" fmla="*/ 39795 w 196349"/>
                <a:gd name="connsiteY7" fmla="*/ 179265 h 19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349" h="198508">
                  <a:moveTo>
                    <a:pt x="39795" y="179265"/>
                  </a:moveTo>
                  <a:cubicBezTo>
                    <a:pt x="75350" y="205456"/>
                    <a:pt x="123973" y="204859"/>
                    <a:pt x="158873" y="177800"/>
                  </a:cubicBezTo>
                  <a:cubicBezTo>
                    <a:pt x="153982" y="146685"/>
                    <a:pt x="164186" y="115101"/>
                    <a:pt x="186359" y="92731"/>
                  </a:cubicBezTo>
                  <a:cubicBezTo>
                    <a:pt x="189494" y="89621"/>
                    <a:pt x="192831" y="86723"/>
                    <a:pt x="196349" y="84053"/>
                  </a:cubicBezTo>
                  <a:cubicBezTo>
                    <a:pt x="187998" y="29928"/>
                    <a:pt x="137350" y="-7178"/>
                    <a:pt x="83224" y="1174"/>
                  </a:cubicBezTo>
                  <a:cubicBezTo>
                    <a:pt x="39581" y="7908"/>
                    <a:pt x="5651" y="42691"/>
                    <a:pt x="0" y="86487"/>
                  </a:cubicBezTo>
                  <a:cubicBezTo>
                    <a:pt x="4005" y="89378"/>
                    <a:pt x="7791" y="92559"/>
                    <a:pt x="11328" y="96006"/>
                  </a:cubicBezTo>
                  <a:cubicBezTo>
                    <a:pt x="33304" y="117787"/>
                    <a:pt x="43835" y="148589"/>
                    <a:pt x="39795" y="179265"/>
                  </a:cubicBezTo>
                  <a:close/>
                </a:path>
              </a:pathLst>
            </a:custGeom>
            <a:grpFill/>
            <a:ln w="6350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263309B-29F4-4C0D-B622-C4A72BD6AE9E}"/>
                </a:ext>
              </a:extLst>
            </p:cNvPr>
            <p:cNvSpPr/>
            <p:nvPr/>
          </p:nvSpPr>
          <p:spPr>
            <a:xfrm>
              <a:off x="11470099" y="473711"/>
              <a:ext cx="197260" cy="197601"/>
            </a:xfrm>
            <a:custGeom>
              <a:avLst/>
              <a:gdLst>
                <a:gd name="connsiteX0" fmla="*/ 0 w 197260"/>
                <a:gd name="connsiteY0" fmla="*/ 114444 h 197601"/>
                <a:gd name="connsiteX1" fmla="*/ 85235 w 197260"/>
                <a:gd name="connsiteY1" fmla="*/ 197601 h 197601"/>
                <a:gd name="connsiteX2" fmla="*/ 178051 w 197260"/>
                <a:gd name="connsiteY2" fmla="*/ 157794 h 197601"/>
                <a:gd name="connsiteX3" fmla="*/ 156748 w 197260"/>
                <a:gd name="connsiteY3" fmla="*/ 19203 h 197601"/>
                <a:gd name="connsiteX4" fmla="*/ 37476 w 197260"/>
                <a:gd name="connsiteY4" fmla="*/ 20697 h 197601"/>
                <a:gd name="connsiteX5" fmla="*/ 0 w 197260"/>
                <a:gd name="connsiteY5" fmla="*/ 114469 h 19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260" h="197601">
                  <a:moveTo>
                    <a:pt x="0" y="114444"/>
                  </a:moveTo>
                  <a:cubicBezTo>
                    <a:pt x="6625" y="158102"/>
                    <a:pt x="41427" y="192056"/>
                    <a:pt x="85235" y="197601"/>
                  </a:cubicBezTo>
                  <a:cubicBezTo>
                    <a:pt x="106401" y="168151"/>
                    <a:pt x="142125" y="152829"/>
                    <a:pt x="178051" y="157794"/>
                  </a:cubicBezTo>
                  <a:cubicBezTo>
                    <a:pt x="210440" y="113641"/>
                    <a:pt x="200902" y="51591"/>
                    <a:pt x="156748" y="19203"/>
                  </a:cubicBezTo>
                  <a:cubicBezTo>
                    <a:pt x="121103" y="-6944"/>
                    <a:pt x="72454" y="-6335"/>
                    <a:pt x="37476" y="20697"/>
                  </a:cubicBezTo>
                  <a:cubicBezTo>
                    <a:pt x="43321" y="56483"/>
                    <a:pt x="28900" y="92569"/>
                    <a:pt x="0" y="114469"/>
                  </a:cubicBezTo>
                  <a:close/>
                </a:path>
              </a:pathLst>
            </a:custGeom>
            <a:grpFill/>
            <a:ln w="6350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A6239F7-7276-4627-94EF-4BB65C1FD41B}"/>
                </a:ext>
              </a:extLst>
            </p:cNvPr>
            <p:cNvSpPr/>
            <p:nvPr/>
          </p:nvSpPr>
          <p:spPr>
            <a:xfrm>
              <a:off x="11536117" y="631504"/>
              <a:ext cx="198529" cy="196349"/>
            </a:xfrm>
            <a:custGeom>
              <a:avLst/>
              <a:gdLst>
                <a:gd name="connsiteX0" fmla="*/ 198529 w 198529"/>
                <a:gd name="connsiteY0" fmla="*/ 97901 h 196349"/>
                <a:gd name="connsiteX1" fmla="*/ 112033 w 198529"/>
                <a:gd name="connsiteY1" fmla="*/ 0 h 196349"/>
                <a:gd name="connsiteX2" fmla="*/ 19242 w 198529"/>
                <a:gd name="connsiteY2" fmla="*/ 39808 h 196349"/>
                <a:gd name="connsiteX3" fmla="*/ 20707 w 198529"/>
                <a:gd name="connsiteY3" fmla="*/ 158873 h 196349"/>
                <a:gd name="connsiteX4" fmla="*/ 105776 w 198529"/>
                <a:gd name="connsiteY4" fmla="*/ 186359 h 196349"/>
                <a:gd name="connsiteX5" fmla="*/ 114467 w 198529"/>
                <a:gd name="connsiteY5" fmla="*/ 196349 h 196349"/>
                <a:gd name="connsiteX6" fmla="*/ 198529 w 198529"/>
                <a:gd name="connsiteY6" fmla="*/ 97901 h 19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529" h="196349">
                  <a:moveTo>
                    <a:pt x="198529" y="97901"/>
                  </a:moveTo>
                  <a:cubicBezTo>
                    <a:pt x="198275" y="48214"/>
                    <a:pt x="161311" y="6374"/>
                    <a:pt x="112033" y="0"/>
                  </a:cubicBezTo>
                  <a:cubicBezTo>
                    <a:pt x="90890" y="29464"/>
                    <a:pt x="55163" y="44791"/>
                    <a:pt x="19242" y="39808"/>
                  </a:cubicBezTo>
                  <a:cubicBezTo>
                    <a:pt x="-6948" y="75359"/>
                    <a:pt x="-6349" y="123977"/>
                    <a:pt x="20707" y="158873"/>
                  </a:cubicBezTo>
                  <a:cubicBezTo>
                    <a:pt x="51821" y="153987"/>
                    <a:pt x="83403" y="164192"/>
                    <a:pt x="105776" y="186359"/>
                  </a:cubicBezTo>
                  <a:cubicBezTo>
                    <a:pt x="108898" y="189487"/>
                    <a:pt x="111801" y="192824"/>
                    <a:pt x="114467" y="196349"/>
                  </a:cubicBezTo>
                  <a:cubicBezTo>
                    <a:pt x="162986" y="188853"/>
                    <a:pt x="198726" y="146996"/>
                    <a:pt x="198529" y="97901"/>
                  </a:cubicBezTo>
                  <a:close/>
                </a:path>
              </a:pathLst>
            </a:custGeom>
            <a:grpFill/>
            <a:ln w="6350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EE87B7B-38C0-4FFF-AF3C-D643B4D1261C}"/>
                </a:ext>
              </a:extLst>
            </p:cNvPr>
            <p:cNvSpPr/>
            <p:nvPr/>
          </p:nvSpPr>
          <p:spPr>
            <a:xfrm>
              <a:off x="11473654" y="790378"/>
              <a:ext cx="197595" cy="197265"/>
            </a:xfrm>
            <a:custGeom>
              <a:avLst/>
              <a:gdLst>
                <a:gd name="connsiteX0" fmla="*/ 83145 w 197595"/>
                <a:gd name="connsiteY0" fmla="*/ 0 h 197265"/>
                <a:gd name="connsiteX1" fmla="*/ 0 w 197595"/>
                <a:gd name="connsiteY1" fmla="*/ 85235 h 197265"/>
                <a:gd name="connsiteX2" fmla="*/ 39795 w 197595"/>
                <a:gd name="connsiteY2" fmla="*/ 178051 h 197265"/>
                <a:gd name="connsiteX3" fmla="*/ 178387 w 197595"/>
                <a:gd name="connsiteY3" fmla="*/ 156761 h 197265"/>
                <a:gd name="connsiteX4" fmla="*/ 176904 w 197595"/>
                <a:gd name="connsiteY4" fmla="*/ 37488 h 197265"/>
                <a:gd name="connsiteX5" fmla="*/ 162174 w 197595"/>
                <a:gd name="connsiteY5" fmla="*/ 38763 h 197265"/>
                <a:gd name="connsiteX6" fmla="*/ 83145 w 197595"/>
                <a:gd name="connsiteY6" fmla="*/ 0 h 197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595" h="197265">
                  <a:moveTo>
                    <a:pt x="83145" y="0"/>
                  </a:moveTo>
                  <a:cubicBezTo>
                    <a:pt x="39488" y="6621"/>
                    <a:pt x="5537" y="41427"/>
                    <a:pt x="0" y="85235"/>
                  </a:cubicBezTo>
                  <a:cubicBezTo>
                    <a:pt x="29439" y="106409"/>
                    <a:pt x="44754" y="142128"/>
                    <a:pt x="39795" y="178051"/>
                  </a:cubicBezTo>
                  <a:cubicBezTo>
                    <a:pt x="83945" y="210442"/>
                    <a:pt x="145996" y="200911"/>
                    <a:pt x="178387" y="156761"/>
                  </a:cubicBezTo>
                  <a:cubicBezTo>
                    <a:pt x="204537" y="121117"/>
                    <a:pt x="203932" y="72469"/>
                    <a:pt x="176904" y="37488"/>
                  </a:cubicBezTo>
                  <a:cubicBezTo>
                    <a:pt x="172033" y="38276"/>
                    <a:pt x="167109" y="38702"/>
                    <a:pt x="162174" y="38763"/>
                  </a:cubicBezTo>
                  <a:cubicBezTo>
                    <a:pt x="131222" y="38896"/>
                    <a:pt x="101986" y="24556"/>
                    <a:pt x="83145" y="0"/>
                  </a:cubicBezTo>
                  <a:close/>
                </a:path>
              </a:pathLst>
            </a:custGeom>
            <a:grpFill/>
            <a:ln w="6350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390F785-ACFA-458A-9584-BE02F67FEFD3}"/>
                </a:ext>
              </a:extLst>
            </p:cNvPr>
            <p:cNvSpPr/>
            <p:nvPr/>
          </p:nvSpPr>
          <p:spPr>
            <a:xfrm>
              <a:off x="11317100" y="856369"/>
              <a:ext cx="196349" cy="198539"/>
            </a:xfrm>
            <a:custGeom>
              <a:avLst/>
              <a:gdLst>
                <a:gd name="connsiteX0" fmla="*/ 156554 w 196349"/>
                <a:gd name="connsiteY0" fmla="*/ 19243 h 198539"/>
                <a:gd name="connsiteX1" fmla="*/ 37476 w 196349"/>
                <a:gd name="connsiteY1" fmla="*/ 20709 h 198539"/>
                <a:gd name="connsiteX2" fmla="*/ 0 w 196349"/>
                <a:gd name="connsiteY2" fmla="*/ 114481 h 198539"/>
                <a:gd name="connsiteX3" fmla="*/ 113120 w 196349"/>
                <a:gd name="connsiteY3" fmla="*/ 197367 h 198539"/>
                <a:gd name="connsiteX4" fmla="*/ 196349 w 196349"/>
                <a:gd name="connsiteY4" fmla="*/ 112060 h 198539"/>
                <a:gd name="connsiteX5" fmla="*/ 185021 w 196349"/>
                <a:gd name="connsiteY5" fmla="*/ 102541 h 198539"/>
                <a:gd name="connsiteX6" fmla="*/ 156554 w 196349"/>
                <a:gd name="connsiteY6" fmla="*/ 19243 h 19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349" h="198539">
                  <a:moveTo>
                    <a:pt x="156554" y="19243"/>
                  </a:moveTo>
                  <a:cubicBezTo>
                    <a:pt x="120999" y="-6948"/>
                    <a:pt x="72376" y="-6350"/>
                    <a:pt x="37476" y="20709"/>
                  </a:cubicBezTo>
                  <a:cubicBezTo>
                    <a:pt x="43332" y="56496"/>
                    <a:pt x="28909" y="92588"/>
                    <a:pt x="0" y="114481"/>
                  </a:cubicBezTo>
                  <a:cubicBezTo>
                    <a:pt x="8349" y="168606"/>
                    <a:pt x="58994" y="205716"/>
                    <a:pt x="113120" y="197367"/>
                  </a:cubicBezTo>
                  <a:cubicBezTo>
                    <a:pt x="156763" y="190635"/>
                    <a:pt x="190695" y="155856"/>
                    <a:pt x="196349" y="112060"/>
                  </a:cubicBezTo>
                  <a:cubicBezTo>
                    <a:pt x="192344" y="109168"/>
                    <a:pt x="188558" y="105988"/>
                    <a:pt x="185021" y="102541"/>
                  </a:cubicBezTo>
                  <a:cubicBezTo>
                    <a:pt x="163034" y="80751"/>
                    <a:pt x="152502" y="49932"/>
                    <a:pt x="156554" y="19243"/>
                  </a:cubicBezTo>
                  <a:close/>
                </a:path>
              </a:pathLst>
            </a:custGeom>
            <a:grpFill/>
            <a:ln w="6350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3C56F8-FBD8-4D0C-B64B-8F43968B0A42}"/>
                </a:ext>
              </a:extLst>
            </p:cNvPr>
            <p:cNvSpPr/>
            <p:nvPr/>
          </p:nvSpPr>
          <p:spPr>
            <a:xfrm>
              <a:off x="11157352" y="793933"/>
              <a:ext cx="197223" cy="197572"/>
            </a:xfrm>
            <a:custGeom>
              <a:avLst/>
              <a:gdLst>
                <a:gd name="connsiteX0" fmla="*/ 197223 w 197223"/>
                <a:gd name="connsiteY0" fmla="*/ 83145 h 197572"/>
                <a:gd name="connsiteX1" fmla="*/ 111989 w 197223"/>
                <a:gd name="connsiteY1" fmla="*/ 0 h 197572"/>
                <a:gd name="connsiteX2" fmla="*/ 19185 w 197223"/>
                <a:gd name="connsiteY2" fmla="*/ 39795 h 197572"/>
                <a:gd name="connsiteX3" fmla="*/ 40554 w 197223"/>
                <a:gd name="connsiteY3" fmla="*/ 178394 h 197572"/>
                <a:gd name="connsiteX4" fmla="*/ 159747 w 197223"/>
                <a:gd name="connsiteY4" fmla="*/ 176917 h 197572"/>
                <a:gd name="connsiteX5" fmla="*/ 197223 w 197223"/>
                <a:gd name="connsiteY5" fmla="*/ 83145 h 197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223" h="197572">
                  <a:moveTo>
                    <a:pt x="197223" y="83145"/>
                  </a:moveTo>
                  <a:cubicBezTo>
                    <a:pt x="190602" y="39488"/>
                    <a:pt x="155796" y="5537"/>
                    <a:pt x="111989" y="0"/>
                  </a:cubicBezTo>
                  <a:cubicBezTo>
                    <a:pt x="90817" y="29435"/>
                    <a:pt x="55103" y="44749"/>
                    <a:pt x="19185" y="39795"/>
                  </a:cubicBezTo>
                  <a:cubicBezTo>
                    <a:pt x="-13187" y="83969"/>
                    <a:pt x="-3620" y="146021"/>
                    <a:pt x="40554" y="178394"/>
                  </a:cubicBezTo>
                  <a:cubicBezTo>
                    <a:pt x="76180" y="204502"/>
                    <a:pt x="124780" y="203900"/>
                    <a:pt x="159747" y="176917"/>
                  </a:cubicBezTo>
                  <a:cubicBezTo>
                    <a:pt x="153903" y="141131"/>
                    <a:pt x="168323" y="105045"/>
                    <a:pt x="197223" y="83145"/>
                  </a:cubicBezTo>
                  <a:close/>
                </a:path>
              </a:pathLst>
            </a:custGeom>
            <a:grpFill/>
            <a:ln w="6350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89EEC9F-1602-4C79-9590-9CC5295828D5}"/>
                </a:ext>
              </a:extLst>
            </p:cNvPr>
            <p:cNvSpPr/>
            <p:nvPr/>
          </p:nvSpPr>
          <p:spPr>
            <a:xfrm>
              <a:off x="11090075" y="637379"/>
              <a:ext cx="198508" cy="196349"/>
            </a:xfrm>
            <a:custGeom>
              <a:avLst/>
              <a:gdLst>
                <a:gd name="connsiteX0" fmla="*/ 179265 w 198508"/>
                <a:gd name="connsiteY0" fmla="*/ 156554 h 196349"/>
                <a:gd name="connsiteX1" fmla="*/ 177800 w 198508"/>
                <a:gd name="connsiteY1" fmla="*/ 37476 h 196349"/>
                <a:gd name="connsiteX2" fmla="*/ 92731 w 198508"/>
                <a:gd name="connsiteY2" fmla="*/ 10003 h 196349"/>
                <a:gd name="connsiteX3" fmla="*/ 84053 w 198508"/>
                <a:gd name="connsiteY3" fmla="*/ 0 h 196349"/>
                <a:gd name="connsiteX4" fmla="*/ 1174 w 198508"/>
                <a:gd name="connsiteY4" fmla="*/ 113125 h 196349"/>
                <a:gd name="connsiteX5" fmla="*/ 86487 w 198508"/>
                <a:gd name="connsiteY5" fmla="*/ 196349 h 196349"/>
                <a:gd name="connsiteX6" fmla="*/ 96006 w 198508"/>
                <a:gd name="connsiteY6" fmla="*/ 185021 h 196349"/>
                <a:gd name="connsiteX7" fmla="*/ 179265 w 198508"/>
                <a:gd name="connsiteY7" fmla="*/ 156554 h 19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8508" h="196349">
                  <a:moveTo>
                    <a:pt x="179265" y="156554"/>
                  </a:moveTo>
                  <a:cubicBezTo>
                    <a:pt x="205456" y="120999"/>
                    <a:pt x="204859" y="72376"/>
                    <a:pt x="177800" y="37476"/>
                  </a:cubicBezTo>
                  <a:cubicBezTo>
                    <a:pt x="146688" y="42369"/>
                    <a:pt x="115104" y="32170"/>
                    <a:pt x="92731" y="10003"/>
                  </a:cubicBezTo>
                  <a:cubicBezTo>
                    <a:pt x="89621" y="6864"/>
                    <a:pt x="86722" y="3522"/>
                    <a:pt x="84053" y="0"/>
                  </a:cubicBezTo>
                  <a:cubicBezTo>
                    <a:pt x="29928" y="8351"/>
                    <a:pt x="-7178" y="58999"/>
                    <a:pt x="1174" y="113125"/>
                  </a:cubicBezTo>
                  <a:cubicBezTo>
                    <a:pt x="7908" y="156768"/>
                    <a:pt x="42691" y="190698"/>
                    <a:pt x="86487" y="196349"/>
                  </a:cubicBezTo>
                  <a:cubicBezTo>
                    <a:pt x="89378" y="192344"/>
                    <a:pt x="92559" y="188558"/>
                    <a:pt x="96006" y="185021"/>
                  </a:cubicBezTo>
                  <a:cubicBezTo>
                    <a:pt x="117787" y="163045"/>
                    <a:pt x="148589" y="152514"/>
                    <a:pt x="179265" y="156554"/>
                  </a:cubicBezTo>
                  <a:close/>
                </a:path>
              </a:pathLst>
            </a:custGeom>
            <a:grpFill/>
            <a:ln w="6350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F418E69-29B3-435A-BBE6-36E2D53FA967}"/>
                </a:ext>
              </a:extLst>
            </p:cNvPr>
            <p:cNvSpPr/>
            <p:nvPr/>
          </p:nvSpPr>
          <p:spPr>
            <a:xfrm>
              <a:off x="11153507" y="477674"/>
              <a:ext cx="197513" cy="197180"/>
            </a:xfrm>
            <a:custGeom>
              <a:avLst/>
              <a:gdLst>
                <a:gd name="connsiteX0" fmla="*/ 114369 w 197513"/>
                <a:gd name="connsiteY0" fmla="*/ 197180 h 197180"/>
                <a:gd name="connsiteX1" fmla="*/ 197513 w 197513"/>
                <a:gd name="connsiteY1" fmla="*/ 111946 h 197180"/>
                <a:gd name="connsiteX2" fmla="*/ 157719 w 197513"/>
                <a:gd name="connsiteY2" fmla="*/ 19142 h 197180"/>
                <a:gd name="connsiteX3" fmla="*/ 19136 w 197513"/>
                <a:gd name="connsiteY3" fmla="*/ 40612 h 197180"/>
                <a:gd name="connsiteX4" fmla="*/ 20622 w 197513"/>
                <a:gd name="connsiteY4" fmla="*/ 159705 h 197180"/>
                <a:gd name="connsiteX5" fmla="*/ 114394 w 197513"/>
                <a:gd name="connsiteY5" fmla="*/ 197180 h 19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513" h="197180">
                  <a:moveTo>
                    <a:pt x="114369" y="197180"/>
                  </a:moveTo>
                  <a:cubicBezTo>
                    <a:pt x="158026" y="190559"/>
                    <a:pt x="191977" y="155753"/>
                    <a:pt x="197513" y="111946"/>
                  </a:cubicBezTo>
                  <a:cubicBezTo>
                    <a:pt x="168078" y="90774"/>
                    <a:pt x="152764" y="55061"/>
                    <a:pt x="157719" y="19142"/>
                  </a:cubicBezTo>
                  <a:cubicBezTo>
                    <a:pt x="113521" y="-13198"/>
                    <a:pt x="51475" y="-3585"/>
                    <a:pt x="19136" y="40612"/>
                  </a:cubicBezTo>
                  <a:cubicBezTo>
                    <a:pt x="-6919" y="76220"/>
                    <a:pt x="-6313" y="124758"/>
                    <a:pt x="20622" y="159705"/>
                  </a:cubicBezTo>
                  <a:cubicBezTo>
                    <a:pt x="56408" y="153860"/>
                    <a:pt x="92494" y="168280"/>
                    <a:pt x="114394" y="197180"/>
                  </a:cubicBezTo>
                  <a:close/>
                </a:path>
              </a:pathLst>
            </a:custGeom>
            <a:grpFill/>
            <a:ln w="6350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3892406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8EF153A-A8A2-4474-B96A-EACEC7EAB1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custGeom>
            <a:avLst/>
            <a:gdLst>
              <a:gd name="connsiteX0" fmla="*/ 11473653 w 12191999"/>
              <a:gd name="connsiteY0" fmla="*/ 875613 h 6857999"/>
              <a:gd name="connsiteX1" fmla="*/ 11506450 w 12191999"/>
              <a:gd name="connsiteY1" fmla="*/ 916490 h 6857999"/>
              <a:gd name="connsiteX2" fmla="*/ 11513448 w 12191999"/>
              <a:gd name="connsiteY2" fmla="*/ 968429 h 6857999"/>
              <a:gd name="connsiteX3" fmla="*/ 11502120 w 12191999"/>
              <a:gd name="connsiteY3" fmla="*/ 958910 h 6857999"/>
              <a:gd name="connsiteX4" fmla="*/ 11478122 w 12191999"/>
              <a:gd name="connsiteY4" fmla="*/ 920598 h 6857999"/>
              <a:gd name="connsiteX5" fmla="*/ 11269340 w 12191999"/>
              <a:gd name="connsiteY5" fmla="*/ 793933 h 6857999"/>
              <a:gd name="connsiteX6" fmla="*/ 11176536 w 12191999"/>
              <a:gd name="connsiteY6" fmla="*/ 833728 h 6857999"/>
              <a:gd name="connsiteX7" fmla="*/ 11197905 w 12191999"/>
              <a:gd name="connsiteY7" fmla="*/ 972327 h 6857999"/>
              <a:gd name="connsiteX8" fmla="*/ 11317098 w 12191999"/>
              <a:gd name="connsiteY8" fmla="*/ 970850 h 6857999"/>
              <a:gd name="connsiteX9" fmla="*/ 11354574 w 12191999"/>
              <a:gd name="connsiteY9" fmla="*/ 877078 h 6857999"/>
              <a:gd name="connsiteX10" fmla="*/ 11269340 w 12191999"/>
              <a:gd name="connsiteY10" fmla="*/ 793933 h 6857999"/>
              <a:gd name="connsiteX11" fmla="*/ 11556798 w 12191999"/>
              <a:gd name="connsiteY11" fmla="*/ 790378 h 6857999"/>
              <a:gd name="connsiteX12" fmla="*/ 11482841 w 12191999"/>
              <a:gd name="connsiteY12" fmla="*/ 844745 h 6857999"/>
              <a:gd name="connsiteX13" fmla="*/ 11473653 w 12191999"/>
              <a:gd name="connsiteY13" fmla="*/ 875613 h 6857999"/>
              <a:gd name="connsiteX14" fmla="*/ 11473653 w 12191999"/>
              <a:gd name="connsiteY14" fmla="*/ 875612 h 6857999"/>
              <a:gd name="connsiteX15" fmla="*/ 11354575 w 12191999"/>
              <a:gd name="connsiteY15" fmla="*/ 877078 h 6857999"/>
              <a:gd name="connsiteX16" fmla="*/ 11317099 w 12191999"/>
              <a:gd name="connsiteY16" fmla="*/ 970850 h 6857999"/>
              <a:gd name="connsiteX17" fmla="*/ 11430219 w 12191999"/>
              <a:gd name="connsiteY17" fmla="*/ 1053736 h 6857999"/>
              <a:gd name="connsiteX18" fmla="*/ 11513448 w 12191999"/>
              <a:gd name="connsiteY18" fmla="*/ 968429 h 6857999"/>
              <a:gd name="connsiteX19" fmla="*/ 11652040 w 12191999"/>
              <a:gd name="connsiteY19" fmla="*/ 947139 h 6857999"/>
              <a:gd name="connsiteX20" fmla="*/ 11650557 w 12191999"/>
              <a:gd name="connsiteY20" fmla="*/ 827866 h 6857999"/>
              <a:gd name="connsiteX21" fmla="*/ 11635827 w 12191999"/>
              <a:gd name="connsiteY21" fmla="*/ 829141 h 6857999"/>
              <a:gd name="connsiteX22" fmla="*/ 11556798 w 12191999"/>
              <a:gd name="connsiteY22" fmla="*/ 790378 h 6857999"/>
              <a:gd name="connsiteX23" fmla="*/ 11174127 w 12191999"/>
              <a:gd name="connsiteY23" fmla="*/ 637379 h 6857999"/>
              <a:gd name="connsiteX24" fmla="*/ 11091248 w 12191999"/>
              <a:gd name="connsiteY24" fmla="*/ 750504 h 6857999"/>
              <a:gd name="connsiteX25" fmla="*/ 11176561 w 12191999"/>
              <a:gd name="connsiteY25" fmla="*/ 833728 h 6857999"/>
              <a:gd name="connsiteX26" fmla="*/ 11186080 w 12191999"/>
              <a:gd name="connsiteY26" fmla="*/ 822400 h 6857999"/>
              <a:gd name="connsiteX27" fmla="*/ 11269339 w 12191999"/>
              <a:gd name="connsiteY27" fmla="*/ 793933 h 6857999"/>
              <a:gd name="connsiteX28" fmla="*/ 11267874 w 12191999"/>
              <a:gd name="connsiteY28" fmla="*/ 674855 h 6857999"/>
              <a:gd name="connsiteX29" fmla="*/ 11182805 w 12191999"/>
              <a:gd name="connsiteY29" fmla="*/ 647382 h 6857999"/>
              <a:gd name="connsiteX30" fmla="*/ 11174127 w 12191999"/>
              <a:gd name="connsiteY30" fmla="*/ 637379 h 6857999"/>
              <a:gd name="connsiteX31" fmla="*/ 11566960 w 12191999"/>
              <a:gd name="connsiteY31" fmla="*/ 473719 h 6857999"/>
              <a:gd name="connsiteX32" fmla="*/ 11507574 w 12191999"/>
              <a:gd name="connsiteY32" fmla="*/ 494408 h 6857999"/>
              <a:gd name="connsiteX33" fmla="*/ 11501865 w 12191999"/>
              <a:gd name="connsiteY33" fmla="*/ 546501 h 6857999"/>
              <a:gd name="connsiteX34" fmla="*/ 11470104 w 12191999"/>
              <a:gd name="connsiteY34" fmla="*/ 588173 h 6857999"/>
              <a:gd name="connsiteX35" fmla="*/ 11470098 w 12191999"/>
              <a:gd name="connsiteY35" fmla="*/ 588155 h 6857999"/>
              <a:gd name="connsiteX36" fmla="*/ 11470098 w 12191999"/>
              <a:gd name="connsiteY36" fmla="*/ 588180 h 6857999"/>
              <a:gd name="connsiteX37" fmla="*/ 11470104 w 12191999"/>
              <a:gd name="connsiteY37" fmla="*/ 588173 h 6857999"/>
              <a:gd name="connsiteX38" fmla="*/ 11480050 w 12191999"/>
              <a:gd name="connsiteY38" fmla="*/ 618787 h 6857999"/>
              <a:gd name="connsiteX39" fmla="*/ 11555333 w 12191999"/>
              <a:gd name="connsiteY39" fmla="*/ 671312 h 6857999"/>
              <a:gd name="connsiteX40" fmla="*/ 11621467 w 12191999"/>
              <a:gd name="connsiteY40" fmla="*/ 631489 h 6857999"/>
              <a:gd name="connsiteX41" fmla="*/ 11648148 w 12191999"/>
              <a:gd name="connsiteY41" fmla="*/ 631505 h 6857999"/>
              <a:gd name="connsiteX42" fmla="*/ 11607295 w 12191999"/>
              <a:gd name="connsiteY42" fmla="*/ 664326 h 6857999"/>
              <a:gd name="connsiteX43" fmla="*/ 11555358 w 12191999"/>
              <a:gd name="connsiteY43" fmla="*/ 671312 h 6857999"/>
              <a:gd name="connsiteX44" fmla="*/ 11556823 w 12191999"/>
              <a:gd name="connsiteY44" fmla="*/ 790377 h 6857999"/>
              <a:gd name="connsiteX45" fmla="*/ 11641892 w 12191999"/>
              <a:gd name="connsiteY45" fmla="*/ 817863 h 6857999"/>
              <a:gd name="connsiteX46" fmla="*/ 11650583 w 12191999"/>
              <a:gd name="connsiteY46" fmla="*/ 827853 h 6857999"/>
              <a:gd name="connsiteX47" fmla="*/ 11734645 w 12191999"/>
              <a:gd name="connsiteY47" fmla="*/ 729405 h 6857999"/>
              <a:gd name="connsiteX48" fmla="*/ 11682417 w 12191999"/>
              <a:gd name="connsiteY48" fmla="*/ 642503 h 6857999"/>
              <a:gd name="connsiteX49" fmla="*/ 11648149 w 12191999"/>
              <a:gd name="connsiteY49" fmla="*/ 631504 h 6857999"/>
              <a:gd name="connsiteX50" fmla="*/ 11664694 w 12191999"/>
              <a:gd name="connsiteY50" fmla="*/ 595778 h 6857999"/>
              <a:gd name="connsiteX51" fmla="*/ 11626846 w 12191999"/>
              <a:gd name="connsiteY51" fmla="*/ 492914 h 6857999"/>
              <a:gd name="connsiteX52" fmla="*/ 11566960 w 12191999"/>
              <a:gd name="connsiteY52" fmla="*/ 473719 h 6857999"/>
              <a:gd name="connsiteX53" fmla="*/ 11394448 w 12191999"/>
              <a:gd name="connsiteY53" fmla="*/ 411528 h 6857999"/>
              <a:gd name="connsiteX54" fmla="*/ 11320474 w 12191999"/>
              <a:gd name="connsiteY54" fmla="*/ 465981 h 6857999"/>
              <a:gd name="connsiteX55" fmla="*/ 11311225 w 12191999"/>
              <a:gd name="connsiteY55" fmla="*/ 496838 h 6857999"/>
              <a:gd name="connsiteX56" fmla="*/ 11311225 w 12191999"/>
              <a:gd name="connsiteY56" fmla="*/ 496816 h 6857999"/>
              <a:gd name="connsiteX57" fmla="*/ 11172642 w 12191999"/>
              <a:gd name="connsiteY57" fmla="*/ 518286 h 6857999"/>
              <a:gd name="connsiteX58" fmla="*/ 11174128 w 12191999"/>
              <a:gd name="connsiteY58" fmla="*/ 637379 h 6857999"/>
              <a:gd name="connsiteX59" fmla="*/ 11226221 w 12191999"/>
              <a:gd name="connsiteY59" fmla="*/ 643087 h 6857999"/>
              <a:gd name="connsiteX60" fmla="*/ 11267893 w 12191999"/>
              <a:gd name="connsiteY60" fmla="*/ 674848 h 6857999"/>
              <a:gd name="connsiteX61" fmla="*/ 11267875 w 12191999"/>
              <a:gd name="connsiteY61" fmla="*/ 674854 h 6857999"/>
              <a:gd name="connsiteX62" fmla="*/ 11267900 w 12191999"/>
              <a:gd name="connsiteY62" fmla="*/ 674854 h 6857999"/>
              <a:gd name="connsiteX63" fmla="*/ 11267893 w 12191999"/>
              <a:gd name="connsiteY63" fmla="*/ 674848 h 6857999"/>
              <a:gd name="connsiteX64" fmla="*/ 11298506 w 12191999"/>
              <a:gd name="connsiteY64" fmla="*/ 664903 h 6857999"/>
              <a:gd name="connsiteX65" fmla="*/ 11351019 w 12191999"/>
              <a:gd name="connsiteY65" fmla="*/ 589620 h 6857999"/>
              <a:gd name="connsiteX66" fmla="*/ 11311213 w 12191999"/>
              <a:gd name="connsiteY66" fmla="*/ 523493 h 6857999"/>
              <a:gd name="connsiteX67" fmla="*/ 11311225 w 12191999"/>
              <a:gd name="connsiteY67" fmla="*/ 496842 h 6857999"/>
              <a:gd name="connsiteX68" fmla="*/ 11322552 w 12191999"/>
              <a:gd name="connsiteY68" fmla="*/ 506360 h 6857999"/>
              <a:gd name="connsiteX69" fmla="*/ 11351019 w 12191999"/>
              <a:gd name="connsiteY69" fmla="*/ 589619 h 6857999"/>
              <a:gd name="connsiteX70" fmla="*/ 11470097 w 12191999"/>
              <a:gd name="connsiteY70" fmla="*/ 588154 h 6857999"/>
              <a:gd name="connsiteX71" fmla="*/ 11497583 w 12191999"/>
              <a:gd name="connsiteY71" fmla="*/ 503085 h 6857999"/>
              <a:gd name="connsiteX72" fmla="*/ 11507573 w 12191999"/>
              <a:gd name="connsiteY72" fmla="*/ 494407 h 6857999"/>
              <a:gd name="connsiteX73" fmla="*/ 11394448 w 12191999"/>
              <a:gd name="connsiteY73" fmla="*/ 411528 h 6857999"/>
              <a:gd name="connsiteX74" fmla="*/ 0 w 12191999"/>
              <a:gd name="connsiteY74" fmla="*/ 0 h 6857999"/>
              <a:gd name="connsiteX75" fmla="*/ 12191999 w 12191999"/>
              <a:gd name="connsiteY75" fmla="*/ 0 h 6857999"/>
              <a:gd name="connsiteX76" fmla="*/ 12191999 w 12191999"/>
              <a:gd name="connsiteY76" fmla="*/ 6857999 h 6857999"/>
              <a:gd name="connsiteX77" fmla="*/ 0 w 12191999"/>
              <a:gd name="connsiteY7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2191999" h="6857999">
                <a:moveTo>
                  <a:pt x="11473653" y="875613"/>
                </a:moveTo>
                <a:lnTo>
                  <a:pt x="11506450" y="916490"/>
                </a:lnTo>
                <a:cubicBezTo>
                  <a:pt x="11513339" y="932557"/>
                  <a:pt x="11515928" y="950468"/>
                  <a:pt x="11513448" y="968429"/>
                </a:cubicBezTo>
                <a:cubicBezTo>
                  <a:pt x="11509443" y="965537"/>
                  <a:pt x="11505657" y="962357"/>
                  <a:pt x="11502120" y="958910"/>
                </a:cubicBezTo>
                <a:cubicBezTo>
                  <a:pt x="11491127" y="948015"/>
                  <a:pt x="11482997" y="934863"/>
                  <a:pt x="11478122" y="920598"/>
                </a:cubicBezTo>
                <a:close/>
                <a:moveTo>
                  <a:pt x="11269340" y="793933"/>
                </a:moveTo>
                <a:cubicBezTo>
                  <a:pt x="11248168" y="823368"/>
                  <a:pt x="11212454" y="838682"/>
                  <a:pt x="11176536" y="833728"/>
                </a:cubicBezTo>
                <a:cubicBezTo>
                  <a:pt x="11144164" y="877902"/>
                  <a:pt x="11153731" y="939954"/>
                  <a:pt x="11197905" y="972327"/>
                </a:cubicBezTo>
                <a:cubicBezTo>
                  <a:pt x="11233531" y="998435"/>
                  <a:pt x="11282131" y="997833"/>
                  <a:pt x="11317098" y="970850"/>
                </a:cubicBezTo>
                <a:cubicBezTo>
                  <a:pt x="11311254" y="935064"/>
                  <a:pt x="11325674" y="898978"/>
                  <a:pt x="11354574" y="877078"/>
                </a:cubicBezTo>
                <a:cubicBezTo>
                  <a:pt x="11347953" y="833421"/>
                  <a:pt x="11313147" y="799470"/>
                  <a:pt x="11269340" y="793933"/>
                </a:cubicBezTo>
                <a:close/>
                <a:moveTo>
                  <a:pt x="11556798" y="790378"/>
                </a:moveTo>
                <a:cubicBezTo>
                  <a:pt x="11524055" y="795344"/>
                  <a:pt x="11496772" y="816164"/>
                  <a:pt x="11482841" y="844745"/>
                </a:cubicBezTo>
                <a:lnTo>
                  <a:pt x="11473653" y="875613"/>
                </a:lnTo>
                <a:lnTo>
                  <a:pt x="11473653" y="875612"/>
                </a:lnTo>
                <a:cubicBezTo>
                  <a:pt x="11438098" y="849421"/>
                  <a:pt x="11389475" y="850019"/>
                  <a:pt x="11354575" y="877078"/>
                </a:cubicBezTo>
                <a:cubicBezTo>
                  <a:pt x="11360431" y="912865"/>
                  <a:pt x="11346008" y="948957"/>
                  <a:pt x="11317099" y="970850"/>
                </a:cubicBezTo>
                <a:cubicBezTo>
                  <a:pt x="11325448" y="1024975"/>
                  <a:pt x="11376093" y="1062085"/>
                  <a:pt x="11430219" y="1053736"/>
                </a:cubicBezTo>
                <a:cubicBezTo>
                  <a:pt x="11473862" y="1047004"/>
                  <a:pt x="11507794" y="1012225"/>
                  <a:pt x="11513448" y="968429"/>
                </a:cubicBezTo>
                <a:cubicBezTo>
                  <a:pt x="11557598" y="1000820"/>
                  <a:pt x="11619649" y="991289"/>
                  <a:pt x="11652040" y="947139"/>
                </a:cubicBezTo>
                <a:cubicBezTo>
                  <a:pt x="11678190" y="911495"/>
                  <a:pt x="11677585" y="862847"/>
                  <a:pt x="11650557" y="827866"/>
                </a:cubicBezTo>
                <a:cubicBezTo>
                  <a:pt x="11645686" y="828654"/>
                  <a:pt x="11640762" y="829080"/>
                  <a:pt x="11635827" y="829141"/>
                </a:cubicBezTo>
                <a:cubicBezTo>
                  <a:pt x="11604875" y="829274"/>
                  <a:pt x="11575639" y="814934"/>
                  <a:pt x="11556798" y="790378"/>
                </a:cubicBezTo>
                <a:close/>
                <a:moveTo>
                  <a:pt x="11174127" y="637379"/>
                </a:moveTo>
                <a:cubicBezTo>
                  <a:pt x="11120002" y="645730"/>
                  <a:pt x="11082896" y="696378"/>
                  <a:pt x="11091248" y="750504"/>
                </a:cubicBezTo>
                <a:cubicBezTo>
                  <a:pt x="11097982" y="794147"/>
                  <a:pt x="11132765" y="828077"/>
                  <a:pt x="11176561" y="833728"/>
                </a:cubicBezTo>
                <a:cubicBezTo>
                  <a:pt x="11179452" y="829723"/>
                  <a:pt x="11182633" y="825937"/>
                  <a:pt x="11186080" y="822400"/>
                </a:cubicBezTo>
                <a:cubicBezTo>
                  <a:pt x="11207861" y="800424"/>
                  <a:pt x="11238663" y="789893"/>
                  <a:pt x="11269339" y="793933"/>
                </a:cubicBezTo>
                <a:cubicBezTo>
                  <a:pt x="11295530" y="758378"/>
                  <a:pt x="11294933" y="709755"/>
                  <a:pt x="11267874" y="674855"/>
                </a:cubicBezTo>
                <a:cubicBezTo>
                  <a:pt x="11236762" y="679748"/>
                  <a:pt x="11205178" y="669549"/>
                  <a:pt x="11182805" y="647382"/>
                </a:cubicBezTo>
                <a:cubicBezTo>
                  <a:pt x="11179695" y="644243"/>
                  <a:pt x="11176796" y="640901"/>
                  <a:pt x="11174127" y="637379"/>
                </a:cubicBezTo>
                <a:close/>
                <a:moveTo>
                  <a:pt x="11566960" y="473719"/>
                </a:moveTo>
                <a:cubicBezTo>
                  <a:pt x="11545970" y="473982"/>
                  <a:pt x="11525063" y="480892"/>
                  <a:pt x="11507574" y="494408"/>
                </a:cubicBezTo>
                <a:cubicBezTo>
                  <a:pt x="11510496" y="512301"/>
                  <a:pt x="11508352" y="530269"/>
                  <a:pt x="11501865" y="546501"/>
                </a:cubicBezTo>
                <a:lnTo>
                  <a:pt x="11470104" y="588173"/>
                </a:lnTo>
                <a:lnTo>
                  <a:pt x="11470098" y="588155"/>
                </a:lnTo>
                <a:lnTo>
                  <a:pt x="11470098" y="588180"/>
                </a:lnTo>
                <a:lnTo>
                  <a:pt x="11470104" y="588173"/>
                </a:lnTo>
                <a:lnTo>
                  <a:pt x="11480050" y="618787"/>
                </a:lnTo>
                <a:cubicBezTo>
                  <a:pt x="11494687" y="647014"/>
                  <a:pt x="11522477" y="667153"/>
                  <a:pt x="11555333" y="671312"/>
                </a:cubicBezTo>
                <a:cubicBezTo>
                  <a:pt x="11571208" y="649225"/>
                  <a:pt x="11595271" y="635084"/>
                  <a:pt x="11621467" y="631489"/>
                </a:cubicBezTo>
                <a:lnTo>
                  <a:pt x="11648148" y="631505"/>
                </a:lnTo>
                <a:lnTo>
                  <a:pt x="11607295" y="664326"/>
                </a:lnTo>
                <a:cubicBezTo>
                  <a:pt x="11591231" y="671218"/>
                  <a:pt x="11573319" y="673804"/>
                  <a:pt x="11555358" y="671312"/>
                </a:cubicBezTo>
                <a:cubicBezTo>
                  <a:pt x="11529168" y="706863"/>
                  <a:pt x="11529767" y="755481"/>
                  <a:pt x="11556823" y="790377"/>
                </a:cubicBezTo>
                <a:cubicBezTo>
                  <a:pt x="11587937" y="785491"/>
                  <a:pt x="11619519" y="795696"/>
                  <a:pt x="11641892" y="817863"/>
                </a:cubicBezTo>
                <a:cubicBezTo>
                  <a:pt x="11645014" y="820991"/>
                  <a:pt x="11647917" y="824328"/>
                  <a:pt x="11650583" y="827853"/>
                </a:cubicBezTo>
                <a:cubicBezTo>
                  <a:pt x="11699102" y="820357"/>
                  <a:pt x="11734842" y="778500"/>
                  <a:pt x="11734645" y="729405"/>
                </a:cubicBezTo>
                <a:cubicBezTo>
                  <a:pt x="11734455" y="692140"/>
                  <a:pt x="11713615" y="659288"/>
                  <a:pt x="11682417" y="642503"/>
                </a:cubicBezTo>
                <a:lnTo>
                  <a:pt x="11648149" y="631504"/>
                </a:lnTo>
                <a:lnTo>
                  <a:pt x="11664694" y="595778"/>
                </a:lnTo>
                <a:cubicBezTo>
                  <a:pt x="11673605" y="558181"/>
                  <a:pt x="11659961" y="517205"/>
                  <a:pt x="11626846" y="492914"/>
                </a:cubicBezTo>
                <a:cubicBezTo>
                  <a:pt x="11609023" y="479841"/>
                  <a:pt x="11587950" y="473456"/>
                  <a:pt x="11566960" y="473719"/>
                </a:cubicBezTo>
                <a:close/>
                <a:moveTo>
                  <a:pt x="11394448" y="411528"/>
                </a:moveTo>
                <a:cubicBezTo>
                  <a:pt x="11361716" y="416579"/>
                  <a:pt x="11334447" y="437407"/>
                  <a:pt x="11320474" y="465981"/>
                </a:cubicBezTo>
                <a:lnTo>
                  <a:pt x="11311225" y="496838"/>
                </a:lnTo>
                <a:lnTo>
                  <a:pt x="11311225" y="496816"/>
                </a:lnTo>
                <a:cubicBezTo>
                  <a:pt x="11267027" y="464476"/>
                  <a:pt x="11204981" y="474089"/>
                  <a:pt x="11172642" y="518286"/>
                </a:cubicBezTo>
                <a:cubicBezTo>
                  <a:pt x="11146587" y="553894"/>
                  <a:pt x="11147193" y="602432"/>
                  <a:pt x="11174128" y="637379"/>
                </a:cubicBezTo>
                <a:cubicBezTo>
                  <a:pt x="11192021" y="634457"/>
                  <a:pt x="11209989" y="636600"/>
                  <a:pt x="11226221" y="643087"/>
                </a:cubicBezTo>
                <a:lnTo>
                  <a:pt x="11267893" y="674848"/>
                </a:lnTo>
                <a:lnTo>
                  <a:pt x="11267875" y="674854"/>
                </a:lnTo>
                <a:lnTo>
                  <a:pt x="11267900" y="674854"/>
                </a:lnTo>
                <a:lnTo>
                  <a:pt x="11267893" y="674848"/>
                </a:lnTo>
                <a:lnTo>
                  <a:pt x="11298506" y="664903"/>
                </a:lnTo>
                <a:cubicBezTo>
                  <a:pt x="11326732" y="650267"/>
                  <a:pt x="11346867" y="622475"/>
                  <a:pt x="11351019" y="589620"/>
                </a:cubicBezTo>
                <a:cubicBezTo>
                  <a:pt x="11328943" y="573741"/>
                  <a:pt x="11314810" y="549683"/>
                  <a:pt x="11311213" y="523493"/>
                </a:cubicBezTo>
                <a:lnTo>
                  <a:pt x="11311225" y="496842"/>
                </a:lnTo>
                <a:lnTo>
                  <a:pt x="11322552" y="506360"/>
                </a:lnTo>
                <a:cubicBezTo>
                  <a:pt x="11344528" y="528141"/>
                  <a:pt x="11355059" y="558943"/>
                  <a:pt x="11351019" y="589619"/>
                </a:cubicBezTo>
                <a:cubicBezTo>
                  <a:pt x="11386574" y="615810"/>
                  <a:pt x="11435197" y="615213"/>
                  <a:pt x="11470097" y="588154"/>
                </a:cubicBezTo>
                <a:cubicBezTo>
                  <a:pt x="11465206" y="557039"/>
                  <a:pt x="11475410" y="525455"/>
                  <a:pt x="11497583" y="503085"/>
                </a:cubicBezTo>
                <a:cubicBezTo>
                  <a:pt x="11500718" y="499975"/>
                  <a:pt x="11504055" y="497077"/>
                  <a:pt x="11507573" y="494407"/>
                </a:cubicBezTo>
                <a:cubicBezTo>
                  <a:pt x="11499222" y="440282"/>
                  <a:pt x="11448574" y="403176"/>
                  <a:pt x="11394448" y="411528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360000" tIns="36000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20F998C-8F3E-4090-94F3-7E5DB26E00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078524"/>
            <a:ext cx="5550877" cy="890954"/>
          </a:xfrm>
        </p:spPr>
        <p:txBody>
          <a:bodyPr anchor="t" anchorCtr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 för två rader</a:t>
            </a:r>
          </a:p>
        </p:txBody>
      </p:sp>
    </p:spTree>
    <p:extLst>
      <p:ext uri="{BB962C8B-B14F-4D97-AF65-F5344CB8AC3E}">
        <p14:creationId xmlns:p14="http://schemas.microsoft.com/office/powerpoint/2010/main" val="1644181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ED41E46-F94C-4F40-A4EA-0451A75220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76421" y="2"/>
            <a:ext cx="5315580" cy="6857999"/>
          </a:xfrm>
          <a:custGeom>
            <a:avLst/>
            <a:gdLst>
              <a:gd name="connsiteX0" fmla="*/ 4597232 w 5315580"/>
              <a:gd name="connsiteY0" fmla="*/ 875611 h 6857999"/>
              <a:gd name="connsiteX1" fmla="*/ 4630029 w 5315580"/>
              <a:gd name="connsiteY1" fmla="*/ 916488 h 6857999"/>
              <a:gd name="connsiteX2" fmla="*/ 4637027 w 5315580"/>
              <a:gd name="connsiteY2" fmla="*/ 968427 h 6857999"/>
              <a:gd name="connsiteX3" fmla="*/ 4625699 w 5315580"/>
              <a:gd name="connsiteY3" fmla="*/ 958908 h 6857999"/>
              <a:gd name="connsiteX4" fmla="*/ 4601701 w 5315580"/>
              <a:gd name="connsiteY4" fmla="*/ 920596 h 6857999"/>
              <a:gd name="connsiteX5" fmla="*/ 4300143 w 5315580"/>
              <a:gd name="connsiteY5" fmla="*/ 833722 h 6857999"/>
              <a:gd name="connsiteX6" fmla="*/ 4300140 w 5315580"/>
              <a:gd name="connsiteY6" fmla="*/ 833726 h 6857999"/>
              <a:gd name="connsiteX7" fmla="*/ 4300132 w 5315580"/>
              <a:gd name="connsiteY7" fmla="*/ 833724 h 6857999"/>
              <a:gd name="connsiteX8" fmla="*/ 4680377 w 5315580"/>
              <a:gd name="connsiteY8" fmla="*/ 790376 h 6857999"/>
              <a:gd name="connsiteX9" fmla="*/ 4606420 w 5315580"/>
              <a:gd name="connsiteY9" fmla="*/ 844743 h 6857999"/>
              <a:gd name="connsiteX10" fmla="*/ 4597232 w 5315580"/>
              <a:gd name="connsiteY10" fmla="*/ 875611 h 6857999"/>
              <a:gd name="connsiteX11" fmla="*/ 4597232 w 5315580"/>
              <a:gd name="connsiteY11" fmla="*/ 875610 h 6857999"/>
              <a:gd name="connsiteX12" fmla="*/ 4478154 w 5315580"/>
              <a:gd name="connsiteY12" fmla="*/ 877076 h 6857999"/>
              <a:gd name="connsiteX13" fmla="*/ 4440678 w 5315580"/>
              <a:gd name="connsiteY13" fmla="*/ 970848 h 6857999"/>
              <a:gd name="connsiteX14" fmla="*/ 4553798 w 5315580"/>
              <a:gd name="connsiteY14" fmla="*/ 1053734 h 6857999"/>
              <a:gd name="connsiteX15" fmla="*/ 4637027 w 5315580"/>
              <a:gd name="connsiteY15" fmla="*/ 968427 h 6857999"/>
              <a:gd name="connsiteX16" fmla="*/ 4775619 w 5315580"/>
              <a:gd name="connsiteY16" fmla="*/ 947137 h 6857999"/>
              <a:gd name="connsiteX17" fmla="*/ 4774136 w 5315580"/>
              <a:gd name="connsiteY17" fmla="*/ 827864 h 6857999"/>
              <a:gd name="connsiteX18" fmla="*/ 4759406 w 5315580"/>
              <a:gd name="connsiteY18" fmla="*/ 829139 h 6857999"/>
              <a:gd name="connsiteX19" fmla="*/ 4680377 w 5315580"/>
              <a:gd name="connsiteY19" fmla="*/ 790376 h 6857999"/>
              <a:gd name="connsiteX20" fmla="*/ 4297706 w 5315580"/>
              <a:gd name="connsiteY20" fmla="*/ 637377 h 6857999"/>
              <a:gd name="connsiteX21" fmla="*/ 4214827 w 5315580"/>
              <a:gd name="connsiteY21" fmla="*/ 750502 h 6857999"/>
              <a:gd name="connsiteX22" fmla="*/ 4269280 w 5315580"/>
              <a:gd name="connsiteY22" fmla="*/ 824476 h 6857999"/>
              <a:gd name="connsiteX23" fmla="*/ 4300132 w 5315580"/>
              <a:gd name="connsiteY23" fmla="*/ 833724 h 6857999"/>
              <a:gd name="connsiteX24" fmla="*/ 4300115 w 5315580"/>
              <a:gd name="connsiteY24" fmla="*/ 833726 h 6857999"/>
              <a:gd name="connsiteX25" fmla="*/ 4321484 w 5315580"/>
              <a:gd name="connsiteY25" fmla="*/ 972325 h 6857999"/>
              <a:gd name="connsiteX26" fmla="*/ 4440677 w 5315580"/>
              <a:gd name="connsiteY26" fmla="*/ 970848 h 6857999"/>
              <a:gd name="connsiteX27" fmla="*/ 4478153 w 5315580"/>
              <a:gd name="connsiteY27" fmla="*/ 877076 h 6857999"/>
              <a:gd name="connsiteX28" fmla="*/ 4392919 w 5315580"/>
              <a:gd name="connsiteY28" fmla="*/ 793931 h 6857999"/>
              <a:gd name="connsiteX29" fmla="*/ 4352047 w 5315580"/>
              <a:gd name="connsiteY29" fmla="*/ 826725 h 6857999"/>
              <a:gd name="connsiteX30" fmla="*/ 4300143 w 5315580"/>
              <a:gd name="connsiteY30" fmla="*/ 833722 h 6857999"/>
              <a:gd name="connsiteX31" fmla="*/ 4309659 w 5315580"/>
              <a:gd name="connsiteY31" fmla="*/ 822398 h 6857999"/>
              <a:gd name="connsiteX32" fmla="*/ 4392918 w 5315580"/>
              <a:gd name="connsiteY32" fmla="*/ 793931 h 6857999"/>
              <a:gd name="connsiteX33" fmla="*/ 4391453 w 5315580"/>
              <a:gd name="connsiteY33" fmla="*/ 674853 h 6857999"/>
              <a:gd name="connsiteX34" fmla="*/ 4306384 w 5315580"/>
              <a:gd name="connsiteY34" fmla="*/ 647380 h 6857999"/>
              <a:gd name="connsiteX35" fmla="*/ 4297706 w 5315580"/>
              <a:gd name="connsiteY35" fmla="*/ 637377 h 6857999"/>
              <a:gd name="connsiteX36" fmla="*/ 4690539 w 5315580"/>
              <a:gd name="connsiteY36" fmla="*/ 473717 h 6857999"/>
              <a:gd name="connsiteX37" fmla="*/ 4631153 w 5315580"/>
              <a:gd name="connsiteY37" fmla="*/ 494406 h 6857999"/>
              <a:gd name="connsiteX38" fmla="*/ 4625444 w 5315580"/>
              <a:gd name="connsiteY38" fmla="*/ 546499 h 6857999"/>
              <a:gd name="connsiteX39" fmla="*/ 4593683 w 5315580"/>
              <a:gd name="connsiteY39" fmla="*/ 588171 h 6857999"/>
              <a:gd name="connsiteX40" fmla="*/ 4593677 w 5315580"/>
              <a:gd name="connsiteY40" fmla="*/ 588153 h 6857999"/>
              <a:gd name="connsiteX41" fmla="*/ 4593677 w 5315580"/>
              <a:gd name="connsiteY41" fmla="*/ 588178 h 6857999"/>
              <a:gd name="connsiteX42" fmla="*/ 4593683 w 5315580"/>
              <a:gd name="connsiteY42" fmla="*/ 588171 h 6857999"/>
              <a:gd name="connsiteX43" fmla="*/ 4603629 w 5315580"/>
              <a:gd name="connsiteY43" fmla="*/ 618785 h 6857999"/>
              <a:gd name="connsiteX44" fmla="*/ 4678912 w 5315580"/>
              <a:gd name="connsiteY44" fmla="*/ 671310 h 6857999"/>
              <a:gd name="connsiteX45" fmla="*/ 4745046 w 5315580"/>
              <a:gd name="connsiteY45" fmla="*/ 631487 h 6857999"/>
              <a:gd name="connsiteX46" fmla="*/ 4771727 w 5315580"/>
              <a:gd name="connsiteY46" fmla="*/ 631503 h 6857999"/>
              <a:gd name="connsiteX47" fmla="*/ 4730874 w 5315580"/>
              <a:gd name="connsiteY47" fmla="*/ 664324 h 6857999"/>
              <a:gd name="connsiteX48" fmla="*/ 4678937 w 5315580"/>
              <a:gd name="connsiteY48" fmla="*/ 671310 h 6857999"/>
              <a:gd name="connsiteX49" fmla="*/ 4680402 w 5315580"/>
              <a:gd name="connsiteY49" fmla="*/ 790375 h 6857999"/>
              <a:gd name="connsiteX50" fmla="*/ 4765471 w 5315580"/>
              <a:gd name="connsiteY50" fmla="*/ 817861 h 6857999"/>
              <a:gd name="connsiteX51" fmla="*/ 4774162 w 5315580"/>
              <a:gd name="connsiteY51" fmla="*/ 827851 h 6857999"/>
              <a:gd name="connsiteX52" fmla="*/ 4858224 w 5315580"/>
              <a:gd name="connsiteY52" fmla="*/ 729403 h 6857999"/>
              <a:gd name="connsiteX53" fmla="*/ 4805996 w 5315580"/>
              <a:gd name="connsiteY53" fmla="*/ 642501 h 6857999"/>
              <a:gd name="connsiteX54" fmla="*/ 4771728 w 5315580"/>
              <a:gd name="connsiteY54" fmla="*/ 631502 h 6857999"/>
              <a:gd name="connsiteX55" fmla="*/ 4788273 w 5315580"/>
              <a:gd name="connsiteY55" fmla="*/ 595776 h 6857999"/>
              <a:gd name="connsiteX56" fmla="*/ 4750425 w 5315580"/>
              <a:gd name="connsiteY56" fmla="*/ 492912 h 6857999"/>
              <a:gd name="connsiteX57" fmla="*/ 4690539 w 5315580"/>
              <a:gd name="connsiteY57" fmla="*/ 473717 h 6857999"/>
              <a:gd name="connsiteX58" fmla="*/ 4518027 w 5315580"/>
              <a:gd name="connsiteY58" fmla="*/ 411526 h 6857999"/>
              <a:gd name="connsiteX59" fmla="*/ 4444053 w 5315580"/>
              <a:gd name="connsiteY59" fmla="*/ 465979 h 6857999"/>
              <a:gd name="connsiteX60" fmla="*/ 4434804 w 5315580"/>
              <a:gd name="connsiteY60" fmla="*/ 496836 h 6857999"/>
              <a:gd name="connsiteX61" fmla="*/ 4434804 w 5315580"/>
              <a:gd name="connsiteY61" fmla="*/ 496814 h 6857999"/>
              <a:gd name="connsiteX62" fmla="*/ 4296221 w 5315580"/>
              <a:gd name="connsiteY62" fmla="*/ 518284 h 6857999"/>
              <a:gd name="connsiteX63" fmla="*/ 4297707 w 5315580"/>
              <a:gd name="connsiteY63" fmla="*/ 637377 h 6857999"/>
              <a:gd name="connsiteX64" fmla="*/ 4349800 w 5315580"/>
              <a:gd name="connsiteY64" fmla="*/ 643085 h 6857999"/>
              <a:gd name="connsiteX65" fmla="*/ 4391472 w 5315580"/>
              <a:gd name="connsiteY65" fmla="*/ 674846 h 6857999"/>
              <a:gd name="connsiteX66" fmla="*/ 4391454 w 5315580"/>
              <a:gd name="connsiteY66" fmla="*/ 674852 h 6857999"/>
              <a:gd name="connsiteX67" fmla="*/ 4391479 w 5315580"/>
              <a:gd name="connsiteY67" fmla="*/ 674852 h 6857999"/>
              <a:gd name="connsiteX68" fmla="*/ 4391472 w 5315580"/>
              <a:gd name="connsiteY68" fmla="*/ 674846 h 6857999"/>
              <a:gd name="connsiteX69" fmla="*/ 4422085 w 5315580"/>
              <a:gd name="connsiteY69" fmla="*/ 664901 h 6857999"/>
              <a:gd name="connsiteX70" fmla="*/ 4474598 w 5315580"/>
              <a:gd name="connsiteY70" fmla="*/ 589618 h 6857999"/>
              <a:gd name="connsiteX71" fmla="*/ 4434792 w 5315580"/>
              <a:gd name="connsiteY71" fmla="*/ 523491 h 6857999"/>
              <a:gd name="connsiteX72" fmla="*/ 4434804 w 5315580"/>
              <a:gd name="connsiteY72" fmla="*/ 496840 h 6857999"/>
              <a:gd name="connsiteX73" fmla="*/ 4446131 w 5315580"/>
              <a:gd name="connsiteY73" fmla="*/ 506358 h 6857999"/>
              <a:gd name="connsiteX74" fmla="*/ 4474598 w 5315580"/>
              <a:gd name="connsiteY74" fmla="*/ 589617 h 6857999"/>
              <a:gd name="connsiteX75" fmla="*/ 4593676 w 5315580"/>
              <a:gd name="connsiteY75" fmla="*/ 588152 h 6857999"/>
              <a:gd name="connsiteX76" fmla="*/ 4621162 w 5315580"/>
              <a:gd name="connsiteY76" fmla="*/ 503083 h 6857999"/>
              <a:gd name="connsiteX77" fmla="*/ 4631152 w 5315580"/>
              <a:gd name="connsiteY77" fmla="*/ 494405 h 6857999"/>
              <a:gd name="connsiteX78" fmla="*/ 4518027 w 5315580"/>
              <a:gd name="connsiteY78" fmla="*/ 411526 h 6857999"/>
              <a:gd name="connsiteX79" fmla="*/ 1670201 w 5315580"/>
              <a:gd name="connsiteY79" fmla="*/ 0 h 6857999"/>
              <a:gd name="connsiteX80" fmla="*/ 5315580 w 5315580"/>
              <a:gd name="connsiteY80" fmla="*/ 0 h 6857999"/>
              <a:gd name="connsiteX81" fmla="*/ 5315580 w 5315580"/>
              <a:gd name="connsiteY81" fmla="*/ 6857999 h 6857999"/>
              <a:gd name="connsiteX82" fmla="*/ 1670201 w 5315580"/>
              <a:gd name="connsiteY82" fmla="*/ 6857999 h 6857999"/>
              <a:gd name="connsiteX83" fmla="*/ 0 w 5315580"/>
              <a:gd name="connsiteY83" fmla="*/ 3429000 h 6857999"/>
              <a:gd name="connsiteX84" fmla="*/ 1670201 w 5315580"/>
              <a:gd name="connsiteY8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315580" h="6857999">
                <a:moveTo>
                  <a:pt x="4597232" y="875611"/>
                </a:moveTo>
                <a:lnTo>
                  <a:pt x="4630029" y="916488"/>
                </a:lnTo>
                <a:cubicBezTo>
                  <a:pt x="4636918" y="932555"/>
                  <a:pt x="4639507" y="950466"/>
                  <a:pt x="4637027" y="968427"/>
                </a:cubicBezTo>
                <a:cubicBezTo>
                  <a:pt x="4633022" y="965535"/>
                  <a:pt x="4629236" y="962355"/>
                  <a:pt x="4625699" y="958908"/>
                </a:cubicBezTo>
                <a:cubicBezTo>
                  <a:pt x="4614706" y="948013"/>
                  <a:pt x="4606576" y="934861"/>
                  <a:pt x="4601701" y="920596"/>
                </a:cubicBezTo>
                <a:close/>
                <a:moveTo>
                  <a:pt x="4300143" y="833722"/>
                </a:moveTo>
                <a:lnTo>
                  <a:pt x="4300140" y="833726"/>
                </a:lnTo>
                <a:lnTo>
                  <a:pt x="4300132" y="833724"/>
                </a:lnTo>
                <a:close/>
                <a:moveTo>
                  <a:pt x="4680377" y="790376"/>
                </a:moveTo>
                <a:cubicBezTo>
                  <a:pt x="4647634" y="795342"/>
                  <a:pt x="4620351" y="816162"/>
                  <a:pt x="4606420" y="844743"/>
                </a:cubicBezTo>
                <a:lnTo>
                  <a:pt x="4597232" y="875611"/>
                </a:lnTo>
                <a:lnTo>
                  <a:pt x="4597232" y="875610"/>
                </a:lnTo>
                <a:cubicBezTo>
                  <a:pt x="4561677" y="849419"/>
                  <a:pt x="4513054" y="850017"/>
                  <a:pt x="4478154" y="877076"/>
                </a:cubicBezTo>
                <a:cubicBezTo>
                  <a:pt x="4484010" y="912863"/>
                  <a:pt x="4469587" y="948955"/>
                  <a:pt x="4440678" y="970848"/>
                </a:cubicBezTo>
                <a:cubicBezTo>
                  <a:pt x="4449027" y="1024973"/>
                  <a:pt x="4499672" y="1062083"/>
                  <a:pt x="4553798" y="1053734"/>
                </a:cubicBezTo>
                <a:cubicBezTo>
                  <a:pt x="4597441" y="1047002"/>
                  <a:pt x="4631373" y="1012223"/>
                  <a:pt x="4637027" y="968427"/>
                </a:cubicBezTo>
                <a:cubicBezTo>
                  <a:pt x="4681177" y="1000818"/>
                  <a:pt x="4743228" y="991287"/>
                  <a:pt x="4775619" y="947137"/>
                </a:cubicBezTo>
                <a:cubicBezTo>
                  <a:pt x="4801769" y="911493"/>
                  <a:pt x="4801164" y="862845"/>
                  <a:pt x="4774136" y="827864"/>
                </a:cubicBezTo>
                <a:cubicBezTo>
                  <a:pt x="4769265" y="828652"/>
                  <a:pt x="4764341" y="829078"/>
                  <a:pt x="4759406" y="829139"/>
                </a:cubicBezTo>
                <a:cubicBezTo>
                  <a:pt x="4728454" y="829272"/>
                  <a:pt x="4699218" y="814932"/>
                  <a:pt x="4680377" y="790376"/>
                </a:cubicBezTo>
                <a:close/>
                <a:moveTo>
                  <a:pt x="4297706" y="637377"/>
                </a:moveTo>
                <a:cubicBezTo>
                  <a:pt x="4243581" y="645728"/>
                  <a:pt x="4206475" y="696376"/>
                  <a:pt x="4214827" y="750502"/>
                </a:cubicBezTo>
                <a:cubicBezTo>
                  <a:pt x="4219877" y="783234"/>
                  <a:pt x="4240706" y="810503"/>
                  <a:pt x="4269280" y="824476"/>
                </a:cubicBezTo>
                <a:lnTo>
                  <a:pt x="4300132" y="833724"/>
                </a:lnTo>
                <a:lnTo>
                  <a:pt x="4300115" y="833726"/>
                </a:lnTo>
                <a:cubicBezTo>
                  <a:pt x="4267743" y="877900"/>
                  <a:pt x="4277310" y="939952"/>
                  <a:pt x="4321484" y="972325"/>
                </a:cubicBezTo>
                <a:cubicBezTo>
                  <a:pt x="4357110" y="998433"/>
                  <a:pt x="4405710" y="997831"/>
                  <a:pt x="4440677" y="970848"/>
                </a:cubicBezTo>
                <a:cubicBezTo>
                  <a:pt x="4434833" y="935062"/>
                  <a:pt x="4449253" y="898976"/>
                  <a:pt x="4478153" y="877076"/>
                </a:cubicBezTo>
                <a:cubicBezTo>
                  <a:pt x="4471532" y="833419"/>
                  <a:pt x="4436726" y="799468"/>
                  <a:pt x="4392919" y="793931"/>
                </a:cubicBezTo>
                <a:cubicBezTo>
                  <a:pt x="4382333" y="808649"/>
                  <a:pt x="4368111" y="819836"/>
                  <a:pt x="4352047" y="826725"/>
                </a:cubicBezTo>
                <a:lnTo>
                  <a:pt x="4300143" y="833722"/>
                </a:lnTo>
                <a:lnTo>
                  <a:pt x="4309659" y="822398"/>
                </a:lnTo>
                <a:cubicBezTo>
                  <a:pt x="4331440" y="800422"/>
                  <a:pt x="4362242" y="789891"/>
                  <a:pt x="4392918" y="793931"/>
                </a:cubicBezTo>
                <a:cubicBezTo>
                  <a:pt x="4419109" y="758376"/>
                  <a:pt x="4418512" y="709753"/>
                  <a:pt x="4391453" y="674853"/>
                </a:cubicBezTo>
                <a:cubicBezTo>
                  <a:pt x="4360341" y="679746"/>
                  <a:pt x="4328757" y="669547"/>
                  <a:pt x="4306384" y="647380"/>
                </a:cubicBezTo>
                <a:cubicBezTo>
                  <a:pt x="4303274" y="644241"/>
                  <a:pt x="4300375" y="640899"/>
                  <a:pt x="4297706" y="637377"/>
                </a:cubicBezTo>
                <a:close/>
                <a:moveTo>
                  <a:pt x="4690539" y="473717"/>
                </a:moveTo>
                <a:cubicBezTo>
                  <a:pt x="4669549" y="473980"/>
                  <a:pt x="4648642" y="480890"/>
                  <a:pt x="4631153" y="494406"/>
                </a:cubicBezTo>
                <a:cubicBezTo>
                  <a:pt x="4634075" y="512299"/>
                  <a:pt x="4631931" y="530267"/>
                  <a:pt x="4625444" y="546499"/>
                </a:cubicBezTo>
                <a:lnTo>
                  <a:pt x="4593683" y="588171"/>
                </a:lnTo>
                <a:lnTo>
                  <a:pt x="4593677" y="588153"/>
                </a:lnTo>
                <a:lnTo>
                  <a:pt x="4593677" y="588178"/>
                </a:lnTo>
                <a:lnTo>
                  <a:pt x="4593683" y="588171"/>
                </a:lnTo>
                <a:lnTo>
                  <a:pt x="4603629" y="618785"/>
                </a:lnTo>
                <a:cubicBezTo>
                  <a:pt x="4618266" y="647012"/>
                  <a:pt x="4646056" y="667151"/>
                  <a:pt x="4678912" y="671310"/>
                </a:cubicBezTo>
                <a:cubicBezTo>
                  <a:pt x="4694787" y="649223"/>
                  <a:pt x="4718850" y="635082"/>
                  <a:pt x="4745046" y="631487"/>
                </a:cubicBezTo>
                <a:lnTo>
                  <a:pt x="4771727" y="631503"/>
                </a:lnTo>
                <a:lnTo>
                  <a:pt x="4730874" y="664324"/>
                </a:lnTo>
                <a:cubicBezTo>
                  <a:pt x="4714810" y="671216"/>
                  <a:pt x="4696898" y="673802"/>
                  <a:pt x="4678937" y="671310"/>
                </a:cubicBezTo>
                <a:cubicBezTo>
                  <a:pt x="4652747" y="706861"/>
                  <a:pt x="4653346" y="755479"/>
                  <a:pt x="4680402" y="790375"/>
                </a:cubicBezTo>
                <a:cubicBezTo>
                  <a:pt x="4711516" y="785489"/>
                  <a:pt x="4743098" y="795694"/>
                  <a:pt x="4765471" y="817861"/>
                </a:cubicBezTo>
                <a:cubicBezTo>
                  <a:pt x="4768593" y="820989"/>
                  <a:pt x="4771496" y="824326"/>
                  <a:pt x="4774162" y="827851"/>
                </a:cubicBezTo>
                <a:cubicBezTo>
                  <a:pt x="4822681" y="820355"/>
                  <a:pt x="4858421" y="778498"/>
                  <a:pt x="4858224" y="729403"/>
                </a:cubicBezTo>
                <a:cubicBezTo>
                  <a:pt x="4858034" y="692138"/>
                  <a:pt x="4837194" y="659286"/>
                  <a:pt x="4805996" y="642501"/>
                </a:cubicBezTo>
                <a:lnTo>
                  <a:pt x="4771728" y="631502"/>
                </a:lnTo>
                <a:lnTo>
                  <a:pt x="4788273" y="595776"/>
                </a:lnTo>
                <a:cubicBezTo>
                  <a:pt x="4797184" y="558179"/>
                  <a:pt x="4783540" y="517203"/>
                  <a:pt x="4750425" y="492912"/>
                </a:cubicBezTo>
                <a:cubicBezTo>
                  <a:pt x="4732602" y="479839"/>
                  <a:pt x="4711529" y="473454"/>
                  <a:pt x="4690539" y="473717"/>
                </a:cubicBezTo>
                <a:close/>
                <a:moveTo>
                  <a:pt x="4518027" y="411526"/>
                </a:moveTo>
                <a:cubicBezTo>
                  <a:pt x="4485295" y="416577"/>
                  <a:pt x="4458026" y="437405"/>
                  <a:pt x="4444053" y="465979"/>
                </a:cubicBezTo>
                <a:lnTo>
                  <a:pt x="4434804" y="496836"/>
                </a:lnTo>
                <a:lnTo>
                  <a:pt x="4434804" y="496814"/>
                </a:lnTo>
                <a:cubicBezTo>
                  <a:pt x="4390606" y="464474"/>
                  <a:pt x="4328560" y="474087"/>
                  <a:pt x="4296221" y="518284"/>
                </a:cubicBezTo>
                <a:cubicBezTo>
                  <a:pt x="4270166" y="553892"/>
                  <a:pt x="4270772" y="602430"/>
                  <a:pt x="4297707" y="637377"/>
                </a:cubicBezTo>
                <a:cubicBezTo>
                  <a:pt x="4315600" y="634455"/>
                  <a:pt x="4333568" y="636598"/>
                  <a:pt x="4349800" y="643085"/>
                </a:cubicBezTo>
                <a:lnTo>
                  <a:pt x="4391472" y="674846"/>
                </a:lnTo>
                <a:lnTo>
                  <a:pt x="4391454" y="674852"/>
                </a:lnTo>
                <a:lnTo>
                  <a:pt x="4391479" y="674852"/>
                </a:lnTo>
                <a:lnTo>
                  <a:pt x="4391472" y="674846"/>
                </a:lnTo>
                <a:lnTo>
                  <a:pt x="4422085" y="664901"/>
                </a:lnTo>
                <a:cubicBezTo>
                  <a:pt x="4450311" y="650265"/>
                  <a:pt x="4470446" y="622473"/>
                  <a:pt x="4474598" y="589618"/>
                </a:cubicBezTo>
                <a:cubicBezTo>
                  <a:pt x="4452522" y="573739"/>
                  <a:pt x="4438389" y="549681"/>
                  <a:pt x="4434792" y="523491"/>
                </a:cubicBezTo>
                <a:lnTo>
                  <a:pt x="4434804" y="496840"/>
                </a:lnTo>
                <a:lnTo>
                  <a:pt x="4446131" y="506358"/>
                </a:lnTo>
                <a:cubicBezTo>
                  <a:pt x="4468107" y="528139"/>
                  <a:pt x="4478638" y="558941"/>
                  <a:pt x="4474598" y="589617"/>
                </a:cubicBezTo>
                <a:cubicBezTo>
                  <a:pt x="4510153" y="615808"/>
                  <a:pt x="4558776" y="615211"/>
                  <a:pt x="4593676" y="588152"/>
                </a:cubicBezTo>
                <a:cubicBezTo>
                  <a:pt x="4588785" y="557037"/>
                  <a:pt x="4598989" y="525453"/>
                  <a:pt x="4621162" y="503083"/>
                </a:cubicBezTo>
                <a:cubicBezTo>
                  <a:pt x="4624297" y="499973"/>
                  <a:pt x="4627634" y="497075"/>
                  <a:pt x="4631152" y="494405"/>
                </a:cubicBezTo>
                <a:cubicBezTo>
                  <a:pt x="4622801" y="440280"/>
                  <a:pt x="4572153" y="403174"/>
                  <a:pt x="4518027" y="411526"/>
                </a:cubicBezTo>
                <a:close/>
                <a:moveTo>
                  <a:pt x="1670201" y="0"/>
                </a:moveTo>
                <a:lnTo>
                  <a:pt x="5315580" y="0"/>
                </a:lnTo>
                <a:lnTo>
                  <a:pt x="5315580" y="6857999"/>
                </a:lnTo>
                <a:lnTo>
                  <a:pt x="1670201" y="6857999"/>
                </a:lnTo>
                <a:cubicBezTo>
                  <a:pt x="654667" y="6068810"/>
                  <a:pt x="0" y="4827501"/>
                  <a:pt x="0" y="3429000"/>
                </a:cubicBezTo>
                <a:cubicBezTo>
                  <a:pt x="0" y="2030501"/>
                  <a:pt x="654667" y="789189"/>
                  <a:pt x="1670201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lIns="360000" tIns="360000" rIns="360000" bIns="360000" anchor="ctr" anchorCtr="0"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Placera din bild här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D4BE963-1EC5-49C0-A8F9-9E3381BCEE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2121877"/>
            <a:ext cx="5550877" cy="3809999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2412442B-0D44-4C0C-82CA-F9B739578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6123"/>
            <a:ext cx="5550877" cy="119575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2593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 - vänsterstäl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D596A89-12D3-4684-A383-E14AA8161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6123"/>
            <a:ext cx="5550877" cy="119575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4422605-FE61-4CDB-ABFF-719D2E3FDE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21877"/>
            <a:ext cx="5550877" cy="3809999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02747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 - vänsterställd - lju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4">
            <a:extLst>
              <a:ext uri="{FF2B5EF4-FFF2-40B4-BE49-F238E27FC236}">
                <a16:creationId xmlns:a16="http://schemas.microsoft.com/office/drawing/2014/main" id="{E88FCE44-569B-4516-AC9B-E716D0A853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1090029" y="410308"/>
            <a:ext cx="644770" cy="644770"/>
          </a:xfrm>
          <a:prstGeom prst="rect">
            <a:avLst/>
          </a:prstGeom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E1951109-5FB7-4F36-A460-E49EC57A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6123"/>
            <a:ext cx="5550877" cy="119575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BDA6AFB2-F0E1-4AE4-BEB2-720267B496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21877"/>
            <a:ext cx="5550877" cy="3809999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16782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 - centrer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F4EEB3BD-D286-4318-96CF-E891394A0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314" y="1981201"/>
            <a:ext cx="6969369" cy="1195754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6E99A66-BDB6-4467-84D6-5ADBE4022D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11316" y="3176955"/>
            <a:ext cx="6969369" cy="218049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375081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D23ACEF-0D65-4B64-B7E1-33BEB08D7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A701460-F169-4EA0-8771-513473BCC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4FEAD41-5FDB-4326-A1A1-01DB00B50C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EC18A-B489-4BFF-BEBB-FDC8DFE1ED13}" type="datetimeFigureOut">
              <a:rPr lang="sv-SE" smtClean="0"/>
              <a:t>2023-04-13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6BD6422-B1D5-4F84-A58C-01B25F73A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2C96CA1-6C5D-42CC-9E19-54E6E626C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BE57C-E83A-4BA2-9E98-4F09D3EEF818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4">
            <a:extLst>
              <a:ext uri="{FF2B5EF4-FFF2-40B4-BE49-F238E27FC236}">
                <a16:creationId xmlns:a16="http://schemas.microsoft.com/office/drawing/2014/main" id="{7B3C69D9-3DD3-4712-9396-3EFE13BF774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/>
        </p:blipFill>
        <p:spPr>
          <a:xfrm>
            <a:off x="11090029" y="410308"/>
            <a:ext cx="644770" cy="64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64" r:id="rId7"/>
    <p:sldLayoutId id="2147483665" r:id="rId8"/>
    <p:sldLayoutId id="2147483654" r:id="rId9"/>
    <p:sldLayoutId id="2147483666" r:id="rId10"/>
    <p:sldLayoutId id="2147483656" r:id="rId11"/>
    <p:sldLayoutId id="2147483669" r:id="rId12"/>
    <p:sldLayoutId id="2147483658" r:id="rId13"/>
    <p:sldLayoutId id="214748367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A3838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20725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4" userDrawn="1">
          <p15:clr>
            <a:srgbClr val="F26B43"/>
          </p15:clr>
        </p15:guide>
        <p15:guide id="2" pos="5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3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diagramData" Target="../diagrams/data1.xml"/><Relationship Id="rId18" Type="http://schemas.openxmlformats.org/officeDocument/2006/relationships/image" Target="../media/image15.png"/><Relationship Id="rId3" Type="http://schemas.openxmlformats.org/officeDocument/2006/relationships/image" Target="cid:image006.png@01D49936.493CEBC0" TargetMode="External"/><Relationship Id="rId7" Type="http://schemas.openxmlformats.org/officeDocument/2006/relationships/image" Target="../media/image10.png"/><Relationship Id="rId12" Type="http://schemas.openxmlformats.org/officeDocument/2006/relationships/image" Target="cid:image008.png@01D49916.9B2BDBA0" TargetMode="External"/><Relationship Id="rId17" Type="http://schemas.microsoft.com/office/2007/relationships/diagramDrawing" Target="../diagrams/drawing1.xml"/><Relationship Id="rId2" Type="http://schemas.openxmlformats.org/officeDocument/2006/relationships/image" Target="../media/image6.png"/><Relationship Id="rId16" Type="http://schemas.openxmlformats.org/officeDocument/2006/relationships/diagramColors" Target="../diagrams/colors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diagramQuickStyle" Target="../diagrams/quickStyle1.xml"/><Relationship Id="rId10" Type="http://schemas.openxmlformats.org/officeDocument/2006/relationships/image" Target="../media/image13.png"/><Relationship Id="rId19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camilla.bjorn@ri.se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antibiotikasmartsverige.se/" TargetMode="External"/><Relationship Id="rId4" Type="http://schemas.openxmlformats.org/officeDocument/2006/relationships/hyperlink" Target="mailto:gunilla.skoog.stahlgren@fohm.se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strama.se/sjukhusstrama/" TargetMode="Externa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strama.se/sjukhusstrama/" TargetMode="Externa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strama.se/sjukhusstrama/" TargetMode="Externa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5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6.pn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Antibiotikasmart</a:t>
            </a:r>
            <a:r>
              <a:rPr lang="sv-SE" baseline="30000" dirty="0"/>
              <a:t>®</a:t>
            </a:r>
            <a:r>
              <a:rPr lang="sv-SE" dirty="0"/>
              <a:t> Sverige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/>
              <a:t>Stramautbildning 15 mars 2023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Gunilla Skoog Ståhlgren</a:t>
            </a:r>
          </a:p>
          <a:p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6703761" y="6278559"/>
            <a:ext cx="5027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Antibiotikasmart® är ett registrerat varumärke som ägs av Strama Stockholm. </a:t>
            </a:r>
          </a:p>
          <a:p>
            <a:r>
              <a:rPr lang="sv-SE" sz="1200" dirty="0">
                <a:solidFill>
                  <a:schemeClr val="bg1"/>
                </a:solidFill>
              </a:rPr>
              <a:t>Antibiotikasmart® Sverige genomförs med finansiering från </a:t>
            </a:r>
            <a:r>
              <a:rPr lang="sv-SE" sz="1200" dirty="0" err="1">
                <a:solidFill>
                  <a:schemeClr val="bg1"/>
                </a:solidFill>
              </a:rPr>
              <a:t>Vinnova</a:t>
            </a:r>
            <a:r>
              <a:rPr lang="sv-SE" sz="1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097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tshållare för innehåll 4">
            <a:extLst>
              <a:ext uri="{FF2B5EF4-FFF2-40B4-BE49-F238E27FC236}">
                <a16:creationId xmlns:a16="http://schemas.microsoft.com/office/drawing/2014/main" id="{CD7B9E79-1C62-4F4C-B3C4-51048A6B2ED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62189" y="1316789"/>
          <a:ext cx="11839575" cy="520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681789" y="492987"/>
            <a:ext cx="9314618" cy="119575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v-SE" dirty="0"/>
              <a:t>Arbetspaket i Antibiotikasmart</a:t>
            </a:r>
            <a:r>
              <a:rPr lang="sv-SE" baseline="30000" dirty="0"/>
              <a:t>®</a:t>
            </a:r>
            <a:r>
              <a:rPr lang="sv-SE" dirty="0"/>
              <a:t> Sverige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262189" y="5496749"/>
            <a:ext cx="11656008" cy="6771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000" b="1" dirty="0" smtClean="0">
                <a:solidFill>
                  <a:srgbClr val="000000"/>
                </a:solidFill>
                <a:latin typeface="Arial"/>
              </a:rPr>
              <a:t>Koordinering, s</a:t>
            </a:r>
            <a:r>
              <a:rPr kumimoji="0" lang="sv-S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trategisk</a:t>
            </a:r>
            <a:r>
              <a:rPr kumimoji="0" lang="sv-S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kommunikation, omvärldsbevakning, effektutvärdering, långsiktighet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 rot="581417">
            <a:off x="2798335" y="751870"/>
            <a:ext cx="6166880" cy="50783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sv-SE" sz="4000" dirty="0" smtClean="0"/>
              <a:t>Kopplar till flera av målen i Svensk strategi för arbete mot antibiotikaresistens</a:t>
            </a:r>
          </a:p>
          <a:p>
            <a:pPr algn="ctr">
              <a:lnSpc>
                <a:spcPct val="150000"/>
              </a:lnSpc>
            </a:pPr>
            <a:endParaRPr lang="sv-SE" sz="4000" dirty="0" smtClean="0"/>
          </a:p>
          <a:p>
            <a:pPr algn="ctr">
              <a:lnSpc>
                <a:spcPct val="150000"/>
              </a:lnSpc>
            </a:pPr>
            <a:endParaRPr lang="sv-SE" sz="4000" dirty="0"/>
          </a:p>
          <a:p>
            <a:pPr algn="ctr">
              <a:lnSpc>
                <a:spcPct val="150000"/>
              </a:lnSpc>
            </a:pPr>
            <a:endParaRPr lang="sv-SE" sz="4000" dirty="0" smtClean="0"/>
          </a:p>
          <a:p>
            <a:endParaRPr lang="sv-SE" sz="24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79295">
            <a:off x="4595183" y="2740919"/>
            <a:ext cx="2118189" cy="29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4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 r="16094"/>
          <a:stretch>
            <a:fillRect/>
          </a:stretch>
        </p:blipFill>
        <p:spPr/>
      </p:pic>
      <p:sp>
        <p:nvSpPr>
          <p:cNvPr id="3" name="Platshållare för text 2"/>
          <p:cNvSpPr>
            <a:spLocks noGrp="1"/>
          </p:cNvSpPr>
          <p:nvPr>
            <p:ph type="body" sz="quarter" idx="12"/>
          </p:nvPr>
        </p:nvSpPr>
        <p:spPr>
          <a:xfrm>
            <a:off x="1601044" y="1955485"/>
            <a:ext cx="4628206" cy="3809999"/>
          </a:xfrm>
        </p:spPr>
        <p:txBody>
          <a:bodyPr/>
          <a:lstStyle/>
          <a:p>
            <a:r>
              <a:rPr lang="sv-SE" sz="2400" dirty="0" smtClean="0"/>
              <a:t>Öka kunskap om förutsättningar för beteendeförändring  </a:t>
            </a:r>
          </a:p>
          <a:p>
            <a:r>
              <a:rPr lang="sv-SE" sz="2400" dirty="0" smtClean="0"/>
              <a:t>Genomföra interventioner/konkreta insatser</a:t>
            </a:r>
          </a:p>
          <a:p>
            <a:r>
              <a:rPr lang="sv-SE" sz="2400" dirty="0" smtClean="0"/>
              <a:t>Etablera samverkan och brett engagemang </a:t>
            </a:r>
          </a:p>
          <a:p>
            <a:pPr lvl="2"/>
            <a:r>
              <a:rPr lang="sv-SE" sz="2200" dirty="0" smtClean="0"/>
              <a:t>Apotek</a:t>
            </a:r>
          </a:p>
          <a:p>
            <a:pPr lvl="2"/>
            <a:r>
              <a:rPr lang="sv-SE" sz="2200" dirty="0" smtClean="0"/>
              <a:t>Bibliotek</a:t>
            </a:r>
          </a:p>
          <a:p>
            <a:pPr lvl="2"/>
            <a:r>
              <a:rPr lang="sv-SE" sz="2200" dirty="0" smtClean="0"/>
              <a:t>Konst</a:t>
            </a:r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1601044" y="926124"/>
            <a:ext cx="5550877" cy="1195753"/>
          </a:xfrm>
        </p:spPr>
        <p:txBody>
          <a:bodyPr/>
          <a:lstStyle/>
          <a:p>
            <a:r>
              <a:rPr lang="sv-SE" dirty="0" smtClean="0"/>
              <a:t>Invånare</a:t>
            </a:r>
            <a:endParaRPr lang="sv-SE" dirty="0"/>
          </a:p>
        </p:txBody>
      </p:sp>
      <p:grpSp>
        <p:nvGrpSpPr>
          <p:cNvPr id="6" name="Grupp 5"/>
          <p:cNvGrpSpPr/>
          <p:nvPr/>
        </p:nvGrpSpPr>
        <p:grpSpPr>
          <a:xfrm>
            <a:off x="79628" y="133548"/>
            <a:ext cx="1327071" cy="1227793"/>
            <a:chOff x="-125363" y="607587"/>
            <a:chExt cx="1327071" cy="1227793"/>
          </a:xfrm>
        </p:grpSpPr>
        <p:sp>
          <p:nvSpPr>
            <p:cNvPr id="7" name="Ellips 6"/>
            <p:cNvSpPr/>
            <p:nvPr/>
          </p:nvSpPr>
          <p:spPr>
            <a:xfrm>
              <a:off x="-125363" y="607587"/>
              <a:ext cx="1327071" cy="122779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Ellips 4"/>
            <p:cNvSpPr txBox="1"/>
            <p:nvPr/>
          </p:nvSpPr>
          <p:spPr>
            <a:xfrm>
              <a:off x="68982" y="787393"/>
              <a:ext cx="938381" cy="868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3900" kern="1200" dirty="0"/>
                <a:t>AP1</a:t>
              </a:r>
            </a:p>
          </p:txBody>
        </p:sp>
      </p:grpSp>
      <p:sp>
        <p:nvSpPr>
          <p:cNvPr id="9" name="textruta 8"/>
          <p:cNvSpPr txBox="1"/>
          <p:nvPr/>
        </p:nvSpPr>
        <p:spPr>
          <a:xfrm>
            <a:off x="6703540" y="6611779"/>
            <a:ext cx="20141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smtClean="0"/>
              <a:t>Foto: </a:t>
            </a:r>
            <a:r>
              <a:rPr lang="sv-SE" sz="1000" dirty="0"/>
              <a:t>Susanne Kronholm</a:t>
            </a:r>
          </a:p>
        </p:txBody>
      </p:sp>
    </p:spTree>
    <p:extLst>
      <p:ext uri="{BB962C8B-B14F-4D97-AF65-F5344CB8AC3E}">
        <p14:creationId xmlns:p14="http://schemas.microsoft.com/office/powerpoint/2010/main" val="211207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531661" y="790571"/>
            <a:ext cx="5550877" cy="1195753"/>
          </a:xfrm>
        </p:spPr>
        <p:txBody>
          <a:bodyPr/>
          <a:lstStyle/>
          <a:p>
            <a:r>
              <a:rPr lang="sv-SE" dirty="0"/>
              <a:t>Kommuner och regioner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1531661" y="1838923"/>
            <a:ext cx="6665274" cy="3809999"/>
          </a:xfrm>
        </p:spPr>
        <p:txBody>
          <a:bodyPr/>
          <a:lstStyle/>
          <a:p>
            <a:pPr marL="342900" indent="-342900"/>
            <a:r>
              <a:rPr lang="sv-SE" sz="2400" dirty="0"/>
              <a:t>Kriterier för Antibiotikasmarta® kommuner och </a:t>
            </a:r>
            <a:r>
              <a:rPr lang="sv-SE" sz="2400" dirty="0" smtClean="0"/>
              <a:t>regioner</a:t>
            </a:r>
            <a:endParaRPr lang="sv-SE" sz="2400" dirty="0"/>
          </a:p>
          <a:p>
            <a:pPr marL="342900" indent="-342900"/>
            <a:r>
              <a:rPr lang="sv-SE" sz="2400" dirty="0"/>
              <a:t>Utvärdera läroplaner och skolmaterial om </a:t>
            </a:r>
            <a:r>
              <a:rPr lang="sv-SE" sz="2400" dirty="0" smtClean="0"/>
              <a:t>antibiotikaresistens</a:t>
            </a:r>
            <a:endParaRPr lang="sv-SE" sz="2400" dirty="0"/>
          </a:p>
          <a:p>
            <a:pPr marL="342900" indent="-342900"/>
            <a:r>
              <a:rPr lang="sv-SE" sz="2400" dirty="0"/>
              <a:t>Stötta Stramagrupper i att implementera primärvårdskvalitets infektionsindikatorer i </a:t>
            </a:r>
            <a:r>
              <a:rPr lang="sv-SE" sz="2400" dirty="0" smtClean="0"/>
              <a:t>primärvården</a:t>
            </a:r>
            <a:endParaRPr lang="sv-SE" sz="2400" dirty="0"/>
          </a:p>
          <a:p>
            <a:pPr marL="342900" indent="-342900"/>
            <a:r>
              <a:rPr lang="sv-SE" sz="2400" dirty="0"/>
              <a:t>Antibiotikasmarta sjuksköterskor</a:t>
            </a:r>
          </a:p>
          <a:p>
            <a:pPr marL="800100" lvl="1" indent="-342900"/>
            <a:r>
              <a:rPr lang="sv-SE" sz="2400" dirty="0"/>
              <a:t>Skapa en webbutbildning för Antibiotikasmarta team</a:t>
            </a:r>
          </a:p>
          <a:p>
            <a:endParaRPr lang="sv-SE" dirty="0"/>
          </a:p>
        </p:txBody>
      </p:sp>
      <p:grpSp>
        <p:nvGrpSpPr>
          <p:cNvPr id="4" name="Grupp 3"/>
          <p:cNvGrpSpPr/>
          <p:nvPr/>
        </p:nvGrpSpPr>
        <p:grpSpPr>
          <a:xfrm>
            <a:off x="0" y="0"/>
            <a:ext cx="1327071" cy="1227793"/>
            <a:chOff x="2638725" y="625824"/>
            <a:chExt cx="1327071" cy="1227793"/>
          </a:xfrm>
        </p:grpSpPr>
        <p:sp>
          <p:nvSpPr>
            <p:cNvPr id="5" name="Ellips 4"/>
            <p:cNvSpPr/>
            <p:nvPr/>
          </p:nvSpPr>
          <p:spPr>
            <a:xfrm>
              <a:off x="2638725" y="625824"/>
              <a:ext cx="1327071" cy="122779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68252"/>
                <a:satOff val="7808"/>
                <a:lumOff val="6197"/>
                <a:alphaOff val="0"/>
              </a:schemeClr>
            </a:fillRef>
            <a:effectRef idx="0">
              <a:schemeClr val="accent6">
                <a:shade val="80000"/>
                <a:hueOff val="-68252"/>
                <a:satOff val="7808"/>
                <a:lumOff val="619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Ellips 4"/>
            <p:cNvSpPr txBox="1"/>
            <p:nvPr/>
          </p:nvSpPr>
          <p:spPr>
            <a:xfrm>
              <a:off x="2833069" y="805629"/>
              <a:ext cx="938381" cy="868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733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3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AP2</a:t>
              </a:r>
            </a:p>
          </p:txBody>
        </p:sp>
      </p:grpSp>
      <p:pic>
        <p:nvPicPr>
          <p:cNvPr id="9" name="Bildobjekt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922" y="1838923"/>
            <a:ext cx="3280010" cy="21883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ruta 10"/>
          <p:cNvSpPr txBox="1"/>
          <p:nvPr/>
        </p:nvSpPr>
        <p:spPr>
          <a:xfrm>
            <a:off x="10343907" y="4027305"/>
            <a:ext cx="2034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Foto: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Phia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Bergdahl</a:t>
            </a:r>
          </a:p>
        </p:txBody>
      </p:sp>
    </p:spTree>
    <p:extLst>
      <p:ext uri="{BB962C8B-B14F-4D97-AF65-F5344CB8AC3E}">
        <p14:creationId xmlns:p14="http://schemas.microsoft.com/office/powerpoint/2010/main" val="346176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28544" y="938041"/>
            <a:ext cx="8679282" cy="1195753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>Antibiotikasmarta kriterier för ett strukturerat implementeringsarbete</a:t>
            </a:r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FE2E100-130C-4FCB-B52B-71678E140704}"/>
              </a:ext>
            </a:extLst>
          </p:cNvPr>
          <p:cNvGraphicFramePr/>
          <p:nvPr/>
        </p:nvGraphicFramePr>
        <p:xfrm>
          <a:off x="1552825" y="1739182"/>
          <a:ext cx="8174330" cy="439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FEAEA6EA-E809-703C-D36D-C064946F41D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23" y="5841796"/>
            <a:ext cx="3349164" cy="888522"/>
          </a:xfrm>
          <a:prstGeom prst="rect">
            <a:avLst/>
          </a:prstGeom>
        </p:spPr>
      </p:pic>
      <p:pic>
        <p:nvPicPr>
          <p:cNvPr id="6" name="Bildobjekt 5" descr="En bild som visar text&#10;&#10;Automatiskt genererad beskrivning">
            <a:extLst>
              <a:ext uri="{FF2B5EF4-FFF2-40B4-BE49-F238E27FC236}">
                <a16:creationId xmlns:a16="http://schemas.microsoft.com/office/drawing/2014/main" id="{3700E27F-47EF-3AC9-C69B-171017C653B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057" y="5810061"/>
            <a:ext cx="3615866" cy="959277"/>
          </a:xfrm>
          <a:prstGeom prst="rect">
            <a:avLst/>
          </a:prstGeom>
        </p:spPr>
      </p:pic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CA0016D1-4209-26DA-CCCC-DAEC83AC1CB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155" y="5782914"/>
            <a:ext cx="3571112" cy="947404"/>
          </a:xfrm>
          <a:prstGeom prst="rect">
            <a:avLst/>
          </a:prstGeom>
        </p:spPr>
      </p:pic>
      <p:grpSp>
        <p:nvGrpSpPr>
          <p:cNvPr id="8" name="Grupp 7"/>
          <p:cNvGrpSpPr/>
          <p:nvPr/>
        </p:nvGrpSpPr>
        <p:grpSpPr>
          <a:xfrm>
            <a:off x="0" y="79076"/>
            <a:ext cx="1327071" cy="1227793"/>
            <a:chOff x="2638725" y="625824"/>
            <a:chExt cx="1327071" cy="1227793"/>
          </a:xfrm>
        </p:grpSpPr>
        <p:sp>
          <p:nvSpPr>
            <p:cNvPr id="9" name="Ellips 8"/>
            <p:cNvSpPr/>
            <p:nvPr/>
          </p:nvSpPr>
          <p:spPr>
            <a:xfrm>
              <a:off x="2638725" y="625824"/>
              <a:ext cx="1327071" cy="122779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68252"/>
                <a:satOff val="7808"/>
                <a:lumOff val="6197"/>
                <a:alphaOff val="0"/>
              </a:schemeClr>
            </a:fillRef>
            <a:effectRef idx="0">
              <a:schemeClr val="accent6">
                <a:shade val="80000"/>
                <a:hueOff val="-68252"/>
                <a:satOff val="7808"/>
                <a:lumOff val="619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Ellips 4"/>
            <p:cNvSpPr txBox="1"/>
            <p:nvPr/>
          </p:nvSpPr>
          <p:spPr>
            <a:xfrm>
              <a:off x="2833069" y="805629"/>
              <a:ext cx="938381" cy="868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733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3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AP2</a:t>
              </a:r>
            </a:p>
          </p:txBody>
        </p:sp>
      </p:grpSp>
      <p:sp>
        <p:nvSpPr>
          <p:cNvPr id="11" name="textruta 10"/>
          <p:cNvSpPr txBox="1"/>
          <p:nvPr/>
        </p:nvSpPr>
        <p:spPr>
          <a:xfrm>
            <a:off x="8878771" y="2032935"/>
            <a:ext cx="3132416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v-SE" sz="2000" dirty="0" smtClean="0"/>
              <a:t>Kriterierna </a:t>
            </a:r>
            <a:r>
              <a:rPr lang="sv-SE" sz="2000" dirty="0"/>
              <a:t>handlar om olika former </a:t>
            </a:r>
            <a:r>
              <a:rPr lang="sv-SE" sz="2000" dirty="0" smtClean="0"/>
              <a:t>av: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sz="2000" dirty="0" smtClean="0"/>
              <a:t>samverkan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sz="2000" dirty="0" smtClean="0"/>
              <a:t>arbetssätt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sz="2000" dirty="0"/>
              <a:t>m</a:t>
            </a:r>
            <a:r>
              <a:rPr lang="sv-SE" sz="2000" dirty="0" smtClean="0"/>
              <a:t>ätningar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sz="2000" dirty="0" smtClean="0"/>
              <a:t>kompetensutveckling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50051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3666307" y="267754"/>
            <a:ext cx="4682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Kriterieprocess</a:t>
            </a:r>
          </a:p>
        </p:txBody>
      </p:sp>
      <p:sp>
        <p:nvSpPr>
          <p:cNvPr id="6" name="6-uddig stjärna 5"/>
          <p:cNvSpPr/>
          <p:nvPr/>
        </p:nvSpPr>
        <p:spPr>
          <a:xfrm>
            <a:off x="10502518" y="1955772"/>
            <a:ext cx="1534883" cy="1767014"/>
          </a:xfrm>
          <a:prstGeom prst="star6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Bredd-inför-ande</a:t>
            </a:r>
          </a:p>
        </p:txBody>
      </p:sp>
      <p:sp>
        <p:nvSpPr>
          <p:cNvPr id="3" name="Rektangel med rundade hörn 2"/>
          <p:cNvSpPr/>
          <p:nvPr/>
        </p:nvSpPr>
        <p:spPr>
          <a:xfrm>
            <a:off x="367553" y="2089559"/>
            <a:ext cx="2665570" cy="1611256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Kriterieframtagning</a:t>
            </a:r>
          </a:p>
        </p:txBody>
      </p:sp>
      <p:sp>
        <p:nvSpPr>
          <p:cNvPr id="7" name="Rektangel med rundade hörn 6"/>
          <p:cNvSpPr/>
          <p:nvPr/>
        </p:nvSpPr>
        <p:spPr>
          <a:xfrm>
            <a:off x="3868237" y="2397760"/>
            <a:ext cx="1524000" cy="914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Pilotfas</a:t>
            </a:r>
          </a:p>
        </p:txBody>
      </p:sp>
      <p:sp>
        <p:nvSpPr>
          <p:cNvPr id="8" name="Rektangel med rundade hörn 7"/>
          <p:cNvSpPr/>
          <p:nvPr/>
        </p:nvSpPr>
        <p:spPr>
          <a:xfrm>
            <a:off x="6199777" y="2377440"/>
            <a:ext cx="1524000" cy="914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1A38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Utvärdering</a:t>
            </a:r>
          </a:p>
        </p:txBody>
      </p:sp>
      <p:sp>
        <p:nvSpPr>
          <p:cNvPr id="9" name="Rektangel med rundade hörn 8"/>
          <p:cNvSpPr/>
          <p:nvPr/>
        </p:nvSpPr>
        <p:spPr>
          <a:xfrm>
            <a:off x="8445320" y="2371919"/>
            <a:ext cx="1524000" cy="914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1A38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Revidering kriterier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367553" y="4074243"/>
            <a:ext cx="2947147" cy="2123658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Kriterieledare+ grupp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Dialogmöten med profession,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akademi,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myndigheter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och andra aktörer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Högerpil 13"/>
          <p:cNvSpPr/>
          <p:nvPr/>
        </p:nvSpPr>
        <p:spPr>
          <a:xfrm>
            <a:off x="3238842" y="2652871"/>
            <a:ext cx="525597" cy="4846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Högerpil 15"/>
          <p:cNvSpPr/>
          <p:nvPr/>
        </p:nvSpPr>
        <p:spPr>
          <a:xfrm>
            <a:off x="5567863" y="2632964"/>
            <a:ext cx="525597" cy="4846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Högerpil 16"/>
          <p:cNvSpPr/>
          <p:nvPr/>
        </p:nvSpPr>
        <p:spPr>
          <a:xfrm>
            <a:off x="7822816" y="2592324"/>
            <a:ext cx="525597" cy="4846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" name="Grupp 11"/>
          <p:cNvGrpSpPr/>
          <p:nvPr/>
        </p:nvGrpSpPr>
        <p:grpSpPr>
          <a:xfrm>
            <a:off x="0" y="79076"/>
            <a:ext cx="1327071" cy="1227793"/>
            <a:chOff x="2638725" y="625824"/>
            <a:chExt cx="1327071" cy="1227793"/>
          </a:xfrm>
        </p:grpSpPr>
        <p:sp>
          <p:nvSpPr>
            <p:cNvPr id="13" name="Ellips 12"/>
            <p:cNvSpPr/>
            <p:nvPr/>
          </p:nvSpPr>
          <p:spPr>
            <a:xfrm>
              <a:off x="2638725" y="625824"/>
              <a:ext cx="1327071" cy="122779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68252"/>
                <a:satOff val="7808"/>
                <a:lumOff val="6197"/>
                <a:alphaOff val="0"/>
              </a:schemeClr>
            </a:fillRef>
            <a:effectRef idx="0">
              <a:schemeClr val="accent6">
                <a:shade val="80000"/>
                <a:hueOff val="-68252"/>
                <a:satOff val="7808"/>
                <a:lumOff val="619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Ellips 4"/>
            <p:cNvSpPr txBox="1"/>
            <p:nvPr/>
          </p:nvSpPr>
          <p:spPr>
            <a:xfrm>
              <a:off x="2833069" y="805629"/>
              <a:ext cx="938381" cy="868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733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3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AP2</a:t>
              </a:r>
            </a:p>
          </p:txBody>
        </p:sp>
      </p:grpSp>
      <p:sp>
        <p:nvSpPr>
          <p:cNvPr id="18" name="textruta 17"/>
          <p:cNvSpPr txBox="1"/>
          <p:nvPr/>
        </p:nvSpPr>
        <p:spPr>
          <a:xfrm>
            <a:off x="6524203" y="4185868"/>
            <a:ext cx="4371105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v-SE" sz="2000" dirty="0"/>
              <a:t>Kriterierna är tänkta att stimulera arbetet med att minska uppkomst av infektioner, motverka smittspridning i samhället och inom vården samt bidra till en </a:t>
            </a:r>
            <a:r>
              <a:rPr lang="sv-SE" sz="2000" dirty="0" smtClean="0"/>
              <a:t>ansvarsfull </a:t>
            </a:r>
            <a:r>
              <a:rPr lang="sv-SE" sz="2000" dirty="0"/>
              <a:t>antibiotikaanvändning. </a:t>
            </a:r>
          </a:p>
        </p:txBody>
      </p:sp>
    </p:spTree>
    <p:extLst>
      <p:ext uri="{BB962C8B-B14F-4D97-AF65-F5344CB8AC3E}">
        <p14:creationId xmlns:p14="http://schemas.microsoft.com/office/powerpoint/2010/main" val="334955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11319" y="859017"/>
            <a:ext cx="5550877" cy="1195753"/>
          </a:xfrm>
        </p:spPr>
        <p:txBody>
          <a:bodyPr/>
          <a:lstStyle/>
          <a:p>
            <a:r>
              <a:rPr lang="sv-SE" dirty="0"/>
              <a:t>Pilotverksamheter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487" y="457392"/>
            <a:ext cx="4439215" cy="60334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764" y="3968530"/>
            <a:ext cx="3991121" cy="2235464"/>
          </a:xfrm>
          <a:prstGeom prst="rect">
            <a:avLst/>
          </a:prstGeom>
        </p:spPr>
      </p:pic>
      <p:pic>
        <p:nvPicPr>
          <p:cNvPr id="6" name="Bildobjekt 5" descr="En bild som visar text&#10;&#10;Automatiskt genererad beskrivning">
            <a:extLst>
              <a:ext uri="{FF2B5EF4-FFF2-40B4-BE49-F238E27FC236}">
                <a16:creationId xmlns:a16="http://schemas.microsoft.com/office/drawing/2014/main" id="{2A5B6752-2F9A-ED96-029C-D3BE8CEE857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891" y="2163551"/>
            <a:ext cx="3441834" cy="1355874"/>
          </a:xfrm>
          <a:prstGeom prst="rect">
            <a:avLst/>
          </a:prstGeom>
        </p:spPr>
      </p:pic>
      <p:sp>
        <p:nvSpPr>
          <p:cNvPr id="7" name="Ellips 6">
            <a:extLst>
              <a:ext uri="{FF2B5EF4-FFF2-40B4-BE49-F238E27FC236}">
                <a16:creationId xmlns:a16="http://schemas.microsoft.com/office/drawing/2014/main" id="{6F832E81-F805-22EA-53F8-57D01E01228B}"/>
              </a:ext>
            </a:extLst>
          </p:cNvPr>
          <p:cNvSpPr/>
          <p:nvPr/>
        </p:nvSpPr>
        <p:spPr>
          <a:xfrm>
            <a:off x="0" y="79076"/>
            <a:ext cx="1327071" cy="122779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shade val="80000"/>
              <a:hueOff val="-68252"/>
              <a:satOff val="7808"/>
              <a:lumOff val="6197"/>
              <a:alphaOff val="0"/>
            </a:schemeClr>
          </a:fillRef>
          <a:effectRef idx="0">
            <a:schemeClr val="accent6">
              <a:shade val="80000"/>
              <a:hueOff val="-68252"/>
              <a:satOff val="7808"/>
              <a:lumOff val="6197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Ellips 4">
            <a:extLst>
              <a:ext uri="{FF2B5EF4-FFF2-40B4-BE49-F238E27FC236}">
                <a16:creationId xmlns:a16="http://schemas.microsoft.com/office/drawing/2014/main" id="{A2C265D6-9088-0D69-BD9A-1D4F7529D729}"/>
              </a:ext>
            </a:extLst>
          </p:cNvPr>
          <p:cNvSpPr txBox="1"/>
          <p:nvPr/>
        </p:nvSpPr>
        <p:spPr>
          <a:xfrm>
            <a:off x="194344" y="258881"/>
            <a:ext cx="938381" cy="86818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1733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AP2</a:t>
            </a:r>
          </a:p>
        </p:txBody>
      </p:sp>
    </p:spTree>
    <p:extLst>
      <p:ext uri="{BB962C8B-B14F-4D97-AF65-F5344CB8AC3E}">
        <p14:creationId xmlns:p14="http://schemas.microsoft.com/office/powerpoint/2010/main" val="134458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470038" y="965368"/>
            <a:ext cx="5550877" cy="1195753"/>
          </a:xfrm>
        </p:spPr>
        <p:txBody>
          <a:bodyPr/>
          <a:lstStyle/>
          <a:p>
            <a:r>
              <a:rPr lang="sv-SE" dirty="0" smtClean="0"/>
              <a:t>Antibiotikasmarta sjukhus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1470037" y="2188593"/>
            <a:ext cx="6871530" cy="3809999"/>
          </a:xfrm>
        </p:spPr>
        <p:txBody>
          <a:bodyPr/>
          <a:lstStyle/>
          <a:p>
            <a:r>
              <a:rPr lang="sv-SE" sz="2400" dirty="0" smtClean="0"/>
              <a:t>11 piloter igång och pågår till 30 september</a:t>
            </a:r>
          </a:p>
          <a:p>
            <a:r>
              <a:rPr lang="sv-SE" sz="2400" dirty="0"/>
              <a:t>Kompletterar det befintliga arbetet </a:t>
            </a:r>
            <a:r>
              <a:rPr lang="sv-SE" sz="2400" dirty="0" smtClean="0"/>
              <a:t>som </a:t>
            </a:r>
            <a:r>
              <a:rPr lang="sv-SE" sz="2400" dirty="0"/>
              <a:t>redan pågår via Strama och vårdhygieniska enheter</a:t>
            </a:r>
            <a:endParaRPr lang="sv-SE" sz="2400" dirty="0" smtClean="0"/>
          </a:p>
          <a:p>
            <a:r>
              <a:rPr lang="sv-SE" sz="2400" dirty="0" smtClean="0"/>
              <a:t>Kriterierna inkluderar Stramas 10-punktsprogram och Stramas slutenvårdsindikatorer</a:t>
            </a:r>
          </a:p>
          <a:p>
            <a:r>
              <a:rPr lang="sv-SE" sz="2400" dirty="0"/>
              <a:t>Under pilotfasen kommer den nya vägledningen för vårdhygieniskt arbete att integreras med kriterierna</a:t>
            </a:r>
            <a:endParaRPr lang="sv-SE" sz="2400" dirty="0" smtClean="0"/>
          </a:p>
          <a:p>
            <a:r>
              <a:rPr lang="sv-SE" sz="2400" dirty="0" smtClean="0"/>
              <a:t>Utvärdering och revidering oktober 2023 </a:t>
            </a:r>
          </a:p>
          <a:p>
            <a:r>
              <a:rPr lang="sv-SE" sz="2400" dirty="0" smtClean="0"/>
              <a:t>Breddinförande 2024</a:t>
            </a:r>
            <a:endParaRPr lang="sv-SE" sz="2400" dirty="0"/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6F832E81-F805-22EA-53F8-57D01E01228B}"/>
              </a:ext>
            </a:extLst>
          </p:cNvPr>
          <p:cNvSpPr/>
          <p:nvPr/>
        </p:nvSpPr>
        <p:spPr>
          <a:xfrm>
            <a:off x="0" y="79076"/>
            <a:ext cx="1327071" cy="122779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shade val="80000"/>
              <a:hueOff val="-68252"/>
              <a:satOff val="7808"/>
              <a:lumOff val="6197"/>
              <a:alphaOff val="0"/>
            </a:schemeClr>
          </a:fillRef>
          <a:effectRef idx="0">
            <a:schemeClr val="accent6">
              <a:shade val="80000"/>
              <a:hueOff val="-68252"/>
              <a:satOff val="7808"/>
              <a:lumOff val="6197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Ellips 4">
            <a:extLst>
              <a:ext uri="{FF2B5EF4-FFF2-40B4-BE49-F238E27FC236}">
                <a16:creationId xmlns:a16="http://schemas.microsoft.com/office/drawing/2014/main" id="{A2C265D6-9088-0D69-BD9A-1D4F7529D729}"/>
              </a:ext>
            </a:extLst>
          </p:cNvPr>
          <p:cNvSpPr txBox="1"/>
          <p:nvPr/>
        </p:nvSpPr>
        <p:spPr>
          <a:xfrm>
            <a:off x="194344" y="258881"/>
            <a:ext cx="938381" cy="87249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1733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AP2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8512049" y="2188593"/>
            <a:ext cx="3415004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600" dirty="0"/>
              <a:t>S</a:t>
            </a:r>
            <a:r>
              <a:rPr lang="sv-SE" sz="1600" dirty="0" smtClean="0"/>
              <a:t>jukhusen </a:t>
            </a:r>
            <a:r>
              <a:rPr lang="sv-SE" sz="1600" dirty="0"/>
              <a:t>en nyckelroll. </a:t>
            </a:r>
            <a:endParaRPr lang="sv-SE" sz="16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600" dirty="0" smtClean="0"/>
              <a:t>Miljö med patientsäkerhetsrisk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600" dirty="0" smtClean="0"/>
              <a:t>Stimulera </a:t>
            </a:r>
            <a:r>
              <a:rPr lang="sv-SE" sz="1600" dirty="0"/>
              <a:t>till ett fortsatt arbete med ett </a:t>
            </a:r>
            <a:r>
              <a:rPr lang="sv-SE" sz="1600" dirty="0" smtClean="0"/>
              <a:t>mer </a:t>
            </a:r>
            <a:r>
              <a:rPr lang="sv-SE" sz="1600" dirty="0"/>
              <a:t>strukturerat och bredare angreppssätt. 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7163882" y="808210"/>
            <a:ext cx="3725562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v-SE" b="1" dirty="0" smtClean="0"/>
              <a:t>Kriterieledare: </a:t>
            </a:r>
          </a:p>
          <a:p>
            <a:r>
              <a:rPr lang="sv-SE" dirty="0" smtClean="0"/>
              <a:t>Anna </a:t>
            </a:r>
            <a:r>
              <a:rPr lang="sv-SE" dirty="0"/>
              <a:t>Wimmerstedt, Åsa Olsson</a:t>
            </a:r>
          </a:p>
        </p:txBody>
      </p:sp>
    </p:spTree>
    <p:extLst>
      <p:ext uri="{BB962C8B-B14F-4D97-AF65-F5344CB8AC3E}">
        <p14:creationId xmlns:p14="http://schemas.microsoft.com/office/powerpoint/2010/main" val="202650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469127" y="926124"/>
            <a:ext cx="6585488" cy="1195753"/>
          </a:xfrm>
        </p:spPr>
        <p:txBody>
          <a:bodyPr/>
          <a:lstStyle/>
          <a:p>
            <a:r>
              <a:rPr lang="sv-SE" dirty="0" smtClean="0"/>
              <a:t>Antibiotikasmarta kliniker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1327071" y="2121877"/>
            <a:ext cx="6585488" cy="3809999"/>
          </a:xfrm>
        </p:spPr>
        <p:txBody>
          <a:bodyPr/>
          <a:lstStyle/>
          <a:p>
            <a:r>
              <a:rPr lang="sv-SE" sz="2400" dirty="0" smtClean="0"/>
              <a:t>Parallellt </a:t>
            </a:r>
            <a:r>
              <a:rPr lang="sv-SE" sz="2400" dirty="0"/>
              <a:t>med arbetet med Antibiotikasmarta sjukhus planeras även kriterier för Antibiotikasmarta </a:t>
            </a:r>
            <a:r>
              <a:rPr lang="sv-SE" sz="2400" dirty="0" smtClean="0"/>
              <a:t>kliniker</a:t>
            </a:r>
          </a:p>
          <a:p>
            <a:r>
              <a:rPr lang="sv-SE" sz="2400" dirty="0" smtClean="0"/>
              <a:t>Redan </a:t>
            </a:r>
            <a:r>
              <a:rPr lang="sv-SE" sz="2400" dirty="0"/>
              <a:t>idag används detta i form av ett lokalt utvecklat arbetssätt i Region Jönköpings </a:t>
            </a:r>
            <a:r>
              <a:rPr lang="sv-SE" sz="2400" dirty="0" smtClean="0"/>
              <a:t>län </a:t>
            </a:r>
          </a:p>
          <a:p>
            <a:r>
              <a:rPr lang="sv-SE" sz="2400" dirty="0" smtClean="0"/>
              <a:t>På </a:t>
            </a:r>
            <a:r>
              <a:rPr lang="sv-SE" sz="2400" dirty="0"/>
              <a:t>initiativ från lokala Stramagruppen deltar &gt;10 kliniker i ett </a:t>
            </a:r>
            <a:r>
              <a:rPr lang="sv-SE" sz="2400" dirty="0" smtClean="0"/>
              <a:t>pilotprojekt</a:t>
            </a:r>
          </a:p>
          <a:p>
            <a:r>
              <a:rPr lang="sv-SE" sz="2400" dirty="0" smtClean="0"/>
              <a:t>Målsättningen </a:t>
            </a:r>
            <a:r>
              <a:rPr lang="sv-SE" sz="2400" dirty="0"/>
              <a:t>är att kunna erbjuda pilottestning för motsvarande nationellt koncept under 2024.</a:t>
            </a:r>
          </a:p>
          <a:p>
            <a:endParaRPr lang="sv-SE" sz="2400" dirty="0"/>
          </a:p>
          <a:p>
            <a:endParaRPr lang="sv-SE" sz="2400" dirty="0"/>
          </a:p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/>
          <a:srcRect l="9919" t="6202" r="8533"/>
          <a:stretch/>
        </p:blipFill>
        <p:spPr>
          <a:xfrm>
            <a:off x="8054615" y="2121877"/>
            <a:ext cx="3557328" cy="27300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ruta 4"/>
          <p:cNvSpPr txBox="1"/>
          <p:nvPr/>
        </p:nvSpPr>
        <p:spPr>
          <a:xfrm>
            <a:off x="10454948" y="4851919"/>
            <a:ext cx="2612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smtClean="0"/>
              <a:t>Foto: Plattform</a:t>
            </a:r>
            <a:endParaRPr lang="sv-SE" sz="1200" dirty="0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6F832E81-F805-22EA-53F8-57D01E01228B}"/>
              </a:ext>
            </a:extLst>
          </p:cNvPr>
          <p:cNvSpPr/>
          <p:nvPr/>
        </p:nvSpPr>
        <p:spPr>
          <a:xfrm>
            <a:off x="0" y="79076"/>
            <a:ext cx="1327071" cy="122779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shade val="80000"/>
              <a:hueOff val="-68252"/>
              <a:satOff val="7808"/>
              <a:lumOff val="6197"/>
              <a:alphaOff val="0"/>
            </a:schemeClr>
          </a:fillRef>
          <a:effectRef idx="0">
            <a:schemeClr val="accent6">
              <a:shade val="80000"/>
              <a:hueOff val="-68252"/>
              <a:satOff val="7808"/>
              <a:lumOff val="6197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Ellips 4">
            <a:extLst>
              <a:ext uri="{FF2B5EF4-FFF2-40B4-BE49-F238E27FC236}">
                <a16:creationId xmlns:a16="http://schemas.microsoft.com/office/drawing/2014/main" id="{A2C265D6-9088-0D69-BD9A-1D4F7529D729}"/>
              </a:ext>
            </a:extLst>
          </p:cNvPr>
          <p:cNvSpPr txBox="1"/>
          <p:nvPr/>
        </p:nvSpPr>
        <p:spPr>
          <a:xfrm>
            <a:off x="194344" y="258881"/>
            <a:ext cx="938381" cy="87249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1733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AP2</a:t>
            </a:r>
          </a:p>
        </p:txBody>
      </p:sp>
    </p:spTree>
    <p:extLst>
      <p:ext uri="{BB962C8B-B14F-4D97-AF65-F5344CB8AC3E}">
        <p14:creationId xmlns:p14="http://schemas.microsoft.com/office/powerpoint/2010/main" val="377309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521414" y="924866"/>
            <a:ext cx="7473295" cy="1195753"/>
          </a:xfrm>
        </p:spPr>
        <p:txBody>
          <a:bodyPr/>
          <a:lstStyle/>
          <a:p>
            <a:r>
              <a:rPr lang="sv-SE" dirty="0" smtClean="0"/>
              <a:t>Antibiotikasmarta vårdcentraler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1489661" y="2122028"/>
            <a:ext cx="5550877" cy="2480969"/>
          </a:xfrm>
        </p:spPr>
        <p:txBody>
          <a:bodyPr/>
          <a:lstStyle/>
          <a:p>
            <a:r>
              <a:rPr lang="sv-SE" sz="2400" dirty="0" smtClean="0"/>
              <a:t>Kriterier snart klara</a:t>
            </a:r>
          </a:p>
          <a:p>
            <a:r>
              <a:rPr lang="sv-SE" sz="2400" dirty="0" smtClean="0"/>
              <a:t>Rekrytering av piloter snart på gång</a:t>
            </a:r>
          </a:p>
          <a:p>
            <a:r>
              <a:rPr lang="sv-SE" sz="2400" dirty="0" smtClean="0"/>
              <a:t>Piloter</a:t>
            </a:r>
          </a:p>
          <a:p>
            <a:r>
              <a:rPr lang="sv-SE" sz="2400" dirty="0" smtClean="0"/>
              <a:t>Utvärdering och revidering</a:t>
            </a:r>
          </a:p>
          <a:p>
            <a:r>
              <a:rPr lang="sv-SE" sz="2400" dirty="0" smtClean="0"/>
              <a:t>Breddinförande 2024</a:t>
            </a:r>
          </a:p>
          <a:p>
            <a:endParaRPr lang="sv-SE" sz="2400" dirty="0"/>
          </a:p>
          <a:p>
            <a:endParaRPr lang="sv-SE" sz="2400" dirty="0"/>
          </a:p>
          <a:p>
            <a:pPr marL="0" indent="0">
              <a:buNone/>
            </a:pPr>
            <a:endParaRPr lang="sv-SE" sz="2400" dirty="0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B19B2388-DA4B-FF65-FDA6-EB8550F0CC65}"/>
              </a:ext>
            </a:extLst>
          </p:cNvPr>
          <p:cNvGrpSpPr/>
          <p:nvPr/>
        </p:nvGrpSpPr>
        <p:grpSpPr>
          <a:xfrm>
            <a:off x="0" y="79076"/>
            <a:ext cx="1327071" cy="1227793"/>
            <a:chOff x="2638725" y="625824"/>
            <a:chExt cx="1327071" cy="1227793"/>
          </a:xfrm>
        </p:grpSpPr>
        <p:sp>
          <p:nvSpPr>
            <p:cNvPr id="5" name="Ellips 4">
              <a:extLst>
                <a:ext uri="{FF2B5EF4-FFF2-40B4-BE49-F238E27FC236}">
                  <a16:creationId xmlns:a16="http://schemas.microsoft.com/office/drawing/2014/main" id="{6F832E81-F805-22EA-53F8-57D01E01228B}"/>
                </a:ext>
              </a:extLst>
            </p:cNvPr>
            <p:cNvSpPr/>
            <p:nvPr/>
          </p:nvSpPr>
          <p:spPr>
            <a:xfrm>
              <a:off x="2638725" y="625824"/>
              <a:ext cx="1327071" cy="122779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68252"/>
                <a:satOff val="7808"/>
                <a:lumOff val="6197"/>
                <a:alphaOff val="0"/>
              </a:schemeClr>
            </a:fillRef>
            <a:effectRef idx="0">
              <a:schemeClr val="accent6">
                <a:shade val="80000"/>
                <a:hueOff val="-68252"/>
                <a:satOff val="7808"/>
                <a:lumOff val="619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Ellips 4">
              <a:extLst>
                <a:ext uri="{FF2B5EF4-FFF2-40B4-BE49-F238E27FC236}">
                  <a16:creationId xmlns:a16="http://schemas.microsoft.com/office/drawing/2014/main" id="{A2C265D6-9088-0D69-BD9A-1D4F7529D729}"/>
                </a:ext>
              </a:extLst>
            </p:cNvPr>
            <p:cNvSpPr txBox="1"/>
            <p:nvPr/>
          </p:nvSpPr>
          <p:spPr>
            <a:xfrm>
              <a:off x="2833069" y="805629"/>
              <a:ext cx="938381" cy="868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733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3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AP2</a:t>
              </a:r>
            </a:p>
          </p:txBody>
        </p:sp>
      </p:grpSp>
      <p:pic>
        <p:nvPicPr>
          <p:cNvPr id="7" name="Bildobjekt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538" y="3237527"/>
            <a:ext cx="4229312" cy="28184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ruta 7"/>
          <p:cNvSpPr txBox="1"/>
          <p:nvPr/>
        </p:nvSpPr>
        <p:spPr>
          <a:xfrm>
            <a:off x="10175029" y="6055941"/>
            <a:ext cx="2612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smtClean="0"/>
              <a:t>Foto: Plattform</a:t>
            </a:r>
            <a:endParaRPr lang="sv-SE" sz="1200" dirty="0"/>
          </a:p>
        </p:txBody>
      </p:sp>
      <p:sp>
        <p:nvSpPr>
          <p:cNvPr id="9" name="textruta 8"/>
          <p:cNvSpPr txBox="1"/>
          <p:nvPr/>
        </p:nvSpPr>
        <p:spPr>
          <a:xfrm>
            <a:off x="7040538" y="2032741"/>
            <a:ext cx="3725562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v-SE" b="1" dirty="0" smtClean="0"/>
              <a:t>Kriterieledare: </a:t>
            </a:r>
          </a:p>
          <a:p>
            <a:r>
              <a:rPr lang="sv-SE" dirty="0" smtClean="0"/>
              <a:t>Carl Fridolfsson</a:t>
            </a:r>
            <a:endParaRPr lang="sv-SE" dirty="0"/>
          </a:p>
        </p:txBody>
      </p:sp>
      <p:sp>
        <p:nvSpPr>
          <p:cNvPr id="10" name="textruta 9"/>
          <p:cNvSpPr txBox="1"/>
          <p:nvPr/>
        </p:nvSpPr>
        <p:spPr>
          <a:xfrm>
            <a:off x="1489660" y="4578613"/>
            <a:ext cx="5004130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dirty="0"/>
              <a:t>Organisation och samverkan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dirty="0"/>
              <a:t>Mätning uppföljning och kartläggning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dirty="0"/>
              <a:t>Arbetssätt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dirty="0"/>
              <a:t>Kompetensutveckling och spridning av erfarenheter</a:t>
            </a:r>
          </a:p>
        </p:txBody>
      </p:sp>
    </p:spTree>
    <p:extLst>
      <p:ext uri="{BB962C8B-B14F-4D97-AF65-F5344CB8AC3E}">
        <p14:creationId xmlns:p14="http://schemas.microsoft.com/office/powerpoint/2010/main" val="143955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96080" y="745338"/>
            <a:ext cx="6333162" cy="1195753"/>
          </a:xfrm>
        </p:spPr>
        <p:txBody>
          <a:bodyPr/>
          <a:lstStyle/>
          <a:p>
            <a:r>
              <a:rPr lang="sv-SE" dirty="0" smtClean="0"/>
              <a:t>Internationellt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1699999" y="1941091"/>
            <a:ext cx="4885879" cy="3809999"/>
          </a:xfrm>
        </p:spPr>
        <p:txBody>
          <a:bodyPr/>
          <a:lstStyle/>
          <a:p>
            <a:r>
              <a:rPr lang="sv-SE" sz="2400" dirty="0" smtClean="0"/>
              <a:t>Inspireras av internationella utbyten</a:t>
            </a:r>
          </a:p>
          <a:p>
            <a:r>
              <a:rPr lang="sv-SE" sz="2400" dirty="0" smtClean="0"/>
              <a:t>Paketera och sprida information om Antibiotikasmart utanför Sverige</a:t>
            </a:r>
          </a:p>
          <a:p>
            <a:r>
              <a:rPr lang="sv-SE" sz="2400" dirty="0" smtClean="0"/>
              <a:t>Seminarieserie om ”</a:t>
            </a:r>
            <a:r>
              <a:rPr lang="sv-SE" sz="2400" dirty="0" err="1" smtClean="0"/>
              <a:t>community-engagement</a:t>
            </a:r>
            <a:r>
              <a:rPr lang="sv-SE" sz="2400" dirty="0" smtClean="0"/>
              <a:t> and </a:t>
            </a:r>
            <a:r>
              <a:rPr lang="sv-SE" sz="2400" dirty="0" err="1" smtClean="0"/>
              <a:t>behaviour</a:t>
            </a:r>
            <a:r>
              <a:rPr lang="sv-SE" sz="2400" dirty="0" smtClean="0"/>
              <a:t> </a:t>
            </a:r>
            <a:r>
              <a:rPr lang="sv-SE" sz="2400" dirty="0" err="1" smtClean="0"/>
              <a:t>change</a:t>
            </a:r>
            <a:r>
              <a:rPr lang="sv-SE" sz="2400" dirty="0" smtClean="0"/>
              <a:t>”</a:t>
            </a:r>
            <a:endParaRPr lang="sv-SE" sz="2400" dirty="0"/>
          </a:p>
        </p:txBody>
      </p:sp>
      <p:grpSp>
        <p:nvGrpSpPr>
          <p:cNvPr id="4" name="Grupp 3"/>
          <p:cNvGrpSpPr/>
          <p:nvPr/>
        </p:nvGrpSpPr>
        <p:grpSpPr>
          <a:xfrm>
            <a:off x="174664" y="296206"/>
            <a:ext cx="1327071" cy="1227793"/>
            <a:chOff x="5429880" y="607587"/>
            <a:chExt cx="1327071" cy="1227793"/>
          </a:xfrm>
        </p:grpSpPr>
        <p:sp>
          <p:nvSpPr>
            <p:cNvPr id="5" name="Ellips 4"/>
            <p:cNvSpPr/>
            <p:nvPr/>
          </p:nvSpPr>
          <p:spPr>
            <a:xfrm>
              <a:off x="5429880" y="607587"/>
              <a:ext cx="1327071" cy="122779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136504"/>
                <a:satOff val="15617"/>
                <a:lumOff val="12393"/>
                <a:alphaOff val="0"/>
              </a:schemeClr>
            </a:fillRef>
            <a:effectRef idx="0">
              <a:schemeClr val="accent6">
                <a:shade val="80000"/>
                <a:hueOff val="-136504"/>
                <a:satOff val="15617"/>
                <a:lumOff val="1239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Ellips 4"/>
            <p:cNvSpPr txBox="1"/>
            <p:nvPr/>
          </p:nvSpPr>
          <p:spPr>
            <a:xfrm>
              <a:off x="5624225" y="787393"/>
              <a:ext cx="938381" cy="868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3900" kern="1200" dirty="0"/>
                <a:t>AP3</a:t>
              </a:r>
            </a:p>
          </p:txBody>
        </p:sp>
      </p:grpSp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53" y="1941091"/>
            <a:ext cx="4156604" cy="2773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ruta 7"/>
          <p:cNvSpPr txBox="1"/>
          <p:nvPr/>
        </p:nvSpPr>
        <p:spPr>
          <a:xfrm>
            <a:off x="9581174" y="4792670"/>
            <a:ext cx="1767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smtClean="0"/>
              <a:t>Foto</a:t>
            </a:r>
            <a:r>
              <a:rPr lang="sv-SE" sz="1000" dirty="0" smtClean="0"/>
              <a:t>: Maskot </a:t>
            </a:r>
            <a:r>
              <a:rPr lang="sv-SE" sz="1000" dirty="0"/>
              <a:t>Bildbyrå AB</a:t>
            </a:r>
          </a:p>
        </p:txBody>
      </p:sp>
    </p:spTree>
    <p:extLst>
      <p:ext uri="{BB962C8B-B14F-4D97-AF65-F5344CB8AC3E}">
        <p14:creationId xmlns:p14="http://schemas.microsoft.com/office/powerpoint/2010/main" val="356820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C70BCA8-A068-862F-4103-6F206854C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Vår innovationsmiljö</a:t>
            </a:r>
            <a:br>
              <a:rPr lang="sv-SE" dirty="0"/>
            </a:br>
            <a:endParaRPr lang="sv-SE" dirty="0"/>
          </a:p>
        </p:txBody>
      </p:sp>
      <p:pic>
        <p:nvPicPr>
          <p:cNvPr id="4" name="Bildobjekt 3" descr="cid:image006.png@01D49936.493CEBC0">
            <a:extLst>
              <a:ext uri="{FF2B5EF4-FFF2-40B4-BE49-F238E27FC236}">
                <a16:creationId xmlns:a16="http://schemas.microsoft.com/office/drawing/2014/main" id="{8F4DB71E-2B49-DC10-1988-05C38295A1A9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6575" y="2080169"/>
            <a:ext cx="1808083" cy="59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objekt 5" descr="En bild som visar tecken, mat&#10;&#10;Automatiskt genererad beskrivning">
            <a:extLst>
              <a:ext uri="{FF2B5EF4-FFF2-40B4-BE49-F238E27FC236}">
                <a16:creationId xmlns:a16="http://schemas.microsoft.com/office/drawing/2014/main" id="{7CA219F7-43A3-CEC8-6DD9-DEC5CACC93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371" y="2988186"/>
            <a:ext cx="1626861" cy="676626"/>
          </a:xfrm>
          <a:prstGeom prst="rect">
            <a:avLst/>
          </a:prstGeom>
        </p:spPr>
      </p:pic>
      <p:pic>
        <p:nvPicPr>
          <p:cNvPr id="7" name="Bildobjekt 6" descr="En bild som visar mat, rum, tecken&#10;&#10;Automatiskt genererad beskrivning">
            <a:extLst>
              <a:ext uri="{FF2B5EF4-FFF2-40B4-BE49-F238E27FC236}">
                <a16:creationId xmlns:a16="http://schemas.microsoft.com/office/drawing/2014/main" id="{86CB3B66-2857-B314-5458-926E5688D2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7195" y="2954703"/>
            <a:ext cx="1192158" cy="604027"/>
          </a:xfrm>
          <a:prstGeom prst="rect">
            <a:avLst/>
          </a:prstGeom>
        </p:spPr>
      </p:pic>
      <p:pic>
        <p:nvPicPr>
          <p:cNvPr id="9" name="Bildobjekt 8" descr="En bild som visar klocka&#10;&#10;Automatiskt genererad beskrivning">
            <a:extLst>
              <a:ext uri="{FF2B5EF4-FFF2-40B4-BE49-F238E27FC236}">
                <a16:creationId xmlns:a16="http://schemas.microsoft.com/office/drawing/2014/main" id="{608906FC-289E-9789-488F-F6861D808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063" y="3737617"/>
            <a:ext cx="1420265" cy="675370"/>
          </a:xfrm>
          <a:prstGeom prst="rect">
            <a:avLst/>
          </a:prstGeom>
        </p:spPr>
      </p:pic>
      <p:pic>
        <p:nvPicPr>
          <p:cNvPr id="10" name="Bildobjekt 9" descr="En bild som visar mat, klocka&#10;&#10;Automatiskt genererad beskrivning">
            <a:extLst>
              <a:ext uri="{FF2B5EF4-FFF2-40B4-BE49-F238E27FC236}">
                <a16:creationId xmlns:a16="http://schemas.microsoft.com/office/drawing/2014/main" id="{16188F46-5387-73F3-7CE0-7B162723A0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7461" y="3489760"/>
            <a:ext cx="2231887" cy="394301"/>
          </a:xfrm>
          <a:prstGeom prst="rect">
            <a:avLst/>
          </a:prstGeom>
        </p:spPr>
      </p:pic>
      <p:pic>
        <p:nvPicPr>
          <p:cNvPr id="11" name="Bildobjekt 10" descr="En bild som visar sitter, tecken, mat, vit&#10;&#10;Automatiskt genererad beskrivning">
            <a:extLst>
              <a:ext uri="{FF2B5EF4-FFF2-40B4-BE49-F238E27FC236}">
                <a16:creationId xmlns:a16="http://schemas.microsoft.com/office/drawing/2014/main" id="{F684C4B6-1994-71B6-B5B8-A0D2645C37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9415" y="2960605"/>
            <a:ext cx="1472081" cy="434264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ADC3A441-DA52-2145-10E7-4D634314AA3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173" y="926123"/>
            <a:ext cx="1387024" cy="926832"/>
          </a:xfrm>
          <a:prstGeom prst="rect">
            <a:avLst/>
          </a:prstGeom>
        </p:spPr>
      </p:pic>
      <p:pic>
        <p:nvPicPr>
          <p:cNvPr id="13" name="Bildobjekt 12" descr="En bild som visar ritning&#10;&#10;Automatiskt genererad beskrivning">
            <a:extLst>
              <a:ext uri="{FF2B5EF4-FFF2-40B4-BE49-F238E27FC236}">
                <a16:creationId xmlns:a16="http://schemas.microsoft.com/office/drawing/2014/main" id="{C36B24A9-8A43-1B9E-CA70-B8AE21B2C79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9607" y="1014107"/>
            <a:ext cx="618887" cy="794459"/>
          </a:xfrm>
          <a:prstGeom prst="rect">
            <a:avLst/>
          </a:prstGeom>
        </p:spPr>
      </p:pic>
      <p:pic>
        <p:nvPicPr>
          <p:cNvPr id="14" name="Bildobjekt 13" descr="cid:image008.png@01D49916.9B2BDBA0">
            <a:extLst>
              <a:ext uri="{FF2B5EF4-FFF2-40B4-BE49-F238E27FC236}">
                <a16:creationId xmlns:a16="http://schemas.microsoft.com/office/drawing/2014/main" id="{76DE74D4-1E63-BD72-C8C3-FFFAE19D71A5}"/>
              </a:ext>
            </a:extLst>
          </p:cNvPr>
          <p:cNvPicPr>
            <a:picLocks noChangeAspect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2412" y="2123692"/>
            <a:ext cx="1370816" cy="50159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0AE40FBC-AD07-0615-9E1C-C561F0BE4F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8412828"/>
              </p:ext>
            </p:extLst>
          </p:nvPr>
        </p:nvGraphicFramePr>
        <p:xfrm>
          <a:off x="633307" y="1341625"/>
          <a:ext cx="6228057" cy="4851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5" name="Bildobjekt 4">
            <a:extLst>
              <a:ext uri="{FF2B5EF4-FFF2-40B4-BE49-F238E27FC236}">
                <a16:creationId xmlns:a16="http://schemas.microsoft.com/office/drawing/2014/main" id="{7BA38A72-7344-3AE4-2DCE-596FC28569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95409" y="4348694"/>
            <a:ext cx="2154006" cy="689282"/>
          </a:xfrm>
          <a:prstGeom prst="rect">
            <a:avLst/>
          </a:prstGeom>
        </p:spPr>
      </p:pic>
      <p:pic>
        <p:nvPicPr>
          <p:cNvPr id="2050" name="Picture 2" descr="Smittskydd Västra Götalands statistik om covid-19 - Vårdgivarwebben Västra  Götalandsregionen">
            <a:extLst>
              <a:ext uri="{FF2B5EF4-FFF2-40B4-BE49-F238E27FC236}">
                <a16:creationId xmlns:a16="http://schemas.microsoft.com/office/drawing/2014/main" id="{E14346BB-83E1-AA26-88E7-0F3629F77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175" y="4046057"/>
            <a:ext cx="2732814" cy="55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5059679" y="5599611"/>
            <a:ext cx="3067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Upphandlingsmyndigheten</a:t>
            </a:r>
            <a:endParaRPr lang="sv-SE" dirty="0"/>
          </a:p>
        </p:txBody>
      </p:sp>
      <p:sp>
        <p:nvSpPr>
          <p:cNvPr id="16" name="textruta 15"/>
          <p:cNvSpPr txBox="1"/>
          <p:nvPr/>
        </p:nvSpPr>
        <p:spPr>
          <a:xfrm>
            <a:off x="8219499" y="5599611"/>
            <a:ext cx="70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SKR</a:t>
            </a:r>
            <a:endParaRPr lang="sv-SE" dirty="0"/>
          </a:p>
        </p:txBody>
      </p:sp>
      <p:sp>
        <p:nvSpPr>
          <p:cNvPr id="18" name="textruta 17"/>
          <p:cNvSpPr txBox="1"/>
          <p:nvPr/>
        </p:nvSpPr>
        <p:spPr>
          <a:xfrm>
            <a:off x="5137765" y="6293237"/>
            <a:ext cx="172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 smtClean="0"/>
              <a:t>Axfoundation</a:t>
            </a:r>
            <a:endParaRPr lang="sv-SE" dirty="0"/>
          </a:p>
        </p:txBody>
      </p:sp>
      <p:sp>
        <p:nvSpPr>
          <p:cNvPr id="19" name="textruta 18"/>
          <p:cNvSpPr txBox="1"/>
          <p:nvPr/>
        </p:nvSpPr>
        <p:spPr>
          <a:xfrm>
            <a:off x="5655067" y="5984382"/>
            <a:ext cx="1869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Jordbruksverket</a:t>
            </a:r>
            <a:endParaRPr lang="sv-SE" dirty="0"/>
          </a:p>
        </p:txBody>
      </p:sp>
      <p:sp>
        <p:nvSpPr>
          <p:cNvPr id="20" name="textruta 19"/>
          <p:cNvSpPr txBox="1"/>
          <p:nvPr/>
        </p:nvSpPr>
        <p:spPr>
          <a:xfrm>
            <a:off x="7677900" y="6139474"/>
            <a:ext cx="198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Livsmedelsverket</a:t>
            </a:r>
            <a:endParaRPr lang="sv-SE" dirty="0"/>
          </a:p>
        </p:txBody>
      </p:sp>
      <p:sp>
        <p:nvSpPr>
          <p:cNvPr id="8" name="textruta 7"/>
          <p:cNvSpPr txBox="1"/>
          <p:nvPr/>
        </p:nvSpPr>
        <p:spPr>
          <a:xfrm>
            <a:off x="9617308" y="5884425"/>
            <a:ext cx="1808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Region Örebro</a:t>
            </a:r>
            <a:endParaRPr lang="sv-SE" dirty="0"/>
          </a:p>
        </p:txBody>
      </p:sp>
      <p:sp>
        <p:nvSpPr>
          <p:cNvPr id="15" name="textruta 14"/>
          <p:cNvSpPr txBox="1"/>
          <p:nvPr/>
        </p:nvSpPr>
        <p:spPr>
          <a:xfrm>
            <a:off x="9157175" y="5477691"/>
            <a:ext cx="226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Region Dalarna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3703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8" grpId="0"/>
      <p:bldP spid="19" grpId="0"/>
      <p:bldP spid="20" grpId="0"/>
      <p:bldP spid="8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21594" y="697524"/>
            <a:ext cx="6466726" cy="1195753"/>
          </a:xfrm>
        </p:spPr>
        <p:txBody>
          <a:bodyPr/>
          <a:lstStyle/>
          <a:p>
            <a:r>
              <a:rPr lang="sv-SE" dirty="0" smtClean="0"/>
              <a:t>Plattform för bred samverkan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1427249" y="1766009"/>
            <a:ext cx="4592551" cy="3809999"/>
          </a:xfrm>
        </p:spPr>
        <p:txBody>
          <a:bodyPr/>
          <a:lstStyle/>
          <a:p>
            <a:r>
              <a:rPr lang="sv-SE" sz="2400" dirty="0" smtClean="0"/>
              <a:t>Nätverksutbyte med ”Samverkansfunktionens vänner”</a:t>
            </a:r>
          </a:p>
          <a:p>
            <a:r>
              <a:rPr lang="sv-SE" sz="2400" dirty="0"/>
              <a:t>Kartläggning av </a:t>
            </a:r>
            <a:r>
              <a:rPr lang="sv-SE" sz="2400" dirty="0" smtClean="0"/>
              <a:t>ekosystemet..?</a:t>
            </a:r>
            <a:endParaRPr lang="sv-SE" sz="2400" dirty="0" smtClean="0"/>
          </a:p>
          <a:p>
            <a:r>
              <a:rPr lang="sv-SE" sz="2400" dirty="0" smtClean="0"/>
              <a:t>Kanal för inspel, kontaktpunkt, gemensam kommunikation, omvärldsbevakning…</a:t>
            </a:r>
          </a:p>
          <a:p>
            <a:endParaRPr lang="sv-SE" dirty="0"/>
          </a:p>
        </p:txBody>
      </p:sp>
      <p:grpSp>
        <p:nvGrpSpPr>
          <p:cNvPr id="4" name="Grupp 3"/>
          <p:cNvGrpSpPr/>
          <p:nvPr/>
        </p:nvGrpSpPr>
        <p:grpSpPr>
          <a:xfrm>
            <a:off x="100178" y="195193"/>
            <a:ext cx="1327071" cy="1227793"/>
            <a:chOff x="8593143" y="607587"/>
            <a:chExt cx="1327071" cy="1227793"/>
          </a:xfrm>
        </p:grpSpPr>
        <p:sp>
          <p:nvSpPr>
            <p:cNvPr id="5" name="Ellips 4"/>
            <p:cNvSpPr/>
            <p:nvPr/>
          </p:nvSpPr>
          <p:spPr>
            <a:xfrm>
              <a:off x="8593143" y="607587"/>
              <a:ext cx="1327071" cy="122779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204756"/>
                <a:satOff val="23425"/>
                <a:lumOff val="18590"/>
                <a:alphaOff val="0"/>
              </a:schemeClr>
            </a:fillRef>
            <a:effectRef idx="0">
              <a:schemeClr val="accent6">
                <a:shade val="80000"/>
                <a:hueOff val="-204756"/>
                <a:satOff val="23425"/>
                <a:lumOff val="1859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Ellips 4"/>
            <p:cNvSpPr txBox="1"/>
            <p:nvPr/>
          </p:nvSpPr>
          <p:spPr>
            <a:xfrm>
              <a:off x="8787488" y="787393"/>
              <a:ext cx="938381" cy="8681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v-SE" sz="3900" kern="1200" dirty="0"/>
                <a:t>AP4</a:t>
              </a:r>
            </a:p>
          </p:txBody>
        </p:sp>
      </p:grpSp>
      <p:sp>
        <p:nvSpPr>
          <p:cNvPr id="12" name="textruta 11"/>
          <p:cNvSpPr txBox="1"/>
          <p:nvPr/>
        </p:nvSpPr>
        <p:spPr>
          <a:xfrm>
            <a:off x="6526381" y="1766009"/>
            <a:ext cx="4858487" cy="47705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sv-SE" sz="2000" b="1" dirty="0" smtClean="0"/>
              <a:t>”Samverkansfunktionens vänner”</a:t>
            </a:r>
            <a:br>
              <a:rPr lang="sv-SE" sz="2000" b="1" dirty="0" smtClean="0"/>
            </a:br>
            <a:endParaRPr lang="sv-SE" sz="2000" b="1" dirty="0" smtClean="0"/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sv-SE" sz="1200" dirty="0" smtClean="0"/>
              <a:t>Nationella </a:t>
            </a:r>
            <a:r>
              <a:rPr lang="sv-SE" sz="1200" dirty="0"/>
              <a:t>samverkansfunktionen </a:t>
            </a:r>
            <a:endParaRPr lang="sv-SE" sz="1200" dirty="0" smtClean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sv-SE" sz="1200" dirty="0"/>
              <a:t>Strama – samverkan mot antibiotikaresistens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en-US" sz="1200" dirty="0" err="1"/>
              <a:t>ReAct</a:t>
            </a:r>
            <a:r>
              <a:rPr lang="en-US" sz="1200" dirty="0"/>
              <a:t> – Action on Antibiotic Resistance</a:t>
            </a:r>
            <a:endParaRPr lang="sv-SE" sz="1200" dirty="0"/>
          </a:p>
          <a:p>
            <a:pPr marL="171450" indent="-171450">
              <a:buFont typeface="Wingdings" panose="05000000000000000000" pitchFamily="2" charset="2"/>
              <a:buChar char="q"/>
            </a:pPr>
            <a:r>
              <a:rPr lang="sv-SE" sz="1200" dirty="0"/>
              <a:t>RISE Research </a:t>
            </a:r>
            <a:r>
              <a:rPr lang="sv-SE" sz="1200" dirty="0" err="1"/>
              <a:t>Institute</a:t>
            </a:r>
            <a:r>
              <a:rPr lang="sv-SE" sz="1200" dirty="0"/>
              <a:t> </a:t>
            </a:r>
            <a:r>
              <a:rPr lang="sv-SE" sz="1200" dirty="0" err="1"/>
              <a:t>of</a:t>
            </a:r>
            <a:r>
              <a:rPr lang="sv-SE" sz="1200" dirty="0"/>
              <a:t> </a:t>
            </a:r>
            <a:r>
              <a:rPr lang="sv-SE" sz="1200" dirty="0" smtClean="0"/>
              <a:t>Sweden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sv-SE" sz="1200" dirty="0" smtClean="0"/>
              <a:t>Kunskapscentrum </a:t>
            </a:r>
            <a:r>
              <a:rPr lang="sv-SE" sz="1200" dirty="0"/>
              <a:t>för läkemedel i miljön (Läkemedelsverket)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sv-SE" sz="1200" dirty="0"/>
              <a:t>PLATINEA – Plattform för Innovation av existerande antibiotika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200" dirty="0" smtClean="0"/>
              <a:t>SLU </a:t>
            </a:r>
            <a:r>
              <a:rPr lang="en-US" sz="1200" dirty="0"/>
              <a:t>Future One Health</a:t>
            </a:r>
            <a:endParaRPr lang="sv-SE" sz="1200" dirty="0"/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sv-SE" sz="1200" dirty="0" smtClean="0"/>
              <a:t>Uppsala </a:t>
            </a:r>
            <a:r>
              <a:rPr lang="sv-SE" sz="1200" dirty="0"/>
              <a:t>Antibiotic Center (Uppsala universitet)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200" dirty="0"/>
              <a:t>RAMP - Responsible Antibiotics Manufacturing Platform</a:t>
            </a:r>
            <a:r>
              <a:rPr lang="sv-SE" sz="1200" dirty="0"/>
              <a:t> </a:t>
            </a:r>
            <a:r>
              <a:rPr lang="en-US" sz="1200" dirty="0"/>
              <a:t>(SIWI)</a:t>
            </a:r>
            <a:endParaRPr lang="sv-SE" sz="1200" dirty="0"/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sv-SE" sz="1200" dirty="0" err="1"/>
              <a:t>CARe</a:t>
            </a:r>
            <a:r>
              <a:rPr lang="sv-SE" sz="1200" dirty="0"/>
              <a:t> – Centrum för antibiotikaresistensforskning </a:t>
            </a:r>
            <a:r>
              <a:rPr lang="sv-SE" sz="1200" dirty="0" smtClean="0"/>
              <a:t>(GU)</a:t>
            </a:r>
            <a:endParaRPr lang="sv-SE" sz="1200" dirty="0"/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200" dirty="0" err="1"/>
              <a:t>SeaBOS</a:t>
            </a:r>
            <a:r>
              <a:rPr lang="en-US" sz="1200" dirty="0"/>
              <a:t> – Seafood Business for Ocean Stewardship (Stockholm Resilience Centre)</a:t>
            </a:r>
            <a:endParaRPr lang="sv-SE" sz="1200" dirty="0"/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sv-SE" sz="1200" dirty="0"/>
              <a:t>Antibiotikaplattformen – från gård till gaffel (KSLA och </a:t>
            </a:r>
            <a:r>
              <a:rPr lang="sv-SE" sz="1200" dirty="0" err="1"/>
              <a:t>Axfoundation</a:t>
            </a:r>
            <a:r>
              <a:rPr lang="sv-SE" sz="1200" dirty="0"/>
              <a:t>)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sv-SE" sz="1200" dirty="0" smtClean="0"/>
              <a:t>SFVH </a:t>
            </a:r>
            <a:r>
              <a:rPr lang="sv-SE" sz="1200" dirty="0"/>
              <a:t>- Svensk förening för vårdhygien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sv-SE" sz="1200" dirty="0"/>
              <a:t>Veterinär vårdhygienförening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200" dirty="0"/>
              <a:t>UCMR – </a:t>
            </a:r>
            <a:r>
              <a:rPr lang="en-US" sz="1200" dirty="0" err="1"/>
              <a:t>Umeå</a:t>
            </a:r>
            <a:r>
              <a:rPr lang="en-US" sz="1200" dirty="0"/>
              <a:t> Centre for Microbiological Research</a:t>
            </a:r>
            <a:endParaRPr lang="sv-SE" sz="1200" dirty="0"/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200" dirty="0"/>
              <a:t>ENABLE 2</a:t>
            </a:r>
            <a:r>
              <a:rPr lang="sv-SE" sz="1200" dirty="0"/>
              <a:t> </a:t>
            </a:r>
            <a:r>
              <a:rPr lang="en-US" sz="1200" dirty="0"/>
              <a:t>- Supporting the early stages of discovery and development of new antibiotics</a:t>
            </a:r>
            <a:endParaRPr lang="sv-SE" sz="1200" dirty="0"/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sv-SE" sz="1200" dirty="0"/>
              <a:t>Apotekarsocieteten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sv-SE" sz="1200" dirty="0"/>
              <a:t>Sveriges </a:t>
            </a:r>
            <a:r>
              <a:rPr lang="sv-SE" sz="1200" dirty="0" smtClean="0"/>
              <a:t>apoteksförening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sv-SE" sz="1200" dirty="0" smtClean="0"/>
              <a:t>M.fl.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326273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5" b="27475"/>
          <a:stretch>
            <a:fillRect/>
          </a:stretch>
        </p:blipFill>
        <p:spPr/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838199" y="1078524"/>
            <a:ext cx="7087985" cy="890954"/>
          </a:xfrm>
        </p:spPr>
        <p:txBody>
          <a:bodyPr/>
          <a:lstStyle/>
          <a:p>
            <a:r>
              <a:rPr lang="sv-SE" dirty="0"/>
              <a:t>Vad vill du/din organisation göra för ett antibiotikasmart Sverige?</a:t>
            </a:r>
            <a:br>
              <a:rPr lang="sv-SE" dirty="0"/>
            </a:br>
            <a:r>
              <a:rPr lang="sv-SE" dirty="0"/>
              <a:t/>
            </a:r>
            <a:br>
              <a:rPr lang="sv-SE" dirty="0"/>
            </a:br>
            <a:r>
              <a:rPr lang="sv-SE" dirty="0"/>
              <a:t/>
            </a:r>
            <a:br>
              <a:rPr lang="sv-SE" dirty="0"/>
            </a:br>
            <a:r>
              <a:rPr lang="sv-SE" sz="3000" dirty="0">
                <a:solidFill>
                  <a:schemeClr val="accent1"/>
                </a:solidFill>
              </a:rPr>
              <a:t>Kontakta oss:</a:t>
            </a:r>
            <a:r>
              <a:rPr lang="sv-SE" dirty="0"/>
              <a:t/>
            </a:r>
            <a:br>
              <a:rPr lang="sv-SE" dirty="0"/>
            </a:br>
            <a:r>
              <a:rPr lang="sv-SE" sz="2000" dirty="0">
                <a:latin typeface="+mn-lt"/>
                <a:hlinkClick r:id="rId3"/>
              </a:rPr>
              <a:t>camilla.bjorn@ri.se</a:t>
            </a:r>
            <a:r>
              <a:rPr lang="sv-SE" sz="2000" dirty="0">
                <a:latin typeface="+mn-lt"/>
              </a:rPr>
              <a:t> </a:t>
            </a:r>
            <a:br>
              <a:rPr lang="sv-SE" sz="2000" dirty="0">
                <a:latin typeface="+mn-lt"/>
              </a:rPr>
            </a:br>
            <a:r>
              <a:rPr lang="sv-SE" sz="2000" dirty="0">
                <a:latin typeface="+mn-lt"/>
                <a:hlinkClick r:id="rId4"/>
              </a:rPr>
              <a:t>gunilla.skoog.stahlgren@fohm.se</a:t>
            </a:r>
            <a:r>
              <a:rPr lang="sv-SE" sz="2000" dirty="0">
                <a:latin typeface="+mn-lt"/>
              </a:rPr>
              <a:t/>
            </a:r>
            <a:br>
              <a:rPr lang="sv-SE" sz="2000" dirty="0">
                <a:latin typeface="+mn-lt"/>
              </a:rPr>
            </a:br>
            <a:endParaRPr lang="sv-SE" sz="2000" dirty="0">
              <a:latin typeface="+mn-lt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5627415" y="6622563"/>
            <a:ext cx="25282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Gullfoss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Island. Foto: G Skoog Ståhlgren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BA4FAF6-8B03-7313-B5DE-312E768F94AE}"/>
              </a:ext>
            </a:extLst>
          </p:cNvPr>
          <p:cNvSpPr txBox="1"/>
          <p:nvPr/>
        </p:nvSpPr>
        <p:spPr>
          <a:xfrm>
            <a:off x="4694014" y="4867980"/>
            <a:ext cx="62048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>
                <a:latin typeface="+mn-lt"/>
                <a:hlinkClick r:id="rId5"/>
              </a:rPr>
              <a:t>www.antibiotikasmartsverige.se</a:t>
            </a:r>
            <a:r>
              <a:rPr lang="sv-SE" sz="2400" b="1" dirty="0">
                <a:latin typeface="+mn-lt"/>
              </a:rPr>
              <a:t> </a:t>
            </a:r>
            <a:endParaRPr lang="sv-SE" sz="2400" b="1" dirty="0"/>
          </a:p>
        </p:txBody>
      </p:sp>
    </p:spTree>
    <p:extLst>
      <p:ext uri="{BB962C8B-B14F-4D97-AF65-F5344CB8AC3E}">
        <p14:creationId xmlns:p14="http://schemas.microsoft.com/office/powerpoint/2010/main" val="320041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Om tid titta på </a:t>
            </a:r>
            <a:r>
              <a:rPr lang="sv-SE" dirty="0" smtClean="0"/>
              <a:t>pilotkriterier för sjukhus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2832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199" y="926123"/>
            <a:ext cx="9390681" cy="1195753"/>
          </a:xfrm>
        </p:spPr>
        <p:txBody>
          <a:bodyPr/>
          <a:lstStyle/>
          <a:p>
            <a:pPr marL="0" indent="0"/>
            <a:r>
              <a:rPr lang="sv-SE" dirty="0" smtClean="0"/>
              <a:t>Pilotkriterier sjukhus </a:t>
            </a:r>
            <a:br>
              <a:rPr lang="sv-SE" dirty="0" smtClean="0"/>
            </a:br>
            <a:r>
              <a:rPr lang="sv-SE" dirty="0" smtClean="0"/>
              <a:t>- Organisation </a:t>
            </a:r>
            <a:r>
              <a:rPr lang="sv-SE" dirty="0"/>
              <a:t>och samverkan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838199" y="2509335"/>
            <a:ext cx="10026112" cy="3809999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Basnivå</a:t>
            </a:r>
            <a:endParaRPr lang="sv-SE" dirty="0"/>
          </a:p>
          <a:p>
            <a:pPr lvl="0"/>
            <a:r>
              <a:rPr lang="sv-SE" dirty="0"/>
              <a:t>Sjukhuset säkerställer resurser för ett aktivt stramaarbete och förebyggande av vårdrelaterade infektioner. </a:t>
            </a:r>
          </a:p>
          <a:p>
            <a:pPr lvl="0"/>
            <a:r>
              <a:rPr lang="sv-SE" dirty="0"/>
              <a:t>Det finns en formaliserad samverkan mellan sjukhusets stramagrupp, läkemedelsenhet, vårdhygienisk enhet, smittskyddsenhet, mikrobiologiskt laboratorium, verksamhetsledningar och sjukhusledning.</a:t>
            </a:r>
          </a:p>
          <a:p>
            <a:pPr lvl="0"/>
            <a:r>
              <a:rPr lang="sv-SE" dirty="0"/>
              <a:t>Sjukhuset har IT- resurser och verktyg som stödjer rationell antibiotikaanvändning.</a:t>
            </a:r>
          </a:p>
          <a:p>
            <a:pPr lvl="0"/>
            <a:r>
              <a:rPr lang="sv-SE" dirty="0"/>
              <a:t>Arbetet med att bli ett Antibiotikasmart sjukhus återfinns i sjukhusets styrdokument. </a:t>
            </a:r>
          </a:p>
        </p:txBody>
      </p:sp>
    </p:spTree>
    <p:extLst>
      <p:ext uri="{BB962C8B-B14F-4D97-AF65-F5344CB8AC3E}">
        <p14:creationId xmlns:p14="http://schemas.microsoft.com/office/powerpoint/2010/main" val="197141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926123"/>
            <a:ext cx="7453393" cy="1195753"/>
          </a:xfrm>
        </p:spPr>
        <p:txBody>
          <a:bodyPr/>
          <a:lstStyle/>
          <a:p>
            <a:r>
              <a:rPr lang="sv-SE" dirty="0"/>
              <a:t>Pilotkriterier </a:t>
            </a:r>
            <a:r>
              <a:rPr lang="sv-SE" dirty="0" smtClean="0"/>
              <a:t>sjukhus - Arbetssätt 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838200" y="2121877"/>
            <a:ext cx="10088105" cy="3809999"/>
          </a:xfrm>
        </p:spPr>
        <p:txBody>
          <a:bodyPr/>
          <a:lstStyle/>
          <a:p>
            <a:pPr marL="0" indent="0">
              <a:buNone/>
            </a:pPr>
            <a:r>
              <a:rPr lang="sv-SE" b="1" dirty="0" smtClean="0"/>
              <a:t>Basnivå</a:t>
            </a:r>
            <a:endParaRPr lang="sv-SE" dirty="0"/>
          </a:p>
          <a:p>
            <a:pPr lvl="0"/>
            <a:r>
              <a:rPr lang="sv-SE" dirty="0"/>
              <a:t>Sjukhuset gör en årligt återkommande lägesbeskrivning för vardera av de tio punkterna i </a:t>
            </a:r>
            <a:r>
              <a:rPr lang="sv-SE" u="sng" dirty="0">
                <a:hlinkClick r:id="rId2"/>
              </a:rPr>
              <a:t>Stramas 10-punktsprogram</a:t>
            </a:r>
            <a:r>
              <a:rPr lang="sv-SE" dirty="0"/>
              <a:t>. </a:t>
            </a:r>
          </a:p>
          <a:p>
            <a:pPr lvl="0"/>
            <a:r>
              <a:rPr lang="sv-SE" dirty="0"/>
              <a:t>Sjukhuset sätter upp mål och upprättar en handlingsplan utifrån den genomförda lägesbeskrivningen för alla punkter i Stramas 10-punktsprogram.</a:t>
            </a:r>
          </a:p>
          <a:p>
            <a:pPr marL="0" indent="0">
              <a:buNone/>
            </a:pPr>
            <a:r>
              <a:rPr lang="sv-SE" b="1" dirty="0"/>
              <a:t>Avancerad nivå</a:t>
            </a:r>
            <a:endParaRPr lang="sv-SE" dirty="0"/>
          </a:p>
          <a:p>
            <a:pPr lvl="0"/>
            <a:r>
              <a:rPr lang="sv-SE" dirty="0"/>
              <a:t>Sjukhuset genomför förbättringsarbeten utifrån den upprättade handlingsplanen.</a:t>
            </a:r>
          </a:p>
          <a:p>
            <a:pPr lvl="0"/>
            <a:r>
              <a:rPr lang="sv-SE" dirty="0"/>
              <a:t>Sjukhusets kliniker provar och/eller implementerar nya arbetssätt som syftar till förbättrad antibiotikaanvändning, minskad smittspridning och minskat antal vårdrelaterade infektioner. </a:t>
            </a:r>
          </a:p>
        </p:txBody>
      </p:sp>
    </p:spTree>
    <p:extLst>
      <p:ext uri="{BB962C8B-B14F-4D97-AF65-F5344CB8AC3E}">
        <p14:creationId xmlns:p14="http://schemas.microsoft.com/office/powerpoint/2010/main" val="111375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926123"/>
            <a:ext cx="9359685" cy="1195753"/>
          </a:xfrm>
        </p:spPr>
        <p:txBody>
          <a:bodyPr/>
          <a:lstStyle/>
          <a:p>
            <a:r>
              <a:rPr lang="sv-SE" dirty="0"/>
              <a:t>Pilotkriterier </a:t>
            </a:r>
            <a:r>
              <a:rPr lang="sv-SE" dirty="0" smtClean="0"/>
              <a:t>sjukhus </a:t>
            </a:r>
            <a:br>
              <a:rPr lang="sv-SE" dirty="0" smtClean="0"/>
            </a:br>
            <a:r>
              <a:rPr lang="sv-SE" dirty="0" smtClean="0"/>
              <a:t>- Mätning</a:t>
            </a:r>
            <a:r>
              <a:rPr lang="sv-SE" dirty="0"/>
              <a:t>, uppföljning och återkoppling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838200" y="2121877"/>
            <a:ext cx="8879237" cy="3809999"/>
          </a:xfrm>
        </p:spPr>
        <p:txBody>
          <a:bodyPr/>
          <a:lstStyle/>
          <a:p>
            <a:pPr marL="0" indent="0">
              <a:buNone/>
            </a:pPr>
            <a:r>
              <a:rPr lang="sv-SE" b="1" dirty="0" smtClean="0"/>
              <a:t>Basnivå </a:t>
            </a:r>
            <a:endParaRPr lang="sv-SE" dirty="0"/>
          </a:p>
          <a:p>
            <a:pPr lvl="0"/>
            <a:r>
              <a:rPr lang="sv-SE" dirty="0"/>
              <a:t>Sjukhusets kliniker genomför återkommande mätningar av följsamhet till Basala hygienrutiner och klädregler (BHK).</a:t>
            </a:r>
          </a:p>
          <a:p>
            <a:pPr lvl="0"/>
            <a:r>
              <a:rPr lang="sv-SE" dirty="0"/>
              <a:t>Sjukhusets kliniker genomför återkommande vårdhygienisk egenkontroll.  </a:t>
            </a:r>
          </a:p>
          <a:p>
            <a:pPr lvl="0"/>
            <a:r>
              <a:rPr lang="sv-SE" dirty="0"/>
              <a:t>Sjukhuset har en dokumenterad struktur för mätning, uppföljning och återkoppling av antibiotikaanvändning enligt basnivå i </a:t>
            </a:r>
            <a:r>
              <a:rPr lang="sv-SE" u="sng" dirty="0">
                <a:hlinkClick r:id="rId2"/>
              </a:rPr>
              <a:t>Nationella slutenvårdsindikatorer för antibiotika</a:t>
            </a:r>
            <a:r>
              <a:rPr lang="sv-SE" dirty="0"/>
              <a:t>. </a:t>
            </a:r>
          </a:p>
          <a:p>
            <a:pPr lvl="0"/>
            <a:r>
              <a:rPr lang="sv-SE" dirty="0"/>
              <a:t>Sjukhuset har en dokumenterad struktur för mätning, uppföljning och återkoppling av det lokala resistensläget. </a:t>
            </a:r>
          </a:p>
          <a:p>
            <a:pPr lvl="0"/>
            <a:r>
              <a:rPr lang="sv-SE" dirty="0"/>
              <a:t>Sjukhuset har en dokumenterad struktur för mätning, uppföljning och återkoppling av vårdrelaterade infektioner och riskfaktorer för dessa</a:t>
            </a:r>
            <a:r>
              <a:rPr lang="sv-SE" dirty="0" smtClean="0"/>
              <a:t>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9274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926123"/>
            <a:ext cx="8987725" cy="1195753"/>
          </a:xfrm>
        </p:spPr>
        <p:txBody>
          <a:bodyPr/>
          <a:lstStyle/>
          <a:p>
            <a:r>
              <a:rPr lang="sv-SE" dirty="0"/>
              <a:t>Pilotkriterier </a:t>
            </a:r>
            <a:r>
              <a:rPr lang="sv-SE" dirty="0" smtClean="0"/>
              <a:t>sjukhus </a:t>
            </a:r>
            <a:br>
              <a:rPr lang="sv-SE" dirty="0" smtClean="0"/>
            </a:br>
            <a:r>
              <a:rPr lang="sv-SE" dirty="0" smtClean="0"/>
              <a:t>- Mätning</a:t>
            </a:r>
            <a:r>
              <a:rPr lang="sv-SE" dirty="0"/>
              <a:t>, uppföljning och återkoppling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838200" y="2121877"/>
            <a:ext cx="8987725" cy="3809999"/>
          </a:xfrm>
        </p:spPr>
        <p:txBody>
          <a:bodyPr/>
          <a:lstStyle/>
          <a:p>
            <a:pPr marL="0" indent="0">
              <a:buNone/>
            </a:pPr>
            <a:endParaRPr lang="sv-SE" b="1" dirty="0" smtClean="0"/>
          </a:p>
          <a:p>
            <a:pPr marL="0" indent="0">
              <a:buNone/>
            </a:pPr>
            <a:r>
              <a:rPr lang="sv-SE" b="1" dirty="0" smtClean="0"/>
              <a:t>Avancerad </a:t>
            </a:r>
            <a:r>
              <a:rPr lang="sv-SE" b="1" dirty="0"/>
              <a:t>nivå</a:t>
            </a:r>
            <a:endParaRPr lang="sv-SE" dirty="0"/>
          </a:p>
          <a:p>
            <a:pPr lvl="0"/>
            <a:r>
              <a:rPr lang="sv-SE" dirty="0"/>
              <a:t>Sjukhuset har en dokumenterad struktur för mätning, uppföljning och återkoppling av antibiotikaanvändning enligt avancerad nivå i </a:t>
            </a:r>
            <a:r>
              <a:rPr lang="sv-SE" u="sng" dirty="0">
                <a:hlinkClick r:id="rId2"/>
              </a:rPr>
              <a:t>Nationella slutenvårdsindikatorer för antibiotika</a:t>
            </a:r>
            <a:r>
              <a:rPr lang="sv-SE" dirty="0"/>
              <a:t>.</a:t>
            </a:r>
          </a:p>
          <a:p>
            <a:pPr lvl="0"/>
            <a:r>
              <a:rPr lang="sv-SE" dirty="0"/>
              <a:t>Sjukhuset har en dokumenterad struktur för mätning, uppföljning och återkoppling av omhändertagande av sepsis och andra allvarliga infektioner.  </a:t>
            </a:r>
          </a:p>
          <a:p>
            <a:pPr lvl="0"/>
            <a:r>
              <a:rPr lang="sv-SE" dirty="0"/>
              <a:t>Sjukhuset kliniker har verksamhetsspecifika mått och mål för antibiotikaanvändning och vårdrelaterade infektioner.</a:t>
            </a:r>
          </a:p>
        </p:txBody>
      </p:sp>
    </p:spTree>
    <p:extLst>
      <p:ext uri="{BB962C8B-B14F-4D97-AF65-F5344CB8AC3E}">
        <p14:creationId xmlns:p14="http://schemas.microsoft.com/office/powerpoint/2010/main" val="427072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926123"/>
            <a:ext cx="9964119" cy="1195753"/>
          </a:xfrm>
        </p:spPr>
        <p:txBody>
          <a:bodyPr/>
          <a:lstStyle/>
          <a:p>
            <a:r>
              <a:rPr lang="sv-SE" dirty="0"/>
              <a:t>Pilotkriterier </a:t>
            </a:r>
            <a:r>
              <a:rPr lang="sv-SE" dirty="0" smtClean="0"/>
              <a:t>sjukhus - Kompetensutveckling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838200" y="1951395"/>
            <a:ext cx="9127210" cy="3809999"/>
          </a:xfrm>
        </p:spPr>
        <p:txBody>
          <a:bodyPr/>
          <a:lstStyle/>
          <a:p>
            <a:r>
              <a:rPr lang="sv-SE" b="1" dirty="0" smtClean="0"/>
              <a:t>Basnivå </a:t>
            </a:r>
            <a:endParaRPr lang="sv-SE" dirty="0"/>
          </a:p>
          <a:p>
            <a:pPr lvl="0"/>
            <a:r>
              <a:rPr lang="sv-SE" dirty="0"/>
              <a:t>Sjukhuset säkerställer att all vårdpersonal och andra relevanta yrkesgrupper ges utbildning i basala hygienrutiner och andra smittförebyggande åtgärder vid nyanställning och som kontinuerligt lärande med utgångspunkt i de egna mätningarna. </a:t>
            </a:r>
          </a:p>
          <a:p>
            <a:pPr lvl="0"/>
            <a:r>
              <a:rPr lang="sv-SE" dirty="0"/>
              <a:t>Sjukhuset säkerställer att återkommande utbildningar i rationell antibiotikaanvändning erbjuds till läkare och sjuksköterskor. </a:t>
            </a:r>
          </a:p>
          <a:p>
            <a:r>
              <a:rPr lang="sv-SE" b="1" dirty="0"/>
              <a:t>Avancerad nivå</a:t>
            </a:r>
            <a:endParaRPr lang="sv-SE" dirty="0"/>
          </a:p>
          <a:p>
            <a:pPr lvl="0"/>
            <a:r>
              <a:rPr lang="sv-SE" dirty="0"/>
              <a:t>Sjukhuset säkerställer att utbildningar i behandling av sepsis och andra allvarliga infektioner erbjuds för läkare och sjuksköterskor. </a:t>
            </a:r>
          </a:p>
          <a:p>
            <a:pPr lvl="0"/>
            <a:r>
              <a:rPr lang="sv-SE" dirty="0"/>
              <a:t>Sjukhusets kliniker uppmuntras att delta i forsknings- och innovationsprojekt inom vårdrelaterade infektioner, antibiotikaanvändning och metoder för att minska smittspridning.</a:t>
            </a:r>
          </a:p>
        </p:txBody>
      </p:sp>
    </p:spTree>
    <p:extLst>
      <p:ext uri="{BB962C8B-B14F-4D97-AF65-F5344CB8AC3E}">
        <p14:creationId xmlns:p14="http://schemas.microsoft.com/office/powerpoint/2010/main" val="65306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7" b="12497"/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bg1"/>
                </a:solidFill>
              </a:rPr>
              <a:t>Nyckelord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727789" y="448977"/>
            <a:ext cx="312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2">
                    <a:lumMod val="25000"/>
                  </a:schemeClr>
                </a:solidFill>
              </a:rPr>
              <a:t>Nationell </a:t>
            </a:r>
            <a:r>
              <a:rPr lang="sv-SE" sz="2400" dirty="0" smtClean="0">
                <a:solidFill>
                  <a:schemeClr val="bg2">
                    <a:lumMod val="25000"/>
                  </a:schemeClr>
                </a:solidFill>
              </a:rPr>
              <a:t>kraftsamling</a:t>
            </a:r>
            <a:endParaRPr lang="sv-SE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9176527" y="1322882"/>
            <a:ext cx="2660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2">
                    <a:lumMod val="25000"/>
                  </a:schemeClr>
                </a:solidFill>
              </a:rPr>
              <a:t>Utvärdera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4422618" y="171602"/>
            <a:ext cx="2660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2">
                    <a:lumMod val="25000"/>
                  </a:schemeClr>
                </a:solidFill>
              </a:rPr>
              <a:t>Nya målgrupper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4765517" y="850786"/>
            <a:ext cx="2660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2">
                    <a:lumMod val="25000"/>
                  </a:schemeClr>
                </a:solidFill>
              </a:rPr>
              <a:t>Stimulera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3854135" y="1490811"/>
            <a:ext cx="2660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2">
                    <a:lumMod val="25000"/>
                  </a:schemeClr>
                </a:solidFill>
              </a:rPr>
              <a:t>Öka kunskap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7083582" y="405813"/>
            <a:ext cx="4306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>
                <a:solidFill>
                  <a:schemeClr val="bg2">
                    <a:lumMod val="25000"/>
                  </a:schemeClr>
                </a:solidFill>
              </a:rPr>
              <a:t>Paketera och implementera</a:t>
            </a:r>
            <a:endParaRPr lang="sv-SE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textruta 10"/>
          <p:cNvSpPr txBox="1"/>
          <p:nvPr/>
        </p:nvSpPr>
        <p:spPr>
          <a:xfrm>
            <a:off x="6873526" y="1047038"/>
            <a:ext cx="2660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2">
                    <a:lumMod val="25000"/>
                  </a:schemeClr>
                </a:solidFill>
              </a:rPr>
              <a:t>Prova nytt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485192" y="1174493"/>
            <a:ext cx="363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2">
                    <a:lumMod val="25000"/>
                  </a:schemeClr>
                </a:solidFill>
              </a:rPr>
              <a:t>Stärka goda beteenden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6095999" y="1743789"/>
            <a:ext cx="2660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2">
                    <a:lumMod val="25000"/>
                  </a:schemeClr>
                </a:solidFill>
              </a:rPr>
              <a:t>Samverka</a:t>
            </a:r>
          </a:p>
        </p:txBody>
      </p:sp>
      <p:sp>
        <p:nvSpPr>
          <p:cNvPr id="15" name="Rektangel 14"/>
          <p:cNvSpPr/>
          <p:nvPr/>
        </p:nvSpPr>
        <p:spPr>
          <a:xfrm>
            <a:off x="9506286" y="6578448"/>
            <a:ext cx="19960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Island</a:t>
            </a:r>
            <a:r>
              <a:rPr kumimoji="0" lang="sv-SE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Foto: G Skoog Ståhlgren</a:t>
            </a:r>
          </a:p>
        </p:txBody>
      </p:sp>
    </p:spTree>
    <p:extLst>
      <p:ext uri="{BB962C8B-B14F-4D97-AF65-F5344CB8AC3E}">
        <p14:creationId xmlns:p14="http://schemas.microsoft.com/office/powerpoint/2010/main" val="12959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1"/>
          <p:cNvSpPr txBox="1">
            <a:spLocks/>
          </p:cNvSpPr>
          <p:nvPr/>
        </p:nvSpPr>
        <p:spPr>
          <a:xfrm>
            <a:off x="1" y="1"/>
            <a:ext cx="12191999" cy="6857999"/>
          </a:xfrm>
          <a:custGeom>
            <a:avLst/>
            <a:gdLst>
              <a:gd name="connsiteX0" fmla="*/ 11473653 w 12191999"/>
              <a:gd name="connsiteY0" fmla="*/ 875613 h 6857999"/>
              <a:gd name="connsiteX1" fmla="*/ 11506450 w 12191999"/>
              <a:gd name="connsiteY1" fmla="*/ 916490 h 6857999"/>
              <a:gd name="connsiteX2" fmla="*/ 11513448 w 12191999"/>
              <a:gd name="connsiteY2" fmla="*/ 968429 h 6857999"/>
              <a:gd name="connsiteX3" fmla="*/ 11502120 w 12191999"/>
              <a:gd name="connsiteY3" fmla="*/ 958910 h 6857999"/>
              <a:gd name="connsiteX4" fmla="*/ 11478122 w 12191999"/>
              <a:gd name="connsiteY4" fmla="*/ 920598 h 6857999"/>
              <a:gd name="connsiteX5" fmla="*/ 11269340 w 12191999"/>
              <a:gd name="connsiteY5" fmla="*/ 793933 h 6857999"/>
              <a:gd name="connsiteX6" fmla="*/ 11176536 w 12191999"/>
              <a:gd name="connsiteY6" fmla="*/ 833728 h 6857999"/>
              <a:gd name="connsiteX7" fmla="*/ 11197905 w 12191999"/>
              <a:gd name="connsiteY7" fmla="*/ 972327 h 6857999"/>
              <a:gd name="connsiteX8" fmla="*/ 11317098 w 12191999"/>
              <a:gd name="connsiteY8" fmla="*/ 970850 h 6857999"/>
              <a:gd name="connsiteX9" fmla="*/ 11354574 w 12191999"/>
              <a:gd name="connsiteY9" fmla="*/ 877078 h 6857999"/>
              <a:gd name="connsiteX10" fmla="*/ 11269340 w 12191999"/>
              <a:gd name="connsiteY10" fmla="*/ 793933 h 6857999"/>
              <a:gd name="connsiteX11" fmla="*/ 11556798 w 12191999"/>
              <a:gd name="connsiteY11" fmla="*/ 790378 h 6857999"/>
              <a:gd name="connsiteX12" fmla="*/ 11482841 w 12191999"/>
              <a:gd name="connsiteY12" fmla="*/ 844745 h 6857999"/>
              <a:gd name="connsiteX13" fmla="*/ 11473653 w 12191999"/>
              <a:gd name="connsiteY13" fmla="*/ 875613 h 6857999"/>
              <a:gd name="connsiteX14" fmla="*/ 11473653 w 12191999"/>
              <a:gd name="connsiteY14" fmla="*/ 875612 h 6857999"/>
              <a:gd name="connsiteX15" fmla="*/ 11354575 w 12191999"/>
              <a:gd name="connsiteY15" fmla="*/ 877078 h 6857999"/>
              <a:gd name="connsiteX16" fmla="*/ 11317099 w 12191999"/>
              <a:gd name="connsiteY16" fmla="*/ 970850 h 6857999"/>
              <a:gd name="connsiteX17" fmla="*/ 11430219 w 12191999"/>
              <a:gd name="connsiteY17" fmla="*/ 1053736 h 6857999"/>
              <a:gd name="connsiteX18" fmla="*/ 11513448 w 12191999"/>
              <a:gd name="connsiteY18" fmla="*/ 968429 h 6857999"/>
              <a:gd name="connsiteX19" fmla="*/ 11652040 w 12191999"/>
              <a:gd name="connsiteY19" fmla="*/ 947139 h 6857999"/>
              <a:gd name="connsiteX20" fmla="*/ 11650557 w 12191999"/>
              <a:gd name="connsiteY20" fmla="*/ 827866 h 6857999"/>
              <a:gd name="connsiteX21" fmla="*/ 11635827 w 12191999"/>
              <a:gd name="connsiteY21" fmla="*/ 829141 h 6857999"/>
              <a:gd name="connsiteX22" fmla="*/ 11556798 w 12191999"/>
              <a:gd name="connsiteY22" fmla="*/ 790378 h 6857999"/>
              <a:gd name="connsiteX23" fmla="*/ 11174127 w 12191999"/>
              <a:gd name="connsiteY23" fmla="*/ 637379 h 6857999"/>
              <a:gd name="connsiteX24" fmla="*/ 11091248 w 12191999"/>
              <a:gd name="connsiteY24" fmla="*/ 750504 h 6857999"/>
              <a:gd name="connsiteX25" fmla="*/ 11176561 w 12191999"/>
              <a:gd name="connsiteY25" fmla="*/ 833728 h 6857999"/>
              <a:gd name="connsiteX26" fmla="*/ 11186080 w 12191999"/>
              <a:gd name="connsiteY26" fmla="*/ 822400 h 6857999"/>
              <a:gd name="connsiteX27" fmla="*/ 11269339 w 12191999"/>
              <a:gd name="connsiteY27" fmla="*/ 793933 h 6857999"/>
              <a:gd name="connsiteX28" fmla="*/ 11267874 w 12191999"/>
              <a:gd name="connsiteY28" fmla="*/ 674855 h 6857999"/>
              <a:gd name="connsiteX29" fmla="*/ 11182805 w 12191999"/>
              <a:gd name="connsiteY29" fmla="*/ 647382 h 6857999"/>
              <a:gd name="connsiteX30" fmla="*/ 11174127 w 12191999"/>
              <a:gd name="connsiteY30" fmla="*/ 637379 h 6857999"/>
              <a:gd name="connsiteX31" fmla="*/ 11566960 w 12191999"/>
              <a:gd name="connsiteY31" fmla="*/ 473719 h 6857999"/>
              <a:gd name="connsiteX32" fmla="*/ 11507574 w 12191999"/>
              <a:gd name="connsiteY32" fmla="*/ 494408 h 6857999"/>
              <a:gd name="connsiteX33" fmla="*/ 11501865 w 12191999"/>
              <a:gd name="connsiteY33" fmla="*/ 546501 h 6857999"/>
              <a:gd name="connsiteX34" fmla="*/ 11470104 w 12191999"/>
              <a:gd name="connsiteY34" fmla="*/ 588173 h 6857999"/>
              <a:gd name="connsiteX35" fmla="*/ 11470098 w 12191999"/>
              <a:gd name="connsiteY35" fmla="*/ 588155 h 6857999"/>
              <a:gd name="connsiteX36" fmla="*/ 11470098 w 12191999"/>
              <a:gd name="connsiteY36" fmla="*/ 588180 h 6857999"/>
              <a:gd name="connsiteX37" fmla="*/ 11470104 w 12191999"/>
              <a:gd name="connsiteY37" fmla="*/ 588173 h 6857999"/>
              <a:gd name="connsiteX38" fmla="*/ 11480050 w 12191999"/>
              <a:gd name="connsiteY38" fmla="*/ 618787 h 6857999"/>
              <a:gd name="connsiteX39" fmla="*/ 11555333 w 12191999"/>
              <a:gd name="connsiteY39" fmla="*/ 671312 h 6857999"/>
              <a:gd name="connsiteX40" fmla="*/ 11621467 w 12191999"/>
              <a:gd name="connsiteY40" fmla="*/ 631489 h 6857999"/>
              <a:gd name="connsiteX41" fmla="*/ 11648148 w 12191999"/>
              <a:gd name="connsiteY41" fmla="*/ 631505 h 6857999"/>
              <a:gd name="connsiteX42" fmla="*/ 11607295 w 12191999"/>
              <a:gd name="connsiteY42" fmla="*/ 664326 h 6857999"/>
              <a:gd name="connsiteX43" fmla="*/ 11555358 w 12191999"/>
              <a:gd name="connsiteY43" fmla="*/ 671312 h 6857999"/>
              <a:gd name="connsiteX44" fmla="*/ 11556823 w 12191999"/>
              <a:gd name="connsiteY44" fmla="*/ 790377 h 6857999"/>
              <a:gd name="connsiteX45" fmla="*/ 11641892 w 12191999"/>
              <a:gd name="connsiteY45" fmla="*/ 817863 h 6857999"/>
              <a:gd name="connsiteX46" fmla="*/ 11650583 w 12191999"/>
              <a:gd name="connsiteY46" fmla="*/ 827853 h 6857999"/>
              <a:gd name="connsiteX47" fmla="*/ 11734645 w 12191999"/>
              <a:gd name="connsiteY47" fmla="*/ 729405 h 6857999"/>
              <a:gd name="connsiteX48" fmla="*/ 11682417 w 12191999"/>
              <a:gd name="connsiteY48" fmla="*/ 642503 h 6857999"/>
              <a:gd name="connsiteX49" fmla="*/ 11648149 w 12191999"/>
              <a:gd name="connsiteY49" fmla="*/ 631504 h 6857999"/>
              <a:gd name="connsiteX50" fmla="*/ 11664694 w 12191999"/>
              <a:gd name="connsiteY50" fmla="*/ 595778 h 6857999"/>
              <a:gd name="connsiteX51" fmla="*/ 11626846 w 12191999"/>
              <a:gd name="connsiteY51" fmla="*/ 492914 h 6857999"/>
              <a:gd name="connsiteX52" fmla="*/ 11566960 w 12191999"/>
              <a:gd name="connsiteY52" fmla="*/ 473719 h 6857999"/>
              <a:gd name="connsiteX53" fmla="*/ 11394448 w 12191999"/>
              <a:gd name="connsiteY53" fmla="*/ 411528 h 6857999"/>
              <a:gd name="connsiteX54" fmla="*/ 11320474 w 12191999"/>
              <a:gd name="connsiteY54" fmla="*/ 465981 h 6857999"/>
              <a:gd name="connsiteX55" fmla="*/ 11311225 w 12191999"/>
              <a:gd name="connsiteY55" fmla="*/ 496838 h 6857999"/>
              <a:gd name="connsiteX56" fmla="*/ 11311225 w 12191999"/>
              <a:gd name="connsiteY56" fmla="*/ 496816 h 6857999"/>
              <a:gd name="connsiteX57" fmla="*/ 11172642 w 12191999"/>
              <a:gd name="connsiteY57" fmla="*/ 518286 h 6857999"/>
              <a:gd name="connsiteX58" fmla="*/ 11174128 w 12191999"/>
              <a:gd name="connsiteY58" fmla="*/ 637379 h 6857999"/>
              <a:gd name="connsiteX59" fmla="*/ 11226221 w 12191999"/>
              <a:gd name="connsiteY59" fmla="*/ 643087 h 6857999"/>
              <a:gd name="connsiteX60" fmla="*/ 11267893 w 12191999"/>
              <a:gd name="connsiteY60" fmla="*/ 674848 h 6857999"/>
              <a:gd name="connsiteX61" fmla="*/ 11267875 w 12191999"/>
              <a:gd name="connsiteY61" fmla="*/ 674854 h 6857999"/>
              <a:gd name="connsiteX62" fmla="*/ 11267900 w 12191999"/>
              <a:gd name="connsiteY62" fmla="*/ 674854 h 6857999"/>
              <a:gd name="connsiteX63" fmla="*/ 11267893 w 12191999"/>
              <a:gd name="connsiteY63" fmla="*/ 674848 h 6857999"/>
              <a:gd name="connsiteX64" fmla="*/ 11298506 w 12191999"/>
              <a:gd name="connsiteY64" fmla="*/ 664903 h 6857999"/>
              <a:gd name="connsiteX65" fmla="*/ 11351019 w 12191999"/>
              <a:gd name="connsiteY65" fmla="*/ 589620 h 6857999"/>
              <a:gd name="connsiteX66" fmla="*/ 11311213 w 12191999"/>
              <a:gd name="connsiteY66" fmla="*/ 523493 h 6857999"/>
              <a:gd name="connsiteX67" fmla="*/ 11311225 w 12191999"/>
              <a:gd name="connsiteY67" fmla="*/ 496842 h 6857999"/>
              <a:gd name="connsiteX68" fmla="*/ 11322552 w 12191999"/>
              <a:gd name="connsiteY68" fmla="*/ 506360 h 6857999"/>
              <a:gd name="connsiteX69" fmla="*/ 11351019 w 12191999"/>
              <a:gd name="connsiteY69" fmla="*/ 589619 h 6857999"/>
              <a:gd name="connsiteX70" fmla="*/ 11470097 w 12191999"/>
              <a:gd name="connsiteY70" fmla="*/ 588154 h 6857999"/>
              <a:gd name="connsiteX71" fmla="*/ 11497583 w 12191999"/>
              <a:gd name="connsiteY71" fmla="*/ 503085 h 6857999"/>
              <a:gd name="connsiteX72" fmla="*/ 11507573 w 12191999"/>
              <a:gd name="connsiteY72" fmla="*/ 494407 h 6857999"/>
              <a:gd name="connsiteX73" fmla="*/ 11394448 w 12191999"/>
              <a:gd name="connsiteY73" fmla="*/ 411528 h 6857999"/>
              <a:gd name="connsiteX74" fmla="*/ 0 w 12191999"/>
              <a:gd name="connsiteY74" fmla="*/ 0 h 6857999"/>
              <a:gd name="connsiteX75" fmla="*/ 12191999 w 12191999"/>
              <a:gd name="connsiteY75" fmla="*/ 0 h 6857999"/>
              <a:gd name="connsiteX76" fmla="*/ 12191999 w 12191999"/>
              <a:gd name="connsiteY76" fmla="*/ 6857999 h 6857999"/>
              <a:gd name="connsiteX77" fmla="*/ 0 w 12191999"/>
              <a:gd name="connsiteY7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2191999" h="6857999">
                <a:moveTo>
                  <a:pt x="11473653" y="875613"/>
                </a:moveTo>
                <a:lnTo>
                  <a:pt x="11506450" y="916490"/>
                </a:lnTo>
                <a:cubicBezTo>
                  <a:pt x="11513339" y="932557"/>
                  <a:pt x="11515928" y="950468"/>
                  <a:pt x="11513448" y="968429"/>
                </a:cubicBezTo>
                <a:cubicBezTo>
                  <a:pt x="11509443" y="965537"/>
                  <a:pt x="11505657" y="962357"/>
                  <a:pt x="11502120" y="958910"/>
                </a:cubicBezTo>
                <a:cubicBezTo>
                  <a:pt x="11491127" y="948015"/>
                  <a:pt x="11482997" y="934863"/>
                  <a:pt x="11478122" y="920598"/>
                </a:cubicBezTo>
                <a:close/>
                <a:moveTo>
                  <a:pt x="11269340" y="793933"/>
                </a:moveTo>
                <a:cubicBezTo>
                  <a:pt x="11248168" y="823368"/>
                  <a:pt x="11212454" y="838682"/>
                  <a:pt x="11176536" y="833728"/>
                </a:cubicBezTo>
                <a:cubicBezTo>
                  <a:pt x="11144164" y="877902"/>
                  <a:pt x="11153731" y="939954"/>
                  <a:pt x="11197905" y="972327"/>
                </a:cubicBezTo>
                <a:cubicBezTo>
                  <a:pt x="11233531" y="998435"/>
                  <a:pt x="11282131" y="997833"/>
                  <a:pt x="11317098" y="970850"/>
                </a:cubicBezTo>
                <a:cubicBezTo>
                  <a:pt x="11311254" y="935064"/>
                  <a:pt x="11325674" y="898978"/>
                  <a:pt x="11354574" y="877078"/>
                </a:cubicBezTo>
                <a:cubicBezTo>
                  <a:pt x="11347953" y="833421"/>
                  <a:pt x="11313147" y="799470"/>
                  <a:pt x="11269340" y="793933"/>
                </a:cubicBezTo>
                <a:close/>
                <a:moveTo>
                  <a:pt x="11556798" y="790378"/>
                </a:moveTo>
                <a:cubicBezTo>
                  <a:pt x="11524055" y="795344"/>
                  <a:pt x="11496772" y="816164"/>
                  <a:pt x="11482841" y="844745"/>
                </a:cubicBezTo>
                <a:lnTo>
                  <a:pt x="11473653" y="875613"/>
                </a:lnTo>
                <a:lnTo>
                  <a:pt x="11473653" y="875612"/>
                </a:lnTo>
                <a:cubicBezTo>
                  <a:pt x="11438098" y="849421"/>
                  <a:pt x="11389475" y="850019"/>
                  <a:pt x="11354575" y="877078"/>
                </a:cubicBezTo>
                <a:cubicBezTo>
                  <a:pt x="11360431" y="912865"/>
                  <a:pt x="11346008" y="948957"/>
                  <a:pt x="11317099" y="970850"/>
                </a:cubicBezTo>
                <a:cubicBezTo>
                  <a:pt x="11325448" y="1024975"/>
                  <a:pt x="11376093" y="1062085"/>
                  <a:pt x="11430219" y="1053736"/>
                </a:cubicBezTo>
                <a:cubicBezTo>
                  <a:pt x="11473862" y="1047004"/>
                  <a:pt x="11507794" y="1012225"/>
                  <a:pt x="11513448" y="968429"/>
                </a:cubicBezTo>
                <a:cubicBezTo>
                  <a:pt x="11557598" y="1000820"/>
                  <a:pt x="11619649" y="991289"/>
                  <a:pt x="11652040" y="947139"/>
                </a:cubicBezTo>
                <a:cubicBezTo>
                  <a:pt x="11678190" y="911495"/>
                  <a:pt x="11677585" y="862847"/>
                  <a:pt x="11650557" y="827866"/>
                </a:cubicBezTo>
                <a:cubicBezTo>
                  <a:pt x="11645686" y="828654"/>
                  <a:pt x="11640762" y="829080"/>
                  <a:pt x="11635827" y="829141"/>
                </a:cubicBezTo>
                <a:cubicBezTo>
                  <a:pt x="11604875" y="829274"/>
                  <a:pt x="11575639" y="814934"/>
                  <a:pt x="11556798" y="790378"/>
                </a:cubicBezTo>
                <a:close/>
                <a:moveTo>
                  <a:pt x="11174127" y="637379"/>
                </a:moveTo>
                <a:cubicBezTo>
                  <a:pt x="11120002" y="645730"/>
                  <a:pt x="11082896" y="696378"/>
                  <a:pt x="11091248" y="750504"/>
                </a:cubicBezTo>
                <a:cubicBezTo>
                  <a:pt x="11097982" y="794147"/>
                  <a:pt x="11132765" y="828077"/>
                  <a:pt x="11176561" y="833728"/>
                </a:cubicBezTo>
                <a:cubicBezTo>
                  <a:pt x="11179452" y="829723"/>
                  <a:pt x="11182633" y="825937"/>
                  <a:pt x="11186080" y="822400"/>
                </a:cubicBezTo>
                <a:cubicBezTo>
                  <a:pt x="11207861" y="800424"/>
                  <a:pt x="11238663" y="789893"/>
                  <a:pt x="11269339" y="793933"/>
                </a:cubicBezTo>
                <a:cubicBezTo>
                  <a:pt x="11295530" y="758378"/>
                  <a:pt x="11294933" y="709755"/>
                  <a:pt x="11267874" y="674855"/>
                </a:cubicBezTo>
                <a:cubicBezTo>
                  <a:pt x="11236762" y="679748"/>
                  <a:pt x="11205178" y="669549"/>
                  <a:pt x="11182805" y="647382"/>
                </a:cubicBezTo>
                <a:cubicBezTo>
                  <a:pt x="11179695" y="644243"/>
                  <a:pt x="11176796" y="640901"/>
                  <a:pt x="11174127" y="637379"/>
                </a:cubicBezTo>
                <a:close/>
                <a:moveTo>
                  <a:pt x="11566960" y="473719"/>
                </a:moveTo>
                <a:cubicBezTo>
                  <a:pt x="11545970" y="473982"/>
                  <a:pt x="11525063" y="480892"/>
                  <a:pt x="11507574" y="494408"/>
                </a:cubicBezTo>
                <a:cubicBezTo>
                  <a:pt x="11510496" y="512301"/>
                  <a:pt x="11508352" y="530269"/>
                  <a:pt x="11501865" y="546501"/>
                </a:cubicBezTo>
                <a:lnTo>
                  <a:pt x="11470104" y="588173"/>
                </a:lnTo>
                <a:lnTo>
                  <a:pt x="11470098" y="588155"/>
                </a:lnTo>
                <a:lnTo>
                  <a:pt x="11470098" y="588180"/>
                </a:lnTo>
                <a:lnTo>
                  <a:pt x="11470104" y="588173"/>
                </a:lnTo>
                <a:lnTo>
                  <a:pt x="11480050" y="618787"/>
                </a:lnTo>
                <a:cubicBezTo>
                  <a:pt x="11494687" y="647014"/>
                  <a:pt x="11522477" y="667153"/>
                  <a:pt x="11555333" y="671312"/>
                </a:cubicBezTo>
                <a:cubicBezTo>
                  <a:pt x="11571208" y="649225"/>
                  <a:pt x="11595271" y="635084"/>
                  <a:pt x="11621467" y="631489"/>
                </a:cubicBezTo>
                <a:lnTo>
                  <a:pt x="11648148" y="631505"/>
                </a:lnTo>
                <a:lnTo>
                  <a:pt x="11607295" y="664326"/>
                </a:lnTo>
                <a:cubicBezTo>
                  <a:pt x="11591231" y="671218"/>
                  <a:pt x="11573319" y="673804"/>
                  <a:pt x="11555358" y="671312"/>
                </a:cubicBezTo>
                <a:cubicBezTo>
                  <a:pt x="11529168" y="706863"/>
                  <a:pt x="11529767" y="755481"/>
                  <a:pt x="11556823" y="790377"/>
                </a:cubicBezTo>
                <a:cubicBezTo>
                  <a:pt x="11587937" y="785491"/>
                  <a:pt x="11619519" y="795696"/>
                  <a:pt x="11641892" y="817863"/>
                </a:cubicBezTo>
                <a:cubicBezTo>
                  <a:pt x="11645014" y="820991"/>
                  <a:pt x="11647917" y="824328"/>
                  <a:pt x="11650583" y="827853"/>
                </a:cubicBezTo>
                <a:cubicBezTo>
                  <a:pt x="11699102" y="820357"/>
                  <a:pt x="11734842" y="778500"/>
                  <a:pt x="11734645" y="729405"/>
                </a:cubicBezTo>
                <a:cubicBezTo>
                  <a:pt x="11734455" y="692140"/>
                  <a:pt x="11713615" y="659288"/>
                  <a:pt x="11682417" y="642503"/>
                </a:cubicBezTo>
                <a:lnTo>
                  <a:pt x="11648149" y="631504"/>
                </a:lnTo>
                <a:lnTo>
                  <a:pt x="11664694" y="595778"/>
                </a:lnTo>
                <a:cubicBezTo>
                  <a:pt x="11673605" y="558181"/>
                  <a:pt x="11659961" y="517205"/>
                  <a:pt x="11626846" y="492914"/>
                </a:cubicBezTo>
                <a:cubicBezTo>
                  <a:pt x="11609023" y="479841"/>
                  <a:pt x="11587950" y="473456"/>
                  <a:pt x="11566960" y="473719"/>
                </a:cubicBezTo>
                <a:close/>
                <a:moveTo>
                  <a:pt x="11394448" y="411528"/>
                </a:moveTo>
                <a:cubicBezTo>
                  <a:pt x="11361716" y="416579"/>
                  <a:pt x="11334447" y="437407"/>
                  <a:pt x="11320474" y="465981"/>
                </a:cubicBezTo>
                <a:lnTo>
                  <a:pt x="11311225" y="496838"/>
                </a:lnTo>
                <a:lnTo>
                  <a:pt x="11311225" y="496816"/>
                </a:lnTo>
                <a:cubicBezTo>
                  <a:pt x="11267027" y="464476"/>
                  <a:pt x="11204981" y="474089"/>
                  <a:pt x="11172642" y="518286"/>
                </a:cubicBezTo>
                <a:cubicBezTo>
                  <a:pt x="11146587" y="553894"/>
                  <a:pt x="11147193" y="602432"/>
                  <a:pt x="11174128" y="637379"/>
                </a:cubicBezTo>
                <a:cubicBezTo>
                  <a:pt x="11192021" y="634457"/>
                  <a:pt x="11209989" y="636600"/>
                  <a:pt x="11226221" y="643087"/>
                </a:cubicBezTo>
                <a:lnTo>
                  <a:pt x="11267893" y="674848"/>
                </a:lnTo>
                <a:lnTo>
                  <a:pt x="11267875" y="674854"/>
                </a:lnTo>
                <a:lnTo>
                  <a:pt x="11267900" y="674854"/>
                </a:lnTo>
                <a:lnTo>
                  <a:pt x="11267893" y="674848"/>
                </a:lnTo>
                <a:lnTo>
                  <a:pt x="11298506" y="664903"/>
                </a:lnTo>
                <a:cubicBezTo>
                  <a:pt x="11326732" y="650267"/>
                  <a:pt x="11346867" y="622475"/>
                  <a:pt x="11351019" y="589620"/>
                </a:cubicBezTo>
                <a:cubicBezTo>
                  <a:pt x="11328943" y="573741"/>
                  <a:pt x="11314810" y="549683"/>
                  <a:pt x="11311213" y="523493"/>
                </a:cubicBezTo>
                <a:lnTo>
                  <a:pt x="11311225" y="496842"/>
                </a:lnTo>
                <a:lnTo>
                  <a:pt x="11322552" y="506360"/>
                </a:lnTo>
                <a:cubicBezTo>
                  <a:pt x="11344528" y="528141"/>
                  <a:pt x="11355059" y="558943"/>
                  <a:pt x="11351019" y="589619"/>
                </a:cubicBezTo>
                <a:cubicBezTo>
                  <a:pt x="11386574" y="615810"/>
                  <a:pt x="11435197" y="615213"/>
                  <a:pt x="11470097" y="588154"/>
                </a:cubicBezTo>
                <a:cubicBezTo>
                  <a:pt x="11465206" y="557039"/>
                  <a:pt x="11475410" y="525455"/>
                  <a:pt x="11497583" y="503085"/>
                </a:cubicBezTo>
                <a:cubicBezTo>
                  <a:pt x="11500718" y="499975"/>
                  <a:pt x="11504055" y="497077"/>
                  <a:pt x="11507573" y="494407"/>
                </a:cubicBezTo>
                <a:cubicBezTo>
                  <a:pt x="11499222" y="440282"/>
                  <a:pt x="11448574" y="403176"/>
                  <a:pt x="11394448" y="411528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</p:spPr>
      </p:sp>
      <p:sp>
        <p:nvSpPr>
          <p:cNvPr id="2" name="Platshållare för bild 1"/>
          <p:cNvSpPr>
            <a:spLocks noGrp="1"/>
          </p:cNvSpPr>
          <p:nvPr>
            <p:ph type="pic" sz="quarter" idx="10"/>
          </p:nvPr>
        </p:nvSpPr>
        <p:spPr>
          <a:ln>
            <a:solidFill>
              <a:srgbClr val="1A3838"/>
            </a:solidFill>
          </a:ln>
        </p:spPr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244" y="213080"/>
            <a:ext cx="6431837" cy="6431837"/>
          </a:xfrm>
          <a:prstGeom prst="rect">
            <a:avLst/>
          </a:prstGeo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3043989" y="2392541"/>
            <a:ext cx="5528511" cy="2323838"/>
          </a:xfrm>
        </p:spPr>
        <p:txBody>
          <a:bodyPr/>
          <a:lstStyle/>
          <a:p>
            <a:pPr algn="ctr"/>
            <a:r>
              <a:rPr lang="en-US" dirty="0" err="1">
                <a:latin typeface="Trebuchet MS" panose="020B0603020202020204" pitchFamily="34" charset="0"/>
              </a:rPr>
              <a:t>Antibiotikasmart</a:t>
            </a:r>
            <a:r>
              <a:rPr lang="en-US" baseline="30000" dirty="0">
                <a:latin typeface="Trebuchet MS" panose="020B0603020202020204" pitchFamily="34" charset="0"/>
              </a:rPr>
              <a:t>®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dirty="0" err="1">
                <a:latin typeface="Trebuchet MS" panose="020B0603020202020204" pitchFamily="34" charset="0"/>
              </a:rPr>
              <a:t>Sverige</a:t>
            </a:r>
            <a:r>
              <a:rPr lang="en-US" dirty="0">
                <a:latin typeface="Trebuchet MS" panose="020B0603020202020204" pitchFamily="34" charset="0"/>
              </a:rPr>
              <a:t> - </a:t>
            </a:r>
            <a:r>
              <a:rPr lang="en-US" dirty="0" err="1" smtClean="0">
                <a:latin typeface="Trebuchet MS" panose="020B0603020202020204" pitchFamily="34" charset="0"/>
              </a:rPr>
              <a:t>ett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  <a:r>
              <a:rPr lang="en-US" dirty="0" err="1" smtClean="0">
                <a:latin typeface="Trebuchet MS" panose="020B0603020202020204" pitchFamily="34" charset="0"/>
              </a:rPr>
              <a:t>samhälle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  <a:r>
              <a:rPr lang="en-US" dirty="0" err="1" smtClean="0">
                <a:latin typeface="Trebuchet MS" panose="020B0603020202020204" pitchFamily="34" charset="0"/>
              </a:rPr>
              <a:t>där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  <a:r>
              <a:rPr lang="en-US" dirty="0" err="1" smtClean="0">
                <a:latin typeface="Trebuchet MS" panose="020B0603020202020204" pitchFamily="34" charset="0"/>
              </a:rPr>
              <a:t>alla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  <a:r>
              <a:rPr lang="en-US" dirty="0" err="1" smtClean="0">
                <a:latin typeface="Trebuchet MS" panose="020B0603020202020204" pitchFamily="34" charset="0"/>
              </a:rPr>
              <a:t>bidrar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  <a:r>
              <a:rPr lang="en-US" dirty="0">
                <a:latin typeface="Trebuchet MS" panose="020B0603020202020204" pitchFamily="34" charset="0"/>
              </a:rPr>
              <a:t>till att </a:t>
            </a:r>
            <a:r>
              <a:rPr lang="en-US" dirty="0" err="1">
                <a:latin typeface="Trebuchet MS" panose="020B0603020202020204" pitchFamily="34" charset="0"/>
              </a:rPr>
              <a:t>antibiotika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dirty="0" err="1" smtClean="0">
                <a:latin typeface="Trebuchet MS" panose="020B0603020202020204" pitchFamily="34" charset="0"/>
              </a:rPr>
              <a:t>fungerar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  <a:r>
              <a:rPr lang="en-US" dirty="0" err="1" smtClean="0">
                <a:latin typeface="Trebuchet MS" panose="020B0603020202020204" pitchFamily="34" charset="0"/>
              </a:rPr>
              <a:t>och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  <a:r>
              <a:rPr lang="en-US" dirty="0" err="1" smtClean="0">
                <a:latin typeface="Trebuchet MS" panose="020B0603020202020204" pitchFamily="34" charset="0"/>
              </a:rPr>
              <a:t>fortsätter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  <a:r>
              <a:rPr lang="en-US" dirty="0" err="1" smtClean="0">
                <a:latin typeface="Trebuchet MS" panose="020B0603020202020204" pitchFamily="34" charset="0"/>
              </a:rPr>
              <a:t>rädda</a:t>
            </a:r>
            <a:r>
              <a:rPr lang="en-US" dirty="0" smtClean="0">
                <a:latin typeface="Trebuchet MS" panose="020B0603020202020204" pitchFamily="34" charset="0"/>
              </a:rPr>
              <a:t> liv</a:t>
            </a:r>
            <a:endParaRPr lang="sv-SE" sz="5000" dirty="0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ECADFBD9-730A-B172-C742-822EC6924395}"/>
              </a:ext>
            </a:extLst>
          </p:cNvPr>
          <p:cNvSpPr txBox="1">
            <a:spLocks/>
          </p:cNvSpPr>
          <p:nvPr/>
        </p:nvSpPr>
        <p:spPr>
          <a:xfrm>
            <a:off x="168176" y="213079"/>
            <a:ext cx="7670398" cy="119575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Vision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 </a:t>
            </a:r>
            <a:endParaRPr kumimoji="0" lang="sv-SE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8677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596655"/>
            <a:ext cx="5550877" cy="1195753"/>
          </a:xfrm>
        </p:spPr>
        <p:txBody>
          <a:bodyPr/>
          <a:lstStyle/>
          <a:p>
            <a:r>
              <a:rPr lang="sv-SE" dirty="0"/>
              <a:t>Innovationsmiljön Antibiotikasmart</a:t>
            </a:r>
            <a:r>
              <a:rPr lang="sv-SE" baseline="30000" dirty="0"/>
              <a:t>®</a:t>
            </a:r>
            <a:r>
              <a:rPr lang="sv-SE" dirty="0"/>
              <a:t> Sverige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838200" y="1864300"/>
            <a:ext cx="7160764" cy="3809999"/>
          </a:xfrm>
        </p:spPr>
        <p:txBody>
          <a:bodyPr/>
          <a:lstStyle/>
          <a:p>
            <a:pPr marL="342900" indent="-342900" fontAlgn="base">
              <a:lnSpc>
                <a:spcPct val="100000"/>
              </a:lnSpc>
            </a:pPr>
            <a:endParaRPr lang="sv-SE" sz="2400" dirty="0" smtClean="0">
              <a:solidFill>
                <a:schemeClr val="tx1"/>
              </a:solidFill>
            </a:endParaRPr>
          </a:p>
          <a:p>
            <a:pPr marL="342900" indent="-342900" fontAlgn="base">
              <a:lnSpc>
                <a:spcPct val="100000"/>
              </a:lnSpc>
            </a:pPr>
            <a:r>
              <a:rPr lang="sv-SE" sz="2400" dirty="0" smtClean="0">
                <a:solidFill>
                  <a:schemeClr val="tx1"/>
                </a:solidFill>
              </a:rPr>
              <a:t>Nationell kraftsamling start </a:t>
            </a:r>
            <a:r>
              <a:rPr lang="sv-SE" sz="2400" dirty="0">
                <a:solidFill>
                  <a:schemeClr val="tx1"/>
                </a:solidFill>
              </a:rPr>
              <a:t>nov </a:t>
            </a:r>
            <a:r>
              <a:rPr lang="sv-SE" sz="2400" dirty="0" smtClean="0">
                <a:solidFill>
                  <a:schemeClr val="tx1"/>
                </a:solidFill>
              </a:rPr>
              <a:t>2019 </a:t>
            </a:r>
            <a:endParaRPr lang="sv-SE" sz="2400" dirty="0">
              <a:solidFill>
                <a:schemeClr val="tx1"/>
              </a:solidFill>
            </a:endParaRPr>
          </a:p>
          <a:p>
            <a:pPr marL="342900" indent="-342900" fontAlgn="base">
              <a:lnSpc>
                <a:spcPct val="100000"/>
              </a:lnSpc>
            </a:pPr>
            <a:r>
              <a:rPr lang="sv-SE" sz="2400" dirty="0">
                <a:solidFill>
                  <a:schemeClr val="tx1"/>
                </a:solidFill>
              </a:rPr>
              <a:t>Finansieras av </a:t>
            </a:r>
            <a:r>
              <a:rPr lang="sv-SE" sz="2400" dirty="0" err="1">
                <a:solidFill>
                  <a:schemeClr val="tx1"/>
                </a:solidFill>
              </a:rPr>
              <a:t>Vinnova</a:t>
            </a:r>
            <a:r>
              <a:rPr lang="sv-SE" sz="2400" dirty="0">
                <a:solidFill>
                  <a:schemeClr val="tx1"/>
                </a:solidFill>
              </a:rPr>
              <a:t> under första fem åren inom programmet Visionsdriven hälsa </a:t>
            </a:r>
          </a:p>
        </p:txBody>
      </p:sp>
      <p:pic>
        <p:nvPicPr>
          <p:cNvPr id="6" name="Bildobjekt 5" descr="En bild som visar text&#10;&#10;Automatiskt genererad beskrivning">
            <a:extLst>
              <a:ext uri="{FF2B5EF4-FFF2-40B4-BE49-F238E27FC236}">
                <a16:creationId xmlns:a16="http://schemas.microsoft.com/office/drawing/2014/main" id="{6CAE90A4-3FD4-C07A-35DE-5029537EB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866" y="1298318"/>
            <a:ext cx="2760690" cy="4743752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165573" y="3857287"/>
            <a:ext cx="4613563" cy="1631216"/>
          </a:xfrm>
          <a:prstGeom prst="rect">
            <a:avLst/>
          </a:prstGeom>
          <a:noFill/>
          <a:ln w="19050">
            <a:solidFill>
              <a:srgbClr val="3A7372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Våra systermiljöer:</a:t>
            </a:r>
          </a:p>
          <a:p>
            <a:pPr marL="541338" marR="0" lvl="1" indent="-3619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ATMP 2030 </a:t>
            </a:r>
          </a:p>
          <a:p>
            <a:pPr marL="541338" marR="0" lvl="1" indent="-3619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Nollvision cancer </a:t>
            </a:r>
          </a:p>
          <a:p>
            <a:pPr marL="541338" marR="0" lvl="1" indent="-3619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Nollvision undernäring hos äldre </a:t>
            </a:r>
          </a:p>
          <a:p>
            <a:pPr marL="541338" marR="0" lvl="1" indent="-3619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Informationsdriven vård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4055165" y="4303562"/>
            <a:ext cx="150896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 err="1" smtClean="0"/>
              <a:t>Platinea</a:t>
            </a:r>
            <a:r>
              <a:rPr lang="sv-SE" dirty="0" smtClean="0"/>
              <a:t> 2.0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48" y="5743740"/>
            <a:ext cx="1143892" cy="764367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53" y="5815647"/>
            <a:ext cx="580924" cy="745725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688" y="5883007"/>
            <a:ext cx="1729081" cy="611003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82" y="5826187"/>
            <a:ext cx="1332521" cy="61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3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62BF285E-A37C-C816-BB73-937D7E8577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16"/>
          <a:stretch/>
        </p:blipFill>
        <p:spPr>
          <a:xfrm>
            <a:off x="1098281" y="3317951"/>
            <a:ext cx="2892519" cy="1681323"/>
          </a:xfrm>
          <a:prstGeom prst="rect">
            <a:avLst/>
          </a:prstGeom>
          <a:ln>
            <a:solidFill>
              <a:srgbClr val="264A4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latshållare för bild 3">
            <a:extLst>
              <a:ext uri="{FF2B5EF4-FFF2-40B4-BE49-F238E27FC236}">
                <a16:creationId xmlns:a16="http://schemas.microsoft.com/office/drawing/2014/main" id="{5A383E55-E436-918B-8CEE-9F1C8AE8B8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9" t="33289" r="14899" b="15977"/>
          <a:stretch/>
        </p:blipFill>
        <p:spPr>
          <a:xfrm>
            <a:off x="7862965" y="3453195"/>
            <a:ext cx="2819227" cy="1567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791662A0-D763-001E-1523-4743A2696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062" y="684630"/>
            <a:ext cx="3280263" cy="15453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0EFAD55-1907-4E3F-BAB0-1E1EA5C50FEF}"/>
              </a:ext>
            </a:extLst>
          </p:cNvPr>
          <p:cNvGraphicFramePr/>
          <p:nvPr>
            <p:extLst/>
          </p:nvPr>
        </p:nvGraphicFramePr>
        <p:xfrm>
          <a:off x="2544541" y="1904567"/>
          <a:ext cx="6582611" cy="3950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extruta 1">
            <a:extLst>
              <a:ext uri="{FF2B5EF4-FFF2-40B4-BE49-F238E27FC236}">
                <a16:creationId xmlns:a16="http://schemas.microsoft.com/office/drawing/2014/main" id="{1D2CAECB-D41F-BD83-A032-0009275D412C}"/>
              </a:ext>
            </a:extLst>
          </p:cNvPr>
          <p:cNvSpPr txBox="1"/>
          <p:nvPr/>
        </p:nvSpPr>
        <p:spPr>
          <a:xfrm>
            <a:off x="1010428" y="4999274"/>
            <a:ext cx="2343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u="none" strike="noStrike" kern="1200" cap="none" spc="0" normalizeH="0" baseline="0" noProof="0" dirty="0">
                <a:ln>
                  <a:noFill/>
                </a:ln>
                <a:solidFill>
                  <a:srgbClr val="1A3838"/>
                </a:solidFill>
                <a:effectLst/>
                <a:uLnTx/>
                <a:uFillTx/>
                <a:ea typeface="+mn-ea"/>
                <a:cs typeface="+mn-cs"/>
              </a:rPr>
              <a:t>Källa: </a:t>
            </a:r>
            <a:r>
              <a:rPr kumimoji="0" lang="sv-SE" sz="1000" b="0" u="none" strike="noStrike" kern="1200" cap="none" spc="0" normalizeH="0" baseline="0" noProof="0" dirty="0" err="1">
                <a:ln>
                  <a:noFill/>
                </a:ln>
                <a:solidFill>
                  <a:srgbClr val="1A3838"/>
                </a:solidFill>
                <a:effectLst/>
                <a:uLnTx/>
                <a:uFillTx/>
                <a:ea typeface="+mn-ea"/>
                <a:cs typeface="+mn-cs"/>
              </a:rPr>
              <a:t>ReAct</a:t>
            </a:r>
            <a:r>
              <a:rPr kumimoji="0" lang="sv-SE" sz="1000" b="0" u="none" strike="noStrike" kern="1200" cap="none" spc="0" normalizeH="0" baseline="0" noProof="0" dirty="0">
                <a:ln>
                  <a:noFill/>
                </a:ln>
                <a:solidFill>
                  <a:srgbClr val="1A3838"/>
                </a:solidFill>
                <a:effectLst/>
                <a:uLnTx/>
                <a:uFillTx/>
                <a:ea typeface="+mn-ea"/>
                <a:cs typeface="+mn-cs"/>
              </a:rPr>
              <a:t>. Data från Murray et al. The Lancet 2022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8E68F8D8-B564-5C31-0F44-CE45FC4D2278}"/>
              </a:ext>
            </a:extLst>
          </p:cNvPr>
          <p:cNvSpPr/>
          <p:nvPr/>
        </p:nvSpPr>
        <p:spPr>
          <a:xfrm>
            <a:off x="8535480" y="4999274"/>
            <a:ext cx="15856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000" dirty="0">
                <a:solidFill>
                  <a:srgbClr val="000000"/>
                </a:solidFill>
              </a:rPr>
              <a:t>Foto: G Skoog Ståhlgren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359499" y="281608"/>
            <a:ext cx="4154425" cy="2677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400" dirty="0"/>
              <a:t>Antibiotika är en förutsättning för människors och djurs hälsa och för en modern medicinsk </a:t>
            </a:r>
            <a:r>
              <a:rPr lang="sv-SE" sz="1400" dirty="0" smtClean="0"/>
              <a:t>vård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400" dirty="0" smtClean="0"/>
              <a:t>Antibiotikaresistens </a:t>
            </a:r>
            <a:r>
              <a:rPr lang="sv-SE" sz="1400" dirty="0"/>
              <a:t>är inte bara en medicinsk fråga utan också en komplex </a:t>
            </a:r>
            <a:r>
              <a:rPr lang="sv-SE" sz="1400" dirty="0" smtClean="0"/>
              <a:t>samhälls-utmaning </a:t>
            </a:r>
            <a:r>
              <a:rPr lang="sv-SE" sz="1400" dirty="0"/>
              <a:t>som kopplar samman människa, djur, livsmedel och </a:t>
            </a:r>
            <a:r>
              <a:rPr lang="sv-SE" sz="1400" dirty="0" smtClean="0"/>
              <a:t>miljö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400" dirty="0" smtClean="0"/>
              <a:t>Konsekvensen </a:t>
            </a:r>
            <a:r>
              <a:rPr lang="sv-SE" sz="1400" dirty="0"/>
              <a:t>av antibiotikaresistens påverkar </a:t>
            </a:r>
            <a:r>
              <a:rPr lang="sv-SE" sz="1400" dirty="0" smtClean="0"/>
              <a:t>flera av </a:t>
            </a:r>
            <a:r>
              <a:rPr lang="sv-SE" sz="1400" dirty="0"/>
              <a:t>de globala </a:t>
            </a:r>
            <a:r>
              <a:rPr lang="sv-SE" sz="1400" dirty="0" smtClean="0"/>
              <a:t>hållbarhetsmålen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400" dirty="0" smtClean="0"/>
              <a:t>För </a:t>
            </a:r>
            <a:r>
              <a:rPr lang="sv-SE" sz="1400" dirty="0"/>
              <a:t>att ta oss an denna utmaning och skapa hållbar förändring måste hela samhället hjälpas åt.</a:t>
            </a:r>
          </a:p>
        </p:txBody>
      </p:sp>
    </p:spTree>
    <p:extLst>
      <p:ext uri="{BB962C8B-B14F-4D97-AF65-F5344CB8AC3E}">
        <p14:creationId xmlns:p14="http://schemas.microsoft.com/office/powerpoint/2010/main" val="179838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tshållare för bild 9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6" r="24146"/>
          <a:stretch>
            <a:fillRect/>
          </a:stretch>
        </p:blipFill>
        <p:spPr/>
      </p:pic>
      <p:sp>
        <p:nvSpPr>
          <p:cNvPr id="3" name="Platshållare för text 2"/>
          <p:cNvSpPr>
            <a:spLocks noGrp="1"/>
          </p:cNvSpPr>
          <p:nvPr>
            <p:ph type="body" sz="quarter" idx="12"/>
          </p:nvPr>
        </p:nvSpPr>
        <p:spPr>
          <a:xfrm>
            <a:off x="838199" y="1932076"/>
            <a:ext cx="5958971" cy="3809999"/>
          </a:xfrm>
        </p:spPr>
        <p:txBody>
          <a:bodyPr/>
          <a:lstStyle/>
          <a:p>
            <a:endParaRPr lang="sv-SE" sz="2400" dirty="0"/>
          </a:p>
          <a:p>
            <a:r>
              <a:rPr lang="sv-SE" sz="2400" dirty="0" smtClean="0"/>
              <a:t>Engagera fler delar </a:t>
            </a:r>
            <a:r>
              <a:rPr lang="sv-SE" sz="2400" dirty="0"/>
              <a:t>av </a:t>
            </a:r>
            <a:r>
              <a:rPr lang="sv-SE" sz="2400" dirty="0" smtClean="0"/>
              <a:t>samhället</a:t>
            </a:r>
            <a:endParaRPr lang="sv-SE" sz="2400" dirty="0"/>
          </a:p>
          <a:p>
            <a:r>
              <a:rPr lang="sv-SE" sz="2400" dirty="0" smtClean="0"/>
              <a:t>Förstärka </a:t>
            </a:r>
            <a:r>
              <a:rPr lang="sv-SE" sz="2400" dirty="0"/>
              <a:t>och sprida </a:t>
            </a:r>
            <a:r>
              <a:rPr lang="sv-SE" sz="2400" dirty="0" smtClean="0"/>
              <a:t>befintliga arbetssätt</a:t>
            </a:r>
            <a:endParaRPr lang="sv-SE" sz="2400" dirty="0"/>
          </a:p>
          <a:p>
            <a:r>
              <a:rPr lang="sv-SE" sz="2400" dirty="0"/>
              <a:t>Testa och utvärdera nya </a:t>
            </a:r>
            <a:r>
              <a:rPr lang="sv-SE" sz="2400" dirty="0" smtClean="0"/>
              <a:t>angreppssätt</a:t>
            </a:r>
          </a:p>
          <a:p>
            <a:r>
              <a:rPr lang="sv-SE" sz="2400" dirty="0"/>
              <a:t>Skapa långsiktig miljö för samverkan</a:t>
            </a:r>
            <a:endParaRPr lang="sv-SE" sz="2400" dirty="0">
              <a:highlight>
                <a:srgbClr val="FFFF00"/>
              </a:highlight>
            </a:endParaRPr>
          </a:p>
          <a:p>
            <a:endParaRPr lang="sv-SE" sz="2400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838200" y="926123"/>
            <a:ext cx="6303745" cy="1195753"/>
          </a:xfrm>
        </p:spPr>
        <p:txBody>
          <a:bodyPr/>
          <a:lstStyle/>
          <a:p>
            <a:r>
              <a:rPr lang="sv-SE" dirty="0"/>
              <a:t>Vi vill vara fler och göra mer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6724410" y="6469625"/>
            <a:ext cx="2340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Foto: Lars </a:t>
            </a:r>
            <a:r>
              <a:rPr lang="sv-SE" sz="1200" dirty="0" err="1"/>
              <a:t>Owesson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240230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817977" y="896310"/>
            <a:ext cx="7069346" cy="1195753"/>
          </a:xfrm>
        </p:spPr>
        <p:txBody>
          <a:bodyPr>
            <a:normAutofit/>
          </a:bodyPr>
          <a:lstStyle/>
          <a:p>
            <a:r>
              <a:rPr lang="sv-SE" dirty="0"/>
              <a:t>Vi vänder oss till</a:t>
            </a:r>
            <a:endParaRPr lang="sv-SE" dirty="0">
              <a:solidFill>
                <a:srgbClr val="FF0000"/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B187C2C-0E62-8EA2-FF64-E828FAC808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5143753"/>
              </p:ext>
            </p:extLst>
          </p:nvPr>
        </p:nvGraphicFramePr>
        <p:xfrm>
          <a:off x="2367917" y="194553"/>
          <a:ext cx="9492489" cy="6663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ruta 2">
            <a:extLst>
              <a:ext uri="{FF2B5EF4-FFF2-40B4-BE49-F238E27FC236}">
                <a16:creationId xmlns:a16="http://schemas.microsoft.com/office/drawing/2014/main" id="{DBD47C14-F064-5C1B-CE30-D08E3720E5CE}"/>
              </a:ext>
            </a:extLst>
          </p:cNvPr>
          <p:cNvSpPr txBox="1"/>
          <p:nvPr/>
        </p:nvSpPr>
        <p:spPr>
          <a:xfrm>
            <a:off x="5078167" y="1001862"/>
            <a:ext cx="13951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00" dirty="0"/>
              <a:t>Djurhållare?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8DDE70A-40F3-6658-FF16-276D19C43E98}"/>
              </a:ext>
            </a:extLst>
          </p:cNvPr>
          <p:cNvSpPr txBox="1"/>
          <p:nvPr/>
        </p:nvSpPr>
        <p:spPr>
          <a:xfrm>
            <a:off x="7771717" y="2549925"/>
            <a:ext cx="13951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00" dirty="0"/>
              <a:t>Veterinärer?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B8AE0EA9-B6C4-168E-5FF9-6BA47E7F66E2}"/>
              </a:ext>
            </a:extLst>
          </p:cNvPr>
          <p:cNvSpPr txBox="1"/>
          <p:nvPr/>
        </p:nvSpPr>
        <p:spPr>
          <a:xfrm>
            <a:off x="8251517" y="4542379"/>
            <a:ext cx="13951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00" dirty="0">
                <a:solidFill>
                  <a:schemeClr val="accent4"/>
                </a:solidFill>
              </a:rPr>
              <a:t>tandläkare?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D7DC84F8-30A4-2218-65BF-647E7C05F6D9}"/>
              </a:ext>
            </a:extLst>
          </p:cNvPr>
          <p:cNvSpPr txBox="1"/>
          <p:nvPr/>
        </p:nvSpPr>
        <p:spPr>
          <a:xfrm>
            <a:off x="5078167" y="4151866"/>
            <a:ext cx="13951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00" dirty="0"/>
              <a:t>Universitet?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6424ADCD-537D-93C9-1509-42885960F7B0}"/>
              </a:ext>
            </a:extLst>
          </p:cNvPr>
          <p:cNvSpPr txBox="1"/>
          <p:nvPr/>
        </p:nvSpPr>
        <p:spPr>
          <a:xfrm>
            <a:off x="7771716" y="5770597"/>
            <a:ext cx="13951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500" dirty="0"/>
              <a:t>Företag?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518827" y="3594419"/>
            <a:ext cx="3951934" cy="28623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v-SE" sz="2000" dirty="0"/>
              <a:t>Antibiotikasmart Sverige vänder sig till flera målgrupper i samhället. </a:t>
            </a:r>
            <a:endParaRPr lang="sv-SE" sz="2000" dirty="0" smtClean="0"/>
          </a:p>
          <a:p>
            <a:endParaRPr lang="sv-SE" sz="2000" dirty="0" smtClean="0"/>
          </a:p>
          <a:p>
            <a:r>
              <a:rPr lang="sv-SE" sz="2000" dirty="0" smtClean="0"/>
              <a:t>Målsättningen </a:t>
            </a:r>
            <a:r>
              <a:rPr lang="sv-SE" sz="2000" dirty="0"/>
              <a:t>är att sprida vikten av att kraftsamla på alla nivåer i samhället och visa att det finns metoder för att driva en positiv utveckling. </a:t>
            </a:r>
          </a:p>
        </p:txBody>
      </p:sp>
    </p:spTree>
    <p:extLst>
      <p:ext uri="{BB962C8B-B14F-4D97-AF65-F5344CB8AC3E}">
        <p14:creationId xmlns:p14="http://schemas.microsoft.com/office/powerpoint/2010/main" val="202497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tshållare för innehåll 4">
            <a:extLst>
              <a:ext uri="{FF2B5EF4-FFF2-40B4-BE49-F238E27FC236}">
                <a16:creationId xmlns:a16="http://schemas.microsoft.com/office/drawing/2014/main" id="{CD7B9E79-1C62-4F4C-B3C4-51048A6B2E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6459605"/>
              </p:ext>
            </p:extLst>
          </p:nvPr>
        </p:nvGraphicFramePr>
        <p:xfrm>
          <a:off x="262189" y="1316789"/>
          <a:ext cx="11839575" cy="520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ubrik 1"/>
          <p:cNvSpPr>
            <a:spLocks noGrp="1"/>
          </p:cNvSpPr>
          <p:nvPr>
            <p:ph type="title"/>
          </p:nvPr>
        </p:nvSpPr>
        <p:spPr>
          <a:xfrm>
            <a:off x="681789" y="492987"/>
            <a:ext cx="9314618" cy="119575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v-SE" dirty="0"/>
              <a:t>Arbetspaket i Antibiotikasmart</a:t>
            </a:r>
            <a:r>
              <a:rPr lang="sv-SE" baseline="30000" dirty="0"/>
              <a:t>®</a:t>
            </a:r>
            <a:r>
              <a:rPr lang="sv-SE" dirty="0"/>
              <a:t> Sverige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262189" y="5496749"/>
            <a:ext cx="11656008" cy="6771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000" b="1" dirty="0" smtClean="0">
                <a:solidFill>
                  <a:srgbClr val="000000"/>
                </a:solidFill>
                <a:latin typeface="Arial"/>
              </a:rPr>
              <a:t>Koordinering, s</a:t>
            </a:r>
            <a:r>
              <a:rPr kumimoji="0" lang="sv-S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trategisk</a:t>
            </a:r>
            <a:r>
              <a:rPr kumimoji="0" lang="sv-S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kommunikation, omvärldsbevakning, effektutvärdering, långsiktighet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05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-tema">
  <a:themeElements>
    <a:clrScheme name="Folkhälsomyndigheten_color">
      <a:dk1>
        <a:srgbClr val="000000"/>
      </a:dk1>
      <a:lt1>
        <a:srgbClr val="FFFFFF"/>
      </a:lt1>
      <a:dk2>
        <a:srgbClr val="646464"/>
      </a:dk2>
      <a:lt2>
        <a:srgbClr val="F7FAF2"/>
      </a:lt2>
      <a:accent1>
        <a:srgbClr val="1A3838"/>
      </a:accent1>
      <a:accent2>
        <a:srgbClr val="698D73"/>
      </a:accent2>
      <a:accent3>
        <a:srgbClr val="B0D361"/>
      </a:accent3>
      <a:accent4>
        <a:srgbClr val="3E87C8"/>
      </a:accent4>
      <a:accent5>
        <a:srgbClr val="998CC2"/>
      </a:accent5>
      <a:accent6>
        <a:srgbClr val="FAC073"/>
      </a:accent6>
      <a:hlink>
        <a:srgbClr val="1A3838"/>
      </a:hlink>
      <a:folHlink>
        <a:srgbClr val="698D73"/>
      </a:folHlink>
    </a:clrScheme>
    <a:fontScheme name="Folkhälsomyndigheten_font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lkhälsomyndigheten Mall 0.8.potx" id="{BFE62A82-4098-41F0-9473-3685C412FB67}" vid="{17AFE764-D67C-4D9C-9BA2-1EBC99D3B74E}"/>
    </a:ext>
  </a:extLst>
</a:theme>
</file>

<file path=ppt/theme/theme2.xml><?xml version="1.0" encoding="utf-8"?>
<a:theme xmlns:a="http://schemas.openxmlformats.org/drawingml/2006/main" name="Office-tema">
  <a:themeElements>
    <a:clrScheme name="Folkhälsomyndigheten_color">
      <a:dk1>
        <a:srgbClr val="000000"/>
      </a:dk1>
      <a:lt1>
        <a:srgbClr val="FFFFFF"/>
      </a:lt1>
      <a:dk2>
        <a:srgbClr val="646464"/>
      </a:dk2>
      <a:lt2>
        <a:srgbClr val="F7FAF2"/>
      </a:lt2>
      <a:accent1>
        <a:srgbClr val="1A3838"/>
      </a:accent1>
      <a:accent2>
        <a:srgbClr val="698D73"/>
      </a:accent2>
      <a:accent3>
        <a:srgbClr val="B0D361"/>
      </a:accent3>
      <a:accent4>
        <a:srgbClr val="3E87C8"/>
      </a:accent4>
      <a:accent5>
        <a:srgbClr val="998CC2"/>
      </a:accent5>
      <a:accent6>
        <a:srgbClr val="FAC073"/>
      </a:accent6>
      <a:hlink>
        <a:srgbClr val="B0D361"/>
      </a:hlink>
      <a:folHlink>
        <a:srgbClr val="1A3838"/>
      </a:folHlink>
    </a:clrScheme>
    <a:fontScheme name="Folkhälsomyndigheten_font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Folkhälsomyndigheten_color">
      <a:dk1>
        <a:srgbClr val="000000"/>
      </a:dk1>
      <a:lt1>
        <a:srgbClr val="FFFFFF"/>
      </a:lt1>
      <a:dk2>
        <a:srgbClr val="646464"/>
      </a:dk2>
      <a:lt2>
        <a:srgbClr val="F7FAF2"/>
      </a:lt2>
      <a:accent1>
        <a:srgbClr val="1A3838"/>
      </a:accent1>
      <a:accent2>
        <a:srgbClr val="698D73"/>
      </a:accent2>
      <a:accent3>
        <a:srgbClr val="B0D361"/>
      </a:accent3>
      <a:accent4>
        <a:srgbClr val="3E87C8"/>
      </a:accent4>
      <a:accent5>
        <a:srgbClr val="998CC2"/>
      </a:accent5>
      <a:accent6>
        <a:srgbClr val="FAC073"/>
      </a:accent6>
      <a:hlink>
        <a:srgbClr val="B0D361"/>
      </a:hlink>
      <a:folHlink>
        <a:srgbClr val="1A3838"/>
      </a:folHlink>
    </a:clrScheme>
    <a:fontScheme name="Folkhälsomyndigheten_font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6B2C197526E214C9FAD00A250E43101" ma:contentTypeVersion="" ma:contentTypeDescription="Skapa ett nytt dokument." ma:contentTypeScope="" ma:versionID="b98b951bee72b3307e05982744ef451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8ad473c504ffd2e3fe7d0041be902b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7CBB20-AEF6-47C6-8ED6-6FF3633F7E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147395-AA84-473A-961B-C5D4D370FFE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4B49797-1B68-4D98-9DB8-53CBC3329B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Folkhälsomyndigheten Mall 0.9</Template>
  <TotalTime>4217</TotalTime>
  <Words>1398</Words>
  <Application>Microsoft Office PowerPoint</Application>
  <PresentationFormat>Bredbild</PresentationFormat>
  <Paragraphs>269</Paragraphs>
  <Slides>27</Slides>
  <Notes>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27</vt:i4>
      </vt:variant>
    </vt:vector>
  </HeadingPairs>
  <TitlesOfParts>
    <vt:vector size="31" baseType="lpstr">
      <vt:lpstr>Arial</vt:lpstr>
      <vt:lpstr>Trebuchet MS</vt:lpstr>
      <vt:lpstr>Wingdings</vt:lpstr>
      <vt:lpstr>Office-tema</vt:lpstr>
      <vt:lpstr>Antibiotikasmart® Sverige</vt:lpstr>
      <vt:lpstr>Vår innovationsmiljö </vt:lpstr>
      <vt:lpstr>Nyckelord</vt:lpstr>
      <vt:lpstr>Antibiotikasmart® Sverige - ett samhälle där alla bidrar till att antibiotika fungerar och fortsätter rädda liv</vt:lpstr>
      <vt:lpstr>Innovationsmiljön Antibiotikasmart® Sverige</vt:lpstr>
      <vt:lpstr>PowerPoint-presentation</vt:lpstr>
      <vt:lpstr>Vi vill vara fler och göra mer</vt:lpstr>
      <vt:lpstr>Vi vänder oss till</vt:lpstr>
      <vt:lpstr>Arbetspaket i Antibiotikasmart® Sverige</vt:lpstr>
      <vt:lpstr>Arbetspaket i Antibiotikasmart® Sverige</vt:lpstr>
      <vt:lpstr>Invånare</vt:lpstr>
      <vt:lpstr>Kommuner och regioner</vt:lpstr>
      <vt:lpstr>Antibiotikasmarta kriterier för ett strukturerat implementeringsarbete </vt:lpstr>
      <vt:lpstr>PowerPoint-presentation</vt:lpstr>
      <vt:lpstr>Pilotverksamheter</vt:lpstr>
      <vt:lpstr>Antibiotikasmarta sjukhus</vt:lpstr>
      <vt:lpstr>Antibiotikasmarta kliniker</vt:lpstr>
      <vt:lpstr>Antibiotikasmarta vårdcentraler</vt:lpstr>
      <vt:lpstr>Internationellt</vt:lpstr>
      <vt:lpstr>Plattform för bred samverkan</vt:lpstr>
      <vt:lpstr>Vad vill du/din organisation göra för ett antibiotikasmart Sverige?   Kontakta oss: camilla.bjorn@ri.se  gunilla.skoog.stahlgren@fohm.se </vt:lpstr>
      <vt:lpstr>Om tid titta på pilotkriterier för sjukhus</vt:lpstr>
      <vt:lpstr>Pilotkriterier sjukhus  - Organisation och samverkan</vt:lpstr>
      <vt:lpstr>Pilotkriterier sjukhus - Arbetssätt </vt:lpstr>
      <vt:lpstr>Pilotkriterier sjukhus  - Mätning, uppföljning och återkoppling</vt:lpstr>
      <vt:lpstr>Pilotkriterier sjukhus  - Mätning, uppföljning och återkoppling</vt:lpstr>
      <vt:lpstr>Pilotkriterier sjukhus - Kompetensutveckling</vt:lpstr>
    </vt:vector>
  </TitlesOfParts>
  <Company>Folkhälsomyndigheten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Malin Borelius</dc:creator>
  <cp:lastModifiedBy>Gunilla Skoog Ståhlgren</cp:lastModifiedBy>
  <cp:revision>89</cp:revision>
  <dcterms:created xsi:type="dcterms:W3CDTF">2022-06-16T08:21:34Z</dcterms:created>
  <dcterms:modified xsi:type="dcterms:W3CDTF">2023-04-13T14:02:28Z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0x010100C6B2C197526E214C9FAD00A250E43101</vt:lpwstr>
  </property>
</Properties>
</file>